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F9C8D-6F99-4D15-A109-37E983A332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95A4-AD25-4342-9B02-62137F248A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Sqoop</a:t>
            </a:r>
            <a:r>
              <a:rPr lang="en-US" b="1" dirty="0"/>
              <a:t> Import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procedure is carried out with the aid of the </a:t>
            </a:r>
            <a:r>
              <a:rPr lang="en-US" dirty="0" err="1" smtClean="0"/>
              <a:t>sqoop</a:t>
            </a:r>
            <a:r>
              <a:rPr lang="en-US" dirty="0" smtClean="0"/>
              <a:t> import command. We can import a table from the Relational database management system to the </a:t>
            </a:r>
            <a:r>
              <a:rPr lang="en-US" dirty="0" err="1" smtClean="0"/>
              <a:t>Hadoop</a:t>
            </a:r>
            <a:r>
              <a:rPr lang="en-US" dirty="0" smtClean="0"/>
              <a:t> database server with the aid of the import command. Each record loaded into the </a:t>
            </a:r>
            <a:r>
              <a:rPr lang="en-US" dirty="0" err="1" smtClean="0"/>
              <a:t>Hadoop</a:t>
            </a:r>
            <a:r>
              <a:rPr lang="en-US" dirty="0" smtClean="0"/>
              <a:t> database server as a single record is kept in text files as part of the </a:t>
            </a:r>
            <a:r>
              <a:rPr lang="en-US" dirty="0" err="1" smtClean="0"/>
              <a:t>Hadoop</a:t>
            </a:r>
            <a:r>
              <a:rPr lang="en-US" dirty="0" smtClean="0"/>
              <a:t> framework.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Sqoop</a:t>
            </a:r>
            <a:r>
              <a:rPr lang="en-US" b="1" dirty="0"/>
              <a:t> Export: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Sqoop</a:t>
            </a:r>
            <a:r>
              <a:rPr lang="en-US" dirty="0"/>
              <a:t> export command facilitates the execution of the task with the aid of the export command, which performs operations in reverse. Here, we can transfer data from the </a:t>
            </a:r>
            <a:r>
              <a:rPr lang="en-US" dirty="0" err="1"/>
              <a:t>Hadoop</a:t>
            </a:r>
            <a:r>
              <a:rPr lang="en-US" dirty="0"/>
              <a:t> database file system to the relational database management system with the aid of the export command.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the operation is finished, the data that will be exported is converted into records. Two processes are involved in the export of data: the first is searching the database for metadata, and the second is moving the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Sqoop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Apache </a:t>
            </a:r>
            <a:r>
              <a:rPr lang="en-US" dirty="0" err="1"/>
              <a:t>Sqoop</a:t>
            </a:r>
            <a:r>
              <a:rPr lang="en-US" dirty="0"/>
              <a:t> has a lot of advantages. They are:</a:t>
            </a:r>
          </a:p>
          <a:p>
            <a:r>
              <a:rPr lang="en-US" dirty="0"/>
              <a:t>It entails data transfer from numerous structured sources, like Oracle, </a:t>
            </a:r>
            <a:r>
              <a:rPr lang="en-US" dirty="0" err="1"/>
              <a:t>Postgres</a:t>
            </a:r>
            <a:r>
              <a:rPr lang="en-US" dirty="0"/>
              <a:t>, etc.</a:t>
            </a:r>
          </a:p>
          <a:p>
            <a:r>
              <a:rPr lang="en-US" dirty="0"/>
              <a:t>Due to the parallel data transport, it is quick and efficient.</a:t>
            </a:r>
          </a:p>
          <a:p>
            <a:r>
              <a:rPr lang="en-US" dirty="0"/>
              <a:t>Many procedures can be automated, which increases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Kerberos security authentication is feasible.</a:t>
            </a:r>
          </a:p>
          <a:p>
            <a:r>
              <a:rPr lang="en-US" dirty="0" smtClean="0"/>
              <a:t>Direct data loading is possible from </a:t>
            </a:r>
            <a:r>
              <a:rPr lang="en-US" dirty="0" err="1" smtClean="0"/>
              <a:t>HBase</a:t>
            </a:r>
            <a:r>
              <a:rPr lang="en-US" dirty="0" smtClean="0"/>
              <a:t> and Hive.</a:t>
            </a:r>
          </a:p>
          <a:p>
            <a:r>
              <a:rPr lang="en-US" dirty="0" smtClean="0"/>
              <a:t>It is a powerful tool with a sizable support network.</a:t>
            </a:r>
          </a:p>
          <a:p>
            <a:r>
              <a:rPr lang="en-US" dirty="0" smtClean="0"/>
              <a:t>As a result of its ongoing development and contributions, it is frequently updated.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Using </a:t>
            </a:r>
            <a:r>
              <a:rPr lang="en-US" dirty="0" err="1" smtClean="0"/>
              <a:t>Sqoop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. Apache </a:t>
            </a:r>
            <a:r>
              <a:rPr lang="en-US" dirty="0" err="1"/>
              <a:t>Sqoop</a:t>
            </a:r>
            <a:r>
              <a:rPr lang="en-US" dirty="0"/>
              <a:t> cannot be stopped or started again.</a:t>
            </a:r>
          </a:p>
          <a:p>
            <a:r>
              <a:rPr lang="en-US" dirty="0"/>
              <a:t>2. The hardware setup of the RDBMS server affects how well the </a:t>
            </a:r>
            <a:r>
              <a:rPr lang="en-US" dirty="0" err="1"/>
              <a:t>Sqoop</a:t>
            </a:r>
            <a:r>
              <a:rPr lang="en-US" dirty="0"/>
              <a:t> Export performs.</a:t>
            </a:r>
          </a:p>
          <a:p>
            <a:r>
              <a:rPr lang="en-US" dirty="0"/>
              <a:t>3. </a:t>
            </a:r>
            <a:r>
              <a:rPr lang="en-US" dirty="0" err="1"/>
              <a:t>Sqoop</a:t>
            </a:r>
            <a:r>
              <a:rPr lang="en-US" dirty="0"/>
              <a:t> is slow since the backend processing uses the </a:t>
            </a:r>
            <a:r>
              <a:rPr lang="en-US" dirty="0" err="1"/>
              <a:t>MapReduce</a:t>
            </a:r>
            <a:r>
              <a:rPr lang="en-US" dirty="0"/>
              <a:t> model.</a:t>
            </a:r>
          </a:p>
          <a:p>
            <a:r>
              <a:rPr lang="en-US" dirty="0"/>
              <a:t>4. Special handling is required for partial import and export failures.</a:t>
            </a:r>
          </a:p>
          <a:p>
            <a:r>
              <a:rPr lang="en-US" dirty="0"/>
              <a:t>5. Apache </a:t>
            </a:r>
            <a:r>
              <a:rPr lang="en-US" dirty="0" err="1"/>
              <a:t>Sqoop</a:t>
            </a:r>
            <a:r>
              <a:rPr lang="en-US" dirty="0"/>
              <a:t> offers larger connectors for a few of the databases.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/>
              <a:t>is used in the </a:t>
            </a:r>
            <a:r>
              <a:rPr lang="en-US" dirty="0" err="1"/>
              <a:t>Hadoop</a:t>
            </a:r>
            <a:r>
              <a:rPr lang="en-US" dirty="0"/>
              <a:t> cluster.</a:t>
            </a:r>
          </a:p>
          <a:p>
            <a:r>
              <a:rPr lang="en-US" dirty="0"/>
              <a:t>HDFS receives data imports from RDBMS or </a:t>
            </a:r>
            <a:r>
              <a:rPr lang="en-US" dirty="0" err="1"/>
              <a:t>NoSQL</a:t>
            </a:r>
            <a:r>
              <a:rPr lang="en-US" dirty="0"/>
              <a:t> databases.</a:t>
            </a:r>
          </a:p>
          <a:p>
            <a:r>
              <a:rPr lang="en-US" dirty="0"/>
              <a:t>The data is loaded into HDFS after being divided into several forms using </a:t>
            </a:r>
            <a:r>
              <a:rPr lang="en-US" dirty="0" err="1"/>
              <a:t>mappers</a:t>
            </a:r>
            <a:r>
              <a:rPr lang="en-US" dirty="0"/>
              <a:t>.</a:t>
            </a:r>
          </a:p>
          <a:p>
            <a:r>
              <a:rPr lang="en-US" dirty="0" err="1"/>
              <a:t>Sqoop</a:t>
            </a:r>
            <a:r>
              <a:rPr lang="en-US" dirty="0"/>
              <a:t> exports data back into the RDBMS while ensuring the database’s data schema is maintained and followed.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</a:t>
            </a:r>
            <a:r>
              <a:rPr lang="en-US" dirty="0" smtClean="0"/>
              <a:t>ting a single table: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\</a:t>
            </a:r>
          </a:p>
          <a:p>
            <a:r>
              <a:rPr lang="en-US" dirty="0" smtClean="0"/>
              <a:t>  --connect </a:t>
            </a:r>
            <a:r>
              <a:rPr lang="en-US" dirty="0" err="1" smtClean="0"/>
              <a:t>jdbc:oracle:thin</a:t>
            </a:r>
            <a:r>
              <a:rPr lang="en-US" dirty="0" smtClean="0"/>
              <a:t>:@//</a:t>
            </a:r>
            <a:r>
              <a:rPr lang="en-US" dirty="0" err="1" smtClean="0"/>
              <a:t>hostname:port</a:t>
            </a:r>
            <a:r>
              <a:rPr lang="en-US" dirty="0" smtClean="0"/>
              <a:t>/</a:t>
            </a:r>
            <a:r>
              <a:rPr lang="en-US" dirty="0" err="1" smtClean="0"/>
              <a:t>service_name</a:t>
            </a:r>
            <a:r>
              <a:rPr lang="en-US" dirty="0" smtClean="0"/>
              <a:t> \</a:t>
            </a:r>
          </a:p>
          <a:p>
            <a:r>
              <a:rPr lang="en-US" dirty="0" smtClean="0"/>
              <a:t>  --username </a:t>
            </a:r>
            <a:r>
              <a:rPr lang="en-US" dirty="0" err="1" smtClean="0"/>
              <a:t>your_username</a:t>
            </a:r>
            <a:r>
              <a:rPr lang="en-US" dirty="0" smtClean="0"/>
              <a:t> \</a:t>
            </a:r>
          </a:p>
          <a:p>
            <a:r>
              <a:rPr lang="en-US" dirty="0" smtClean="0"/>
              <a:t>  --password </a:t>
            </a:r>
            <a:r>
              <a:rPr lang="en-US" dirty="0" err="1" smtClean="0"/>
              <a:t>your_password</a:t>
            </a:r>
            <a:r>
              <a:rPr lang="en-US" dirty="0" smtClean="0"/>
              <a:t> \</a:t>
            </a:r>
          </a:p>
          <a:p>
            <a:r>
              <a:rPr lang="en-US" dirty="0" smtClean="0"/>
              <a:t>  --table </a:t>
            </a:r>
            <a:r>
              <a:rPr lang="en-US" dirty="0" err="1" smtClean="0"/>
              <a:t>table_name</a:t>
            </a:r>
            <a:r>
              <a:rPr lang="en-US" dirty="0" smtClean="0"/>
              <a:t> \</a:t>
            </a:r>
          </a:p>
          <a:p>
            <a:r>
              <a:rPr lang="en-US" dirty="0" smtClean="0"/>
              <a:t>  --target-dir /path/to/</a:t>
            </a:r>
            <a:r>
              <a:rPr lang="en-US" dirty="0" err="1" smtClean="0"/>
              <a:t>target_directory</a:t>
            </a:r>
            <a:r>
              <a:rPr lang="en-US" dirty="0" smtClean="0"/>
              <a:t> \</a:t>
            </a:r>
          </a:p>
          <a:p>
            <a:r>
              <a:rPr lang="en-US" dirty="0" smtClean="0"/>
              <a:t>  --as-</a:t>
            </a:r>
            <a:r>
              <a:rPr lang="en-US" dirty="0" err="1" smtClean="0"/>
              <a:t>textfile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import --connect </a:t>
            </a:r>
            <a:r>
              <a:rPr lang="en-US" dirty="0" err="1" smtClean="0"/>
              <a:t>jdbc:oracle:thin</a:t>
            </a:r>
            <a:r>
              <a:rPr lang="en-US" dirty="0" smtClean="0"/>
              <a:t>:@//example.com:1521/ORCL --username </a:t>
            </a:r>
            <a:r>
              <a:rPr lang="en-US" dirty="0" err="1" smtClean="0"/>
              <a:t>my_username</a:t>
            </a:r>
            <a:r>
              <a:rPr lang="en-US" dirty="0" smtClean="0"/>
              <a:t> --password </a:t>
            </a:r>
            <a:r>
              <a:rPr lang="en-US" dirty="0" err="1" smtClean="0"/>
              <a:t>my_password</a:t>
            </a:r>
            <a:r>
              <a:rPr lang="en-US" dirty="0" smtClean="0"/>
              <a:t> --table employee --target-dir /user/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employee_data</a:t>
            </a:r>
            <a:r>
              <a:rPr lang="en-US" dirty="0" smtClean="0"/>
              <a:t> --as-</a:t>
            </a:r>
            <a:r>
              <a:rPr lang="en-US" dirty="0" err="1" smtClean="0"/>
              <a:t>textfile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Exporting data  </a:t>
            </a:r>
            <a:r>
              <a:rPr lang="en-US" smtClean="0"/>
              <a:t>using </a:t>
            </a:r>
            <a:r>
              <a:rPr lang="en-US" dirty="0" err="1"/>
              <a:t>Sqoop</a:t>
            </a:r>
            <a:r>
              <a:rPr lang="en-US" dirty="0"/>
              <a:t> involves transferring data from </a:t>
            </a:r>
            <a:r>
              <a:rPr lang="en-US" dirty="0" err="1"/>
              <a:t>Hadoop</a:t>
            </a:r>
            <a:r>
              <a:rPr lang="en-US" dirty="0"/>
              <a:t>, typically stored in HDFS, to a relational database. Below is an example of how you can export data from HDFS to an Oracle database using </a:t>
            </a:r>
            <a:r>
              <a:rPr lang="en-US" dirty="0" err="1"/>
              <a:t>Sqoop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Sqoop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</a:t>
            </a:r>
            <a:r>
              <a:rPr lang="en-US" dirty="0" err="1"/>
              <a:t>Sqoop</a:t>
            </a:r>
            <a:r>
              <a:rPr lang="en-US" dirty="0"/>
              <a:t>, a command-line interface tool, moves data between relational databases and </a:t>
            </a:r>
            <a:r>
              <a:rPr lang="en-US" dirty="0" err="1"/>
              <a:t>Hadoop</a:t>
            </a:r>
            <a:r>
              <a:rPr lang="en-US" dirty="0"/>
              <a:t>. It is used to export data from the </a:t>
            </a:r>
            <a:r>
              <a:rPr lang="en-US" dirty="0" err="1"/>
              <a:t>Hadoop</a:t>
            </a:r>
            <a:r>
              <a:rPr lang="en-US" dirty="0"/>
              <a:t> file system to relational databases and to import data from relational databases such as </a:t>
            </a:r>
            <a:r>
              <a:rPr lang="en-US" dirty="0" err="1"/>
              <a:t>MySQL</a:t>
            </a:r>
            <a:r>
              <a:rPr lang="en-US" dirty="0"/>
              <a:t> and Oracle into the </a:t>
            </a:r>
            <a:r>
              <a:rPr lang="en-US" dirty="0" err="1"/>
              <a:t>Hadoop</a:t>
            </a:r>
            <a:r>
              <a:rPr lang="en-US" dirty="0"/>
              <a:t> file system.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Sqoop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component of the </a:t>
            </a:r>
            <a:r>
              <a:rPr lang="en-US" dirty="0" err="1"/>
              <a:t>Hadoop</a:t>
            </a:r>
            <a:r>
              <a:rPr lang="en-US" dirty="0"/>
              <a:t> ecosystem is Apache </a:t>
            </a:r>
            <a:r>
              <a:rPr lang="en-US" dirty="0" err="1"/>
              <a:t>Sqoop</a:t>
            </a:r>
            <a:r>
              <a:rPr lang="en-US" dirty="0"/>
              <a:t>. There was a need for a specialized tool to perform this process quickly because a lot of data needed to be moved from relational database systems onto </a:t>
            </a:r>
            <a:r>
              <a:rPr lang="en-US" dirty="0" err="1"/>
              <a:t>Hadoop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when Apache </a:t>
            </a:r>
            <a:r>
              <a:rPr lang="en-US" dirty="0" err="1"/>
              <a:t>Sqoop</a:t>
            </a:r>
            <a:r>
              <a:rPr lang="en-US" dirty="0"/>
              <a:t> entered the scene and is now widely used for moving data from RDBMS files to the </a:t>
            </a:r>
            <a:r>
              <a:rPr lang="en-US" dirty="0" err="1"/>
              <a:t>Hadoop</a:t>
            </a:r>
            <a:r>
              <a:rPr lang="en-US" dirty="0"/>
              <a:t> ecosystem for </a:t>
            </a:r>
            <a:r>
              <a:rPr lang="en-US" dirty="0" err="1"/>
              <a:t>MapReduce</a:t>
            </a:r>
            <a:r>
              <a:rPr lang="en-US" dirty="0"/>
              <a:t> processing and other uses.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7574"/>
            <a:ext cx="8229600" cy="415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28794" y="5929330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https://www.freecodecamp.org/news/an-in-depth-introduction-to-sqoop-architecture-ad4ae0532583/)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Apache </a:t>
            </a:r>
            <a:r>
              <a:rPr lang="en-US" dirty="0" err="1" smtClean="0"/>
              <a:t>Sqoop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/>
              <a:t>Sqoop</a:t>
            </a:r>
            <a:r>
              <a:rPr lang="en-US" dirty="0"/>
              <a:t> has many essential features. Some of them are discussed here:</a:t>
            </a:r>
          </a:p>
          <a:p>
            <a:r>
              <a:rPr lang="en-US" dirty="0" err="1"/>
              <a:t>Sqoop</a:t>
            </a:r>
            <a:r>
              <a:rPr lang="en-US" dirty="0"/>
              <a:t> uses the YARN framework to import and export data. Parallelism is enhanced by fault tolerance in this way.</a:t>
            </a:r>
          </a:p>
          <a:p>
            <a:r>
              <a:rPr lang="en-US" dirty="0"/>
              <a:t>We may import the outcomes of a SQL query into HDFS using </a:t>
            </a:r>
            <a:r>
              <a:rPr lang="en-US" dirty="0" err="1"/>
              <a:t>Sqoop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several RDBMSs, including </a:t>
            </a:r>
            <a:r>
              <a:rPr lang="en-US" dirty="0" err="1" smtClean="0"/>
              <a:t>MySQL</a:t>
            </a:r>
            <a:r>
              <a:rPr lang="en-US" dirty="0" smtClean="0"/>
              <a:t> and Microsoft SQL servers, </a:t>
            </a:r>
            <a:r>
              <a:rPr lang="en-US" dirty="0" err="1" smtClean="0"/>
              <a:t>Sqoop</a:t>
            </a:r>
            <a:r>
              <a:rPr lang="en-US" dirty="0" smtClean="0"/>
              <a:t> offers connectors.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supports the Kerberos computer network authentication protocol, allowing nodes to authenticate users while securely communicating across an unsafe network.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can load the full table or specific sections with a single command.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its connectors, </a:t>
            </a:r>
            <a:r>
              <a:rPr lang="en-US" dirty="0" err="1"/>
              <a:t>sqoop</a:t>
            </a:r>
            <a:r>
              <a:rPr lang="en-US" dirty="0"/>
              <a:t> facilitates data migration between </a:t>
            </a:r>
            <a:r>
              <a:rPr lang="en-US" dirty="0" err="1"/>
              <a:t>Hadoop</a:t>
            </a:r>
            <a:r>
              <a:rPr lang="en-US" dirty="0"/>
              <a:t> and external storage systems. These connectors enable </a:t>
            </a:r>
            <a:r>
              <a:rPr lang="en-US" dirty="0" err="1"/>
              <a:t>Sqoop</a:t>
            </a:r>
            <a:r>
              <a:rPr lang="en-US" dirty="0"/>
              <a:t> to work with various widely-used relational databases, such as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Oracle, SQL Server, and DB2. Each connector establishes communication with the corresponding DBMS it is associated with.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434" y="1600200"/>
            <a:ext cx="70451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Sqoop</a:t>
            </a:r>
            <a:r>
              <a:rPr lang="en-US" b="1" dirty="0"/>
              <a:t> </a:t>
            </a:r>
            <a:r>
              <a:rPr lang="en-US" b="1" dirty="0" smtClean="0"/>
              <a:t>working-</a:t>
            </a:r>
            <a:r>
              <a:rPr lang="en-US" b="1" dirty="0"/>
              <a:t> two main operations of </a:t>
            </a:r>
            <a:r>
              <a:rPr lang="en-US" b="1" dirty="0" err="1"/>
              <a:t>Sqoop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Sqoop</a:t>
            </a:r>
            <a:r>
              <a:rPr lang="en-US" b="1" dirty="0"/>
              <a:t> </a:t>
            </a:r>
            <a:r>
              <a:rPr lang="en-US" b="1" dirty="0" smtClean="0"/>
              <a:t>Import</a:t>
            </a:r>
          </a:p>
          <a:p>
            <a:r>
              <a:rPr lang="en-US" b="1" dirty="0" err="1"/>
              <a:t>Sqoop</a:t>
            </a:r>
            <a:r>
              <a:rPr lang="en-US" b="1" dirty="0"/>
              <a:t> Export: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788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SQOOP</vt:lpstr>
      <vt:lpstr>What is Apache Sqoop? </vt:lpstr>
      <vt:lpstr>Why Use Sqoop? </vt:lpstr>
      <vt:lpstr>Slide 4</vt:lpstr>
      <vt:lpstr>Features of Apache Sqoop </vt:lpstr>
      <vt:lpstr>Slide 6</vt:lpstr>
      <vt:lpstr>Sqoop Architecture </vt:lpstr>
      <vt:lpstr>Slide 8</vt:lpstr>
      <vt:lpstr>Sqoop working- two main operations of Sqoop: </vt:lpstr>
      <vt:lpstr>Sqoop Import :</vt:lpstr>
      <vt:lpstr>Sqoop Export:</vt:lpstr>
      <vt:lpstr>Advantages of using Sqoop </vt:lpstr>
      <vt:lpstr>Slide 13</vt:lpstr>
      <vt:lpstr>Limitations of Using Sqoop </vt:lpstr>
      <vt:lpstr>Summary</vt:lpstr>
      <vt:lpstr>Slide 16</vt:lpstr>
      <vt:lpstr>Slide 17</vt:lpstr>
      <vt:lpstr>Exporting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SQOOP</dc:title>
  <dc:creator>Admin</dc:creator>
  <cp:lastModifiedBy>Admin</cp:lastModifiedBy>
  <cp:revision>3</cp:revision>
  <dcterms:created xsi:type="dcterms:W3CDTF">2024-02-25T21:05:37Z</dcterms:created>
  <dcterms:modified xsi:type="dcterms:W3CDTF">2024-02-25T21:31:02Z</dcterms:modified>
</cp:coreProperties>
</file>