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E8E54-F380-478B-A421-C84854E81028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0CC53-3E85-448D-955F-D7B98A8E642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PreparedStatement</a:t>
            </a:r>
            <a:r>
              <a:rPr lang="en-US" dirty="0" smtClean="0"/>
              <a:t> interface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PreparedStatement</a:t>
            </a:r>
            <a:r>
              <a:rPr lang="en-US" dirty="0"/>
              <a:t> interface is a </a:t>
            </a:r>
            <a:r>
              <a:rPr lang="en-US" dirty="0" err="1"/>
              <a:t>subinterface</a:t>
            </a:r>
            <a:r>
              <a:rPr lang="en-US" dirty="0"/>
              <a:t> of Statement. It is used to execute parameterized query.</a:t>
            </a:r>
          </a:p>
          <a:p>
            <a:r>
              <a:rPr lang="en-US" dirty="0"/>
              <a:t>Let's see the example of parameterized query:</a:t>
            </a:r>
          </a:p>
          <a:p>
            <a:r>
              <a:rPr lang="en-US" dirty="0">
                <a:solidFill>
                  <a:srgbClr val="0070C0"/>
                </a:solidFill>
              </a:rPr>
              <a:t>String </a:t>
            </a:r>
            <a:r>
              <a:rPr lang="en-US" dirty="0" err="1">
                <a:solidFill>
                  <a:srgbClr val="0070C0"/>
                </a:solidFill>
              </a:rPr>
              <a:t>sql</a:t>
            </a:r>
            <a:r>
              <a:rPr lang="en-US" dirty="0">
                <a:solidFill>
                  <a:srgbClr val="0070C0"/>
                </a:solidFill>
              </a:rPr>
              <a:t>="insert into </a:t>
            </a:r>
            <a:r>
              <a:rPr lang="en-US" dirty="0" err="1">
                <a:solidFill>
                  <a:srgbClr val="0070C0"/>
                </a:solidFill>
              </a:rPr>
              <a:t>emp</a:t>
            </a:r>
            <a:r>
              <a:rPr lang="en-US" dirty="0">
                <a:solidFill>
                  <a:srgbClr val="0070C0"/>
                </a:solidFill>
              </a:rPr>
              <a:t> values(?,?,?)";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the instance of </a:t>
            </a:r>
            <a:r>
              <a:rPr lang="en-US" dirty="0" err="1" smtClean="0"/>
              <a:t>PreparedStatement</a:t>
            </a:r>
            <a:r>
              <a:rPr lang="en-US" dirty="0" smtClean="0"/>
              <a:t>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prepareStatement</a:t>
            </a:r>
            <a:r>
              <a:rPr lang="en-US" dirty="0"/>
              <a:t>() method of Connection interface is used to return the object of </a:t>
            </a:r>
            <a:r>
              <a:rPr lang="en-US" dirty="0" err="1"/>
              <a:t>PreparedStatement</a:t>
            </a:r>
            <a:r>
              <a:rPr lang="en-US" dirty="0"/>
              <a:t>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dirty="0" err="1"/>
              <a:t>PreparedStatement</a:t>
            </a:r>
            <a:r>
              <a:rPr lang="en-US" dirty="0"/>
              <a:t> </a:t>
            </a:r>
            <a:r>
              <a:rPr lang="en-US" dirty="0" err="1"/>
              <a:t>prepareStatement</a:t>
            </a:r>
            <a:r>
              <a:rPr lang="en-US" dirty="0"/>
              <a:t>(String query)</a:t>
            </a:r>
            <a:r>
              <a:rPr lang="en-US" b="1" dirty="0"/>
              <a:t>throws</a:t>
            </a:r>
            <a:r>
              <a:rPr lang="en-US" dirty="0"/>
              <a:t> </a:t>
            </a:r>
            <a:r>
              <a:rPr lang="en-US" dirty="0" err="1"/>
              <a:t>SQLException</a:t>
            </a:r>
            <a:r>
              <a:rPr lang="en-US" dirty="0"/>
              <a:t>{}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472386" cy="535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6193"/>
                <a:gridCol w="373619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/>
                        </a:rPr>
                        <a:t>Method</a:t>
                      </a: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/>
                        </a:rPr>
                        <a:t>Description</a:t>
                      </a:r>
                    </a:p>
                  </a:txBody>
                  <a:tcPr marL="114300" marR="114300" marT="114300" marB="1143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setInt(int paramIndex, int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integer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setString(int paramIndex, String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String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setFloat(int paramIndex, float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float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void setDouble(int paramIndex, double value)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sets the double value to the given parameter index.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int executeUpdate()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executes the query. It is used for create, drop, insert, update, delete etc.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solidFill>
                            <a:srgbClr val="333333"/>
                          </a:solidFill>
                          <a:latin typeface="inter-regular"/>
                        </a:rPr>
                        <a:t>public ResultSet executeQuery()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executes the select query. It returns an instance of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latin typeface="inter-regular"/>
                        </a:rPr>
                        <a:t>ResultSet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latin typeface="inter-regular"/>
                        </a:rPr>
                        <a:t>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  </a:t>
            </a:r>
          </a:p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("insert into </a:t>
            </a:r>
            <a:r>
              <a:rPr lang="en-US" dirty="0" err="1"/>
              <a:t>Emp</a:t>
            </a:r>
            <a:r>
              <a:rPr lang="en-US" dirty="0"/>
              <a:t> values(?,?)");  </a:t>
            </a:r>
          </a:p>
          <a:p>
            <a:r>
              <a:rPr lang="en-US" dirty="0" err="1"/>
              <a:t>stmt.setInt</a:t>
            </a:r>
            <a:r>
              <a:rPr lang="en-US" dirty="0"/>
              <a:t>(1,101);//1 specifies the first parameter in the query  </a:t>
            </a:r>
          </a:p>
          <a:p>
            <a:r>
              <a:rPr lang="en-US" dirty="0" err="1"/>
              <a:t>stmt.setString</a:t>
            </a:r>
            <a:r>
              <a:rPr lang="en-US" dirty="0"/>
              <a:t>(2</a:t>
            </a:r>
            <a:r>
              <a:rPr lang="en-US" dirty="0" smtClean="0"/>
              <a:t>,“Priya");</a:t>
            </a:r>
            <a:r>
              <a:rPr lang="en-US" dirty="0"/>
              <a:t>  </a:t>
            </a:r>
          </a:p>
          <a:p>
            <a:r>
              <a:rPr lang="en-US" dirty="0"/>
              <a:t>  </a:t>
            </a:r>
          </a:p>
          <a:p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 records inserted");  </a:t>
            </a:r>
          </a:p>
          <a:p>
            <a:r>
              <a:rPr lang="en-US" dirty="0"/>
              <a:t>  </a:t>
            </a:r>
          </a:p>
          <a:p>
            <a:r>
              <a:rPr lang="en-US" dirty="0" err="1"/>
              <a:t>con.close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err="1" smtClean="0"/>
              <a:t>PreparedStatement</a:t>
            </a:r>
            <a:r>
              <a:rPr lang="en-US" dirty="0" smtClean="0"/>
              <a:t> interface that updates the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("update </a:t>
            </a:r>
            <a:r>
              <a:rPr lang="en-US" dirty="0" err="1"/>
              <a:t>emp</a:t>
            </a:r>
            <a:r>
              <a:rPr lang="en-US" dirty="0"/>
              <a:t> set name=? where id=?");  </a:t>
            </a:r>
          </a:p>
          <a:p>
            <a:r>
              <a:rPr lang="en-US" dirty="0" err="1"/>
              <a:t>stmt.setString</a:t>
            </a:r>
            <a:r>
              <a:rPr lang="en-US" dirty="0"/>
              <a:t>(1,"Sonoo");//1 specifies the first parameter in the query i.e. name  </a:t>
            </a:r>
          </a:p>
          <a:p>
            <a:r>
              <a:rPr lang="en-US" dirty="0" err="1"/>
              <a:t>stmt.setInt</a:t>
            </a:r>
            <a:r>
              <a:rPr lang="en-US" dirty="0"/>
              <a:t>(2,101);  </a:t>
            </a:r>
          </a:p>
          <a:p>
            <a:r>
              <a:rPr lang="en-US" dirty="0"/>
              <a:t>  </a:t>
            </a:r>
            <a:r>
              <a:rPr lang="en-US" b="1" dirty="0" err="1" smtClean="0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 records updated");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PreparedStatement</a:t>
            </a:r>
            <a:r>
              <a:rPr lang="en-US" dirty="0"/>
              <a:t> interface that deletes the record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("delete from </a:t>
            </a:r>
            <a:r>
              <a:rPr lang="en-US" dirty="0" err="1"/>
              <a:t>emp</a:t>
            </a:r>
            <a:r>
              <a:rPr lang="en-US" dirty="0"/>
              <a:t> where id=?");  </a:t>
            </a:r>
          </a:p>
          <a:p>
            <a:r>
              <a:rPr lang="en-US" dirty="0" err="1"/>
              <a:t>stmt.setInt</a:t>
            </a:r>
            <a:r>
              <a:rPr lang="en-US" dirty="0"/>
              <a:t>(1,101);  </a:t>
            </a:r>
          </a:p>
          <a:p>
            <a:r>
              <a:rPr lang="en-US" dirty="0"/>
              <a:t>  </a:t>
            </a:r>
          </a:p>
          <a:p>
            <a:r>
              <a:rPr lang="en-US" b="1" dirty="0" err="1"/>
              <a:t>int</a:t>
            </a:r>
            <a:r>
              <a:rPr lang="en-US" dirty="0"/>
              <a:t> 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stmt.executeUpdate</a:t>
            </a:r>
            <a:r>
              <a:rPr lang="en-US" dirty="0"/>
              <a:t>();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+" records deleted");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Fetch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of </a:t>
            </a:r>
            <a:r>
              <a:rPr lang="en-US" dirty="0" err="1"/>
              <a:t>PreparedStatement</a:t>
            </a:r>
            <a:r>
              <a:rPr lang="en-US" dirty="0"/>
              <a:t> interface that retrieve the records of a table</a:t>
            </a:r>
          </a:p>
          <a:p>
            <a:r>
              <a:rPr lang="en-US" dirty="0" err="1"/>
              <a:t>PreparedStatement</a:t>
            </a:r>
            <a:r>
              <a:rPr lang="en-US" dirty="0"/>
              <a:t> stmt=</a:t>
            </a:r>
            <a:r>
              <a:rPr lang="en-US" dirty="0" err="1"/>
              <a:t>con.prepareStatement</a:t>
            </a:r>
            <a:r>
              <a:rPr lang="en-US" dirty="0"/>
              <a:t>("select * from </a:t>
            </a:r>
            <a:r>
              <a:rPr lang="en-US" dirty="0" err="1"/>
              <a:t>emp</a:t>
            </a:r>
            <a:r>
              <a:rPr lang="en-US" dirty="0"/>
              <a:t>");  </a:t>
            </a:r>
          </a:p>
          <a:p>
            <a:r>
              <a:rPr lang="en-US" dirty="0" err="1"/>
              <a:t>ResultSet</a:t>
            </a:r>
            <a:r>
              <a:rPr lang="en-US" dirty="0"/>
              <a:t> </a:t>
            </a:r>
            <a:r>
              <a:rPr lang="en-US" dirty="0" err="1"/>
              <a:t>rs</a:t>
            </a:r>
            <a:r>
              <a:rPr lang="en-US" dirty="0"/>
              <a:t>=</a:t>
            </a:r>
            <a:r>
              <a:rPr lang="en-US" dirty="0" err="1"/>
              <a:t>stmt.executeQuery</a:t>
            </a:r>
            <a:r>
              <a:rPr lang="en-US" dirty="0"/>
              <a:t>();  </a:t>
            </a:r>
          </a:p>
          <a:p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dirty="0" err="1"/>
              <a:t>rs.next</a:t>
            </a:r>
            <a:r>
              <a:rPr lang="en-US" dirty="0"/>
              <a:t>()){  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rs.getInt</a:t>
            </a:r>
            <a:r>
              <a:rPr lang="en-US" dirty="0"/>
              <a:t>(1)+" "+</a:t>
            </a:r>
            <a:r>
              <a:rPr lang="en-US" dirty="0" err="1"/>
              <a:t>rs.getString</a:t>
            </a:r>
            <a:r>
              <a:rPr lang="en-US" dirty="0"/>
              <a:t>(2));  </a:t>
            </a:r>
          </a:p>
          <a:p>
            <a:r>
              <a:rPr lang="en-US" dirty="0"/>
              <a:t>}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205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Prepared Statement</vt:lpstr>
      <vt:lpstr>PreparedStatement interface </vt:lpstr>
      <vt:lpstr>How to get the instance of PreparedStatement? </vt:lpstr>
      <vt:lpstr>Methods </vt:lpstr>
      <vt:lpstr>Insert Values</vt:lpstr>
      <vt:lpstr>Example of PreparedStatement interface that updates the record</vt:lpstr>
      <vt:lpstr>Example of PreparedStatement interface that deletes the record  </vt:lpstr>
      <vt:lpstr>Fetch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Prepared Statement</dc:title>
  <dc:creator>Admin</dc:creator>
  <cp:lastModifiedBy>Admin</cp:lastModifiedBy>
  <cp:revision>3</cp:revision>
  <dcterms:created xsi:type="dcterms:W3CDTF">2023-02-23T07:30:10Z</dcterms:created>
  <dcterms:modified xsi:type="dcterms:W3CDTF">2023-02-23T07:55:09Z</dcterms:modified>
</cp:coreProperties>
</file>