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0" r:id="rId7"/>
    <p:sldId id="269" r:id="rId8"/>
    <p:sldId id="271" r:id="rId9"/>
    <p:sldId id="260" r:id="rId10"/>
    <p:sldId id="266" r:id="rId11"/>
    <p:sldId id="261" r:id="rId12"/>
    <p:sldId id="267" r:id="rId13"/>
    <p:sldId id="26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Control, Loop, and Jump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Syntax and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/>
            </a:r>
            <a:br/>
            <a:r>
              <a:t>2. while Loop:</a:t>
            </a:r>
            <a:br/>
            <a:r>
              <a:t/>
            </a:r>
            <a:br/>
            <a:r>
              <a:t>Syntax:</a:t>
            </a:r>
            <a:br/>
            <a:r>
              <a:t>while (condition) {</a:t>
            </a:r>
            <a:br/>
            <a:r>
              <a:t>    // code</a:t>
            </a:r>
            <a:br/>
            <a:r>
              <a:t>}</a:t>
            </a:r>
            <a:br/>
            <a:r>
              <a:t/>
            </a:r>
            <a:br/>
            <a:r>
              <a:t>Example:</a:t>
            </a:r>
            <a:br/>
            <a:r>
              <a:t>int i = 0;</a:t>
            </a:r>
            <a:br/>
            <a:r>
              <a:t>while (i &lt; 5) {</a:t>
            </a:r>
            <a:br/>
            <a:r>
              <a:t>    System.out.println("i = " + i);</a:t>
            </a:r>
            <a:br/>
            <a:r>
              <a:t>    i++;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3. do-while Loop:</a:t>
            </a:r>
          </a:p>
          <a:p>
            <a:endParaRPr/>
          </a:p>
          <a:p>
            <a:r>
              <a:t>Syntax:</a:t>
            </a:r>
          </a:p>
          <a:p>
            <a:r>
              <a:t>do {</a:t>
            </a:r>
          </a:p>
          <a:p>
            <a:r>
              <a:t>    // code</a:t>
            </a:r>
          </a:p>
          <a:p>
            <a:r>
              <a:t>} while (condition);</a:t>
            </a:r>
          </a:p>
          <a:p>
            <a:endParaRPr/>
          </a:p>
          <a:p>
            <a:r>
              <a:rPr smtClean="0"/>
              <a:t>(</a:t>
            </a:r>
            <a:r>
              <a:t>i &lt; 5);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(</a:t>
            </a:r>
            <a:r>
              <a:t>condition);</a:t>
            </a:r>
          </a:p>
          <a:p>
            <a:endParaRPr/>
          </a:p>
          <a:p>
            <a:r>
              <a:t>Example:</a:t>
            </a:r>
          </a:p>
          <a:p>
            <a:r>
              <a:t>int i = 0;</a:t>
            </a:r>
          </a:p>
          <a:p>
            <a:r>
              <a:t>do {</a:t>
            </a:r>
          </a:p>
          <a:p>
            <a:r>
              <a:t>    System.out.println("i = " + i);</a:t>
            </a:r>
          </a:p>
          <a:p>
            <a:r>
              <a:t>    i++;</a:t>
            </a:r>
          </a:p>
          <a:p>
            <a:r>
              <a:t>} while (i &lt; 5);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Jump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>
                <a:latin typeface="+mj-lt"/>
              </a:rPr>
              <a:t>1. break Statement:</a:t>
            </a:r>
          </a:p>
          <a:p>
            <a:endParaRPr sz="2400">
              <a:latin typeface="+mj-lt"/>
            </a:endParaRPr>
          </a:p>
          <a:p>
            <a:r>
              <a:rPr sz="2400">
                <a:latin typeface="+mj-lt"/>
              </a:rPr>
              <a:t>Syntax:</a:t>
            </a:r>
          </a:p>
          <a:p>
            <a:r>
              <a:rPr sz="2400">
                <a:latin typeface="+mj-lt"/>
              </a:rPr>
              <a:t>break;</a:t>
            </a:r>
          </a:p>
          <a:p>
            <a:endParaRPr sz="2400">
              <a:latin typeface="+mj-lt"/>
            </a:endParaRPr>
          </a:p>
          <a:p>
            <a:r>
              <a:rPr sz="2400">
                <a:latin typeface="+mj-lt"/>
              </a:rPr>
              <a:t>Example:</a:t>
            </a:r>
          </a:p>
          <a:p>
            <a:r>
              <a:rPr sz="2400">
                <a:latin typeface="+mj-lt"/>
              </a:rPr>
              <a:t>for (int i = 0; i &lt; 10; i++) {</a:t>
            </a:r>
          </a:p>
          <a:p>
            <a:r>
              <a:rPr sz="2400">
                <a:latin typeface="+mj-lt"/>
              </a:rPr>
              <a:t>    if (i == 5) {</a:t>
            </a:r>
          </a:p>
          <a:p>
            <a:r>
              <a:rPr sz="2400">
                <a:latin typeface="+mj-lt"/>
              </a:rPr>
              <a:t>        break;</a:t>
            </a:r>
          </a:p>
          <a:p>
            <a:r>
              <a:rPr sz="2400">
                <a:latin typeface="+mj-lt"/>
              </a:rPr>
              <a:t>    }</a:t>
            </a:r>
          </a:p>
          <a:p>
            <a:r>
              <a:rPr sz="2400">
                <a:latin typeface="+mj-lt"/>
              </a:rPr>
              <a:t>    System.out.println("i = " + i);</a:t>
            </a:r>
          </a:p>
          <a:p>
            <a:r>
              <a:rPr sz="2400">
                <a:latin typeface="+mj-lt"/>
              </a:rPr>
              <a:t>}</a:t>
            </a:r>
          </a:p>
          <a:p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2. continue Statement: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Syntax: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continue;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Example: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for (int i = 0; i &lt; 10; i++)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if (i == 5)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    continue;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}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System.out.println("i = " + i);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}</a:t>
            </a:r>
          </a:p>
          <a:p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3. return Statement: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Syntax: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return value;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Example: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public int sum(int a, int b)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return a + b;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Jump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>
                <a:latin typeface="+mj-lt"/>
              </a:rPr>
              <a:t>1. break Statement:</a:t>
            </a:r>
          </a:p>
          <a:p>
            <a:endParaRPr sz="2400">
              <a:latin typeface="+mj-lt"/>
            </a:endParaRPr>
          </a:p>
          <a:p>
            <a:r>
              <a:rPr sz="2400">
                <a:latin typeface="+mj-lt"/>
              </a:rPr>
              <a:t>Syntax:</a:t>
            </a:r>
          </a:p>
          <a:p>
            <a:r>
              <a:rPr sz="2400">
                <a:latin typeface="+mj-lt"/>
              </a:rPr>
              <a:t>break;</a:t>
            </a:r>
          </a:p>
          <a:p>
            <a:endParaRPr sz="2400">
              <a:latin typeface="+mj-lt"/>
            </a:endParaRPr>
          </a:p>
          <a:p>
            <a:r>
              <a:rPr sz="2400">
                <a:latin typeface="+mj-lt"/>
              </a:rPr>
              <a:t>Example:</a:t>
            </a:r>
          </a:p>
          <a:p>
            <a:r>
              <a:rPr sz="2400">
                <a:latin typeface="+mj-lt"/>
              </a:rPr>
              <a:t>for (int i = 0; i &lt; 10; i++) {</a:t>
            </a:r>
          </a:p>
          <a:p>
            <a:r>
              <a:rPr sz="2400">
                <a:latin typeface="+mj-lt"/>
              </a:rPr>
              <a:t>    if (i == 5) {</a:t>
            </a:r>
          </a:p>
          <a:p>
            <a:r>
              <a:rPr sz="2400">
                <a:latin typeface="+mj-lt"/>
              </a:rPr>
              <a:t>        break;</a:t>
            </a:r>
          </a:p>
          <a:p>
            <a:r>
              <a:rPr sz="2400">
                <a:latin typeface="+mj-lt"/>
              </a:rPr>
              <a:t>    }</a:t>
            </a:r>
          </a:p>
          <a:p>
            <a:r>
              <a:rPr sz="2400">
                <a:latin typeface="+mj-lt"/>
              </a:rPr>
              <a:t>    System.out.println("i = " + i);</a:t>
            </a:r>
          </a:p>
          <a:p>
            <a:r>
              <a:rPr sz="2400">
                <a:latin typeface="+mj-lt"/>
              </a:rPr>
              <a:t>}</a:t>
            </a:r>
          </a:p>
          <a:p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2. continue Statement: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Syntax: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continue;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Example: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for (int i = 0; i &lt; 10; i++)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if (i == 5)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    continue;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}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System.out.println("i = " + i);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}</a:t>
            </a:r>
          </a:p>
          <a:p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3. return Statement: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Syntax: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return value;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/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Example: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public int sum(int a, int b) {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    return a + b;</a:t>
            </a:r>
            <a:br>
              <a:rPr sz="2400">
                <a:latin typeface="+mj-lt"/>
              </a:rPr>
            </a:br>
            <a:r>
              <a:rPr sz="240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2800"/>
              <a:t>Control statements are used to dictate the flow of execution in a Java program</a:t>
            </a:r>
            <a:r>
              <a:rPr sz="2800"/>
              <a:t>. </a:t>
            </a:r>
            <a:endParaRPr lang="en-US" sz="2800" dirty="0" smtClean="0"/>
          </a:p>
          <a:p>
            <a:pPr>
              <a:defRPr sz="1400"/>
            </a:pPr>
            <a:r>
              <a:rPr sz="2800" smtClean="0"/>
              <a:t>These </a:t>
            </a:r>
            <a:r>
              <a:rPr sz="2800"/>
              <a:t>include conditional statements and loop control statements.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1. if Statement:</a:t>
            </a:r>
          </a:p>
          <a:p>
            <a:endParaRPr/>
          </a:p>
          <a:p>
            <a:r>
              <a:rPr>
                <a:solidFill>
                  <a:srgbClr val="FF0000"/>
                </a:solidFill>
              </a:rPr>
              <a:t>Syntax:</a:t>
            </a:r>
          </a:p>
          <a:p>
            <a:r>
              <a:rPr>
                <a:solidFill>
                  <a:srgbClr val="FF0000"/>
                </a:solidFill>
              </a:rPr>
              <a:t>if (condition) {</a:t>
            </a:r>
          </a:p>
          <a:p>
            <a:r>
              <a:rPr>
                <a:solidFill>
                  <a:srgbClr val="FF0000"/>
                </a:solidFill>
              </a:rPr>
              <a:t>    // code</a:t>
            </a:r>
          </a:p>
          <a:p>
            <a:r>
              <a:rPr>
                <a:solidFill>
                  <a:srgbClr val="FF0000"/>
                </a:solidFill>
              </a:rPr>
              <a:t>}</a:t>
            </a:r>
          </a:p>
          <a:p>
            <a:endParaRPr/>
          </a:p>
          <a:p>
            <a:r>
              <a:t>Example:</a:t>
            </a:r>
          </a:p>
          <a:p>
            <a:r>
              <a:t>if (a &gt; 5) {</a:t>
            </a:r>
          </a:p>
          <a:p>
            <a:r>
              <a:t>    System.out.println("a is greater than 5");</a:t>
            </a:r>
          </a:p>
          <a:p>
            <a:r>
              <a:t>}</a:t>
            </a:r>
          </a:p>
          <a:p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/>
            </a:r>
            <a:br/>
            <a:r>
              <a:t>2. if-else Statement:</a:t>
            </a:r>
            <a:br/>
            <a:r>
              <a:t/>
            </a:r>
            <a:br/>
            <a:r>
              <a:t>Syntax:</a:t>
            </a:r>
            <a:br/>
            <a:r>
              <a:t>if (condition) {</a:t>
            </a:r>
            <a:br/>
            <a:r>
              <a:t>    // code</a:t>
            </a:r>
            <a:br/>
            <a:r>
              <a:t>} else {</a:t>
            </a:r>
            <a:br/>
            <a:r>
              <a:t>    // code</a:t>
            </a:r>
            <a:br/>
            <a:r>
              <a:t>}</a:t>
            </a:r>
            <a:br/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/>
            </a:r>
            <a:br/>
            <a:r>
              <a:t>2. if-else Statement:</a:t>
            </a:r>
            <a:br/>
            <a:r>
              <a:rPr/>
              <a:t/>
            </a:r>
            <a:br>
              <a:rPr/>
            </a:br>
            <a:r>
              <a:t/>
            </a:r>
            <a:br/>
            <a:r>
              <a:t>Example:</a:t>
            </a:r>
            <a:br/>
            <a:r>
              <a:t>if (a &gt; 15) {</a:t>
            </a:r>
            <a:br/>
            <a:r>
              <a:t>    System.out.println("a is greater than 15");</a:t>
            </a:r>
            <a:br/>
            <a:r>
              <a:t>} else {</a:t>
            </a:r>
            <a:br/>
            <a:r>
              <a:t>    System.out.println("a is not greater than 15");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in Java is another control flow statement used to make decisions based on the value of an expression. It is particularly useful when you need to compare a variable against multiple possible values and execute different blocks of code depending on which value the variable matches.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switch (expression) {</a:t>
            </a:r>
          </a:p>
          <a:p>
            <a:r>
              <a:rPr lang="en-US" dirty="0" smtClean="0"/>
              <a:t>    case value1:</a:t>
            </a:r>
          </a:p>
          <a:p>
            <a:r>
              <a:rPr lang="en-US" dirty="0" smtClean="0"/>
              <a:t>        // code to be executed if expression equals value1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case value2:</a:t>
            </a:r>
          </a:p>
          <a:p>
            <a:r>
              <a:rPr lang="en-US" dirty="0" smtClean="0"/>
              <a:t>        // code to be executed if expression equals value2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// You can have any number of case statements</a:t>
            </a:r>
          </a:p>
          <a:p>
            <a:r>
              <a:rPr lang="en-US" dirty="0" smtClean="0"/>
              <a:t>    default:</a:t>
            </a:r>
          </a:p>
          <a:p>
            <a:r>
              <a:rPr lang="en-US" dirty="0" smtClean="0"/>
              <a:t>        // code to be executed if all cases are false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int</a:t>
            </a:r>
            <a:r>
              <a:rPr lang="en-US" sz="1800" dirty="0" smtClean="0"/>
              <a:t> day = 3;</a:t>
            </a:r>
          </a:p>
          <a:p>
            <a:r>
              <a:rPr lang="en-US" sz="1800" dirty="0" smtClean="0"/>
              <a:t>String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 smtClean="0"/>
              <a:t>switch (day) {</a:t>
            </a:r>
          </a:p>
          <a:p>
            <a:r>
              <a:rPr lang="en-US" sz="1800" dirty="0" smtClean="0"/>
              <a:t>    case 1: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 = "Monday";</a:t>
            </a:r>
          </a:p>
          <a:p>
            <a:r>
              <a:rPr lang="en-US" sz="1800" dirty="0" smtClean="0"/>
              <a:t>        break;</a:t>
            </a:r>
          </a:p>
          <a:p>
            <a:r>
              <a:rPr lang="en-US" sz="1800" dirty="0" smtClean="0"/>
              <a:t>    case 2: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 = "Tuesday";</a:t>
            </a:r>
          </a:p>
          <a:p>
            <a:r>
              <a:rPr lang="en-US" sz="1800" dirty="0" smtClean="0"/>
              <a:t>        break;</a:t>
            </a:r>
          </a:p>
          <a:p>
            <a:r>
              <a:rPr lang="en-US" sz="1800" dirty="0" smtClean="0"/>
              <a:t>    case 3: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 = "Wednesday";</a:t>
            </a:r>
          </a:p>
          <a:p>
            <a:r>
              <a:rPr lang="en-US" sz="1800" dirty="0" smtClean="0"/>
              <a:t>        break;</a:t>
            </a:r>
          </a:p>
          <a:p>
            <a:r>
              <a:rPr lang="en-US" sz="1800" dirty="0" smtClean="0"/>
              <a:t>default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 = "Invalid day";</a:t>
            </a:r>
          </a:p>
          <a:p>
            <a:r>
              <a:rPr lang="en-US" sz="1800" dirty="0" smtClean="0"/>
              <a:t>        break;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System.out.println</a:t>
            </a:r>
            <a:r>
              <a:rPr lang="en-US" sz="1800" dirty="0" smtClean="0"/>
              <a:t>("Day: " + </a:t>
            </a:r>
            <a:r>
              <a:rPr lang="en-US" sz="1800" dirty="0" err="1" smtClean="0"/>
              <a:t>dayName</a:t>
            </a:r>
            <a:r>
              <a:rPr lang="en-US" sz="1800" dirty="0" smtClean="0"/>
              <a:t>);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1. for Loop:</a:t>
            </a:r>
          </a:p>
          <a:p>
            <a:endParaRPr/>
          </a:p>
          <a:p>
            <a:r>
              <a:t>Syntax:</a:t>
            </a:r>
          </a:p>
          <a:p>
            <a:r>
              <a:t>for (initialization; condition; increment/decrement) {</a:t>
            </a:r>
          </a:p>
          <a:p>
            <a:r>
              <a:t>    // code</a:t>
            </a:r>
          </a:p>
          <a:p>
            <a:r>
              <a:t>}</a:t>
            </a:r>
          </a:p>
          <a:p>
            <a:endParaRPr/>
          </a:p>
          <a:p>
            <a:r>
              <a:t>Example:</a:t>
            </a:r>
          </a:p>
          <a:p>
            <a:r>
              <a:t>for (int i = 0; i &lt; 5; i++) {</a:t>
            </a:r>
          </a:p>
          <a:p>
            <a:r>
              <a:t>    System.out.println("i = " + i);</a:t>
            </a:r>
          </a:p>
          <a:p>
            <a:r>
              <a:t>}</a:t>
            </a:r>
          </a:p>
          <a:p>
            <a:r>
              <a:rPr/>
              <a:t/>
            </a:r>
            <a:br>
              <a:rPr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477</Words>
  <Application>Microsoft Macintosh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 Control, Loop, and Jump Statements</vt:lpstr>
      <vt:lpstr>Introduction to Control Statements</vt:lpstr>
      <vt:lpstr>Conditional Statements</vt:lpstr>
      <vt:lpstr>Conditional Statements</vt:lpstr>
      <vt:lpstr>Conditional Statements</vt:lpstr>
      <vt:lpstr>switch</vt:lpstr>
      <vt:lpstr>switch</vt:lpstr>
      <vt:lpstr>Slide 8</vt:lpstr>
      <vt:lpstr>Loop Statements</vt:lpstr>
      <vt:lpstr>Loop Statements</vt:lpstr>
      <vt:lpstr>do-while Loop</vt:lpstr>
      <vt:lpstr>do-while Loop</vt:lpstr>
      <vt:lpstr>Jump Statements</vt:lpstr>
      <vt:lpstr>Jump Statements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Control, Loop, and Jump Statements</dc:title>
  <dc:creator>Admin</dc:creator>
  <dc:description>generated using python-pptx</dc:description>
  <cp:lastModifiedBy>Admin</cp:lastModifiedBy>
  <cp:revision>2</cp:revision>
  <dcterms:created xsi:type="dcterms:W3CDTF">2013-01-27T09:14:16Z</dcterms:created>
  <dcterms:modified xsi:type="dcterms:W3CDTF">2024-08-13T05:22:00Z</dcterms:modified>
</cp:coreProperties>
</file>