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68" r:id="rId6"/>
    <p:sldId id="269" r:id="rId7"/>
    <p:sldId id="270" r:id="rId8"/>
    <p:sldId id="271" r:id="rId9"/>
    <p:sldId id="273" r:id="rId10"/>
    <p:sldId id="274" r:id="rId11"/>
    <p:sldId id="272" r:id="rId12"/>
    <p:sldId id="258" r:id="rId13"/>
    <p:sldId id="264" r:id="rId14"/>
    <p:sldId id="259" r:id="rId15"/>
    <p:sldId id="260" r:id="rId16"/>
    <p:sldId id="263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A3D0-0541-4ECC-9514-02B02358DB56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ACF37-40CB-41F9-8C8A-C63F37B5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2469D-569A-4C9E-BAD3-0FF02FBF31DC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DA70-97AF-4465-8E0C-E69194FA1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B8EC-BF41-49AF-9738-01BAC34863DE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5F7AA-DE01-4559-9210-4D3C111A5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62314-0DD7-4312-915C-394741CB9C3D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8427-07FD-4C62-B90D-100C50BB3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C425-F8A9-4693-B714-8D5A5A6481D9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B2F4-6B14-4D16-B617-04B480FBB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C2255-0B65-41A2-9DCB-CC05A1E2CCB9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4A41-9974-419E-81E2-B48A0FD47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3E7-C736-4C03-9E09-6F019C16E295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3AE8-46FD-4B29-8762-A23B97F7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8D422-BF7A-4EDD-A235-9ACCCBE38F14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25131-EB68-4628-AE1B-95F77978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E5EB5-0031-403C-B532-A78802E6EB0B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9918A-2101-43A4-838A-5933F133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E3152-990E-4169-B2F4-84822510612D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AA36C-70DC-40B6-B15F-050C04C5A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2EEE5-2B55-4D16-97AA-0B5B3DBB1572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91D04-94FB-45B5-A7AC-3B81DCE72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BF4F4D-13A0-4951-9E1A-E7AA928B82C7}" type="datetimeFigureOut">
              <a:rPr lang="en-US"/>
              <a:pPr>
                <a:defRPr/>
              </a:pPr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E5CC3-2BAF-41E4-AF0D-63CCBF789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Static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25963"/>
          </a:xfrm>
        </p:spPr>
        <p:txBody>
          <a:bodyPr/>
          <a:lstStyle/>
          <a:p>
            <a:r>
              <a:rPr lang="en-US" sz="2800" dirty="0" smtClean="0"/>
              <a:t>public class Main {</a:t>
            </a:r>
          </a:p>
          <a:p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    // Calling static methods without creating an instance of the class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squareOfFive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</a:rPr>
              <a:t>MathOperations.square</a:t>
            </a:r>
            <a:r>
              <a:rPr lang="en-US" sz="2800" dirty="0" smtClean="0">
                <a:solidFill>
                  <a:srgbClr val="FF0000"/>
                </a:solidFill>
              </a:rPr>
              <a:t>(5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// Printing the results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("Square of 5: " + </a:t>
            </a:r>
            <a:r>
              <a:rPr lang="en-US" sz="2800" dirty="0" err="1" smtClean="0"/>
              <a:t>squareOfFive</a:t>
            </a:r>
            <a:r>
              <a:rPr lang="en-US" sz="2800" dirty="0" smtClean="0"/>
              <a:t>); // Output: Square of 5: 25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calling a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for calling a static method in Java is simple. Use the class name followed by a dot (.) and the method name. Here's the general syntax:</a:t>
            </a:r>
          </a:p>
          <a:p>
            <a:r>
              <a:rPr lang="en-US" dirty="0" err="1" smtClean="0"/>
              <a:t>ClassName.methodName</a:t>
            </a:r>
            <a:r>
              <a:rPr lang="en-US" dirty="0" smtClean="0"/>
              <a:t>(arguments);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can we access static variable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a class is loaded by the virtual machine all the static variables and methods are available for use. </a:t>
            </a:r>
          </a:p>
          <a:p>
            <a:r>
              <a:rPr lang="en-US" smtClean="0"/>
              <a:t>Hence we don’t need to create any instance of the class for using the static variables or methods.</a:t>
            </a:r>
          </a:p>
          <a:p>
            <a:r>
              <a:rPr lang="en-US" smtClean="0"/>
              <a:t>Variables which don’t have static keyword in the definition are implicitly non static.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latin typeface="Verdana"/>
              </a:rPr>
              <a:t>.</a:t>
            </a:r>
            <a:r>
              <a:rPr lang="en-US" dirty="0" smtClean="0"/>
              <a:t>Class </a:t>
            </a:r>
            <a:r>
              <a:rPr lang="en-US" dirty="0" smtClean="0"/>
              <a:t>variables and methods can be accessed using the class name followed by a dot and the name of the variable or </a:t>
            </a:r>
            <a:r>
              <a:rPr lang="en-US" dirty="0" smtClean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Class </a:t>
            </a:r>
            <a:r>
              <a:rPr lang="en-US" sz="1600" dirty="0" err="1" smtClean="0"/>
              <a:t>staticDemo</a:t>
            </a:r>
            <a:r>
              <a:rPr lang="en-US" sz="1600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public 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a = 100; // All instances of </a:t>
            </a:r>
            <a:r>
              <a:rPr lang="en-US" sz="1600" dirty="0" err="1" smtClean="0"/>
              <a:t>staticDemo</a:t>
            </a:r>
            <a:r>
              <a:rPr lang="en-US" sz="1600" dirty="0" smtClean="0"/>
              <a:t> have this variable as a common `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		variable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b =2 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public static </a:t>
            </a:r>
            <a:r>
              <a:rPr lang="en-US" sz="1600" dirty="0" err="1" smtClean="0"/>
              <a:t>showA</a:t>
            </a:r>
            <a:r>
              <a:rPr lang="en-US" sz="1600" dirty="0" smtClean="0"/>
              <a:t>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(“A is “+a);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Class </a:t>
            </a:r>
            <a:r>
              <a:rPr lang="en-US" sz="1600" dirty="0" err="1" smtClean="0"/>
              <a:t>execClass</a:t>
            </a:r>
            <a:r>
              <a:rPr lang="en-US" sz="1600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staticDemo.a</a:t>
            </a:r>
            <a:r>
              <a:rPr lang="en-US" sz="1600" dirty="0" smtClean="0"/>
              <a:t> = 35; // when we use the class name, the class is loaded, direct access to 			a without any instance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staticDemo.b</a:t>
            </a:r>
            <a:r>
              <a:rPr lang="en-US" sz="1600" dirty="0" smtClean="0"/>
              <a:t>=22; // ERROR this is not valid for non static variable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staticDemo</a:t>
            </a:r>
            <a:r>
              <a:rPr lang="en-US" sz="1600" dirty="0" smtClean="0"/>
              <a:t> demo = new </a:t>
            </a:r>
            <a:r>
              <a:rPr lang="en-US" sz="1600" dirty="0" err="1" smtClean="0"/>
              <a:t>staticDemo</a:t>
            </a:r>
            <a:r>
              <a:rPr lang="en-US" sz="1600" smtClean="0"/>
              <a:t>(); </a:t>
            </a:r>
            <a:endParaRPr lang="en-US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demo.b</a:t>
            </a:r>
            <a:r>
              <a:rPr lang="en-US" sz="1600" dirty="0" smtClean="0"/>
              <a:t> = 200;  // valid to set a value for a non static variable after creating an instance.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staticDemo.showA</a:t>
            </a:r>
            <a:r>
              <a:rPr lang="en-US" sz="1600" dirty="0" smtClean="0"/>
              <a:t>();  //prints 35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can access static variables without creating an instance of the class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 they are already available at class  loading time, we can use them in any of our non static methods.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cannot use non static methods and variables without creating an instance of the class as they are bound to the instance of the class.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They are initialized by the constructor when we create the object using new operator.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26955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971800" y="1676400"/>
            <a:ext cx="57150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>
                <a:latin typeface="Calibri" pitchFamily="34" charset="0"/>
              </a:rPr>
              <a:t>Basic Steps of how objects are created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Class is loaded by JVM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Static variable and methods are loaded and initialized and available for use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Constructor is called to instantiate the non static variables 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Non static variables  and methods are now available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As all the non static variable are available only after the constructor is called, there is a restriction on using non static variable in static methods.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this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 methods are identified to be mostly used when we are writing any utility methods.</a:t>
            </a:r>
          </a:p>
          <a:p>
            <a:r>
              <a:rPr lang="en-US" smtClean="0"/>
              <a:t>We can also use static variables when sharing data.</a:t>
            </a:r>
          </a:p>
          <a:p>
            <a:r>
              <a:rPr lang="en-US" smtClean="0"/>
              <a:t>When sharing data do keep in mind about multithreading can cause inconsistency in the value. (synchronize the variable)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http://docs.oracle.com/javase/tutorial/java/javaOO/classvars.html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-Keyword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the keyword static is used for memory management primarily. It can be applied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variables, methods, blocks, and nested classes.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667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static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362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Variables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2200" y="20574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Method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48768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Block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9530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438400" y="3200400"/>
            <a:ext cx="9144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105400" y="2819400"/>
            <a:ext cx="13716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4" idx="4"/>
          </p:cNvCxnSpPr>
          <p:nvPr/>
        </p:nvCxnSpPr>
        <p:spPr>
          <a:xfrm flipV="1">
            <a:off x="3124200" y="4419600"/>
            <a:ext cx="1181100" cy="990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1" idx="0"/>
          </p:cNvCxnSpPr>
          <p:nvPr/>
        </p:nvCxnSpPr>
        <p:spPr>
          <a:xfrm rot="16200000" flipV="1">
            <a:off x="5467350" y="3752850"/>
            <a:ext cx="838200" cy="1562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class variables</a:t>
            </a:r>
            <a:r>
              <a:rPr lang="en-US" dirty="0" smtClean="0"/>
              <a:t>, static variables are </a:t>
            </a:r>
            <a:r>
              <a:rPr lang="en-US" dirty="0" smtClean="0">
                <a:solidFill>
                  <a:srgbClr val="FF0000"/>
                </a:solidFill>
              </a:rPr>
              <a:t>shared among all instances of a class</a:t>
            </a:r>
            <a:r>
              <a:rPr lang="en-US" dirty="0" smtClean="0"/>
              <a:t>. They are </a:t>
            </a:r>
            <a:r>
              <a:rPr lang="en-US" dirty="0" smtClean="0">
                <a:solidFill>
                  <a:srgbClr val="FF0000"/>
                </a:solidFill>
              </a:rPr>
              <a:t>initialized only once</a:t>
            </a:r>
            <a:r>
              <a:rPr lang="en-US" dirty="0" smtClean="0"/>
              <a:t>, at the start of the execution.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static type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Example:static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count=0;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share static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752600"/>
            <a:ext cx="4419600" cy="167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static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count=10;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962400"/>
            <a:ext cx="167640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Object1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600" y="4191000"/>
            <a:ext cx="2209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Object2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95400" y="3200400"/>
            <a:ext cx="1295400" cy="838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477000" y="3429000"/>
            <a:ext cx="1447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 Student{  </a:t>
            </a:r>
          </a:p>
          <a:p>
            <a:r>
              <a:rPr lang="en-US" dirty="0" smtClean="0"/>
              <a:t>  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rollno</a:t>
            </a:r>
            <a:r>
              <a:rPr lang="en-US" dirty="0" smtClean="0"/>
              <a:t>;//instance variable  </a:t>
            </a:r>
          </a:p>
          <a:p>
            <a:r>
              <a:rPr lang="en-US" dirty="0" smtClean="0"/>
              <a:t>   String name;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String college </a:t>
            </a:r>
            <a:r>
              <a:rPr lang="en-US" dirty="0" smtClean="0"/>
              <a:t>=“LBRCE";//</a:t>
            </a:r>
            <a:r>
              <a:rPr lang="en-US" dirty="0" smtClean="0"/>
              <a:t>static 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How to Use:</a:t>
            </a:r>
          </a:p>
          <a:p>
            <a:r>
              <a:rPr lang="en-US" dirty="0" err="1" smtClean="0"/>
              <a:t>ClassName.varaibleName</a:t>
            </a:r>
            <a:endParaRPr lang="en-US" dirty="0" smtClean="0"/>
          </a:p>
          <a:p>
            <a:r>
              <a:rPr lang="en-US" dirty="0" err="1" smtClean="0"/>
              <a:t>Student.college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apply static keyword with any method, it is known as static method.</a:t>
            </a:r>
          </a:p>
          <a:p>
            <a:r>
              <a:rPr lang="en-US" dirty="0" smtClean="0"/>
              <a:t>A static method belongs to the class rather than the object of a class.</a:t>
            </a:r>
          </a:p>
          <a:p>
            <a:r>
              <a:rPr lang="en-US" dirty="0" smtClean="0"/>
              <a:t>A static method can be invoked without the need for creating an instance of a class.</a:t>
            </a:r>
          </a:p>
          <a:p>
            <a:r>
              <a:rPr lang="en-US" dirty="0" smtClean="0"/>
              <a:t>A static method can access static data member and can change the value of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// Static method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methodName</a:t>
            </a:r>
            <a:r>
              <a:rPr lang="en-US" dirty="0" smtClean="0"/>
              <a:t>(parameters) {</a:t>
            </a:r>
          </a:p>
          <a:p>
            <a:r>
              <a:rPr lang="en-US" dirty="0" smtClean="0"/>
              <a:t>        // Method body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MathOperations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number) {</a:t>
            </a:r>
          </a:p>
          <a:p>
            <a:pPr>
              <a:buNone/>
            </a:pPr>
            <a:r>
              <a:rPr lang="en-US" dirty="0" smtClean="0"/>
              <a:t>       return number * number;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588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Static Keyword</vt:lpstr>
      <vt:lpstr>Static -Keyword</vt:lpstr>
      <vt:lpstr>Static </vt:lpstr>
      <vt:lpstr>Static Variables </vt:lpstr>
      <vt:lpstr>Objects share static variables</vt:lpstr>
      <vt:lpstr>Example</vt:lpstr>
      <vt:lpstr>static method</vt:lpstr>
      <vt:lpstr>Slide 8</vt:lpstr>
      <vt:lpstr>Slide 9</vt:lpstr>
      <vt:lpstr>Slide 10</vt:lpstr>
      <vt:lpstr>syntax for calling a static method</vt:lpstr>
      <vt:lpstr>When can we access static variable</vt:lpstr>
      <vt:lpstr>Slide 13</vt:lpstr>
      <vt:lpstr>Example</vt:lpstr>
      <vt:lpstr>Static and Non-static</vt:lpstr>
      <vt:lpstr>How it works</vt:lpstr>
      <vt:lpstr>Why do we need this</vt:lpstr>
      <vt:lpstr>Further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Manjit</dc:creator>
  <cp:lastModifiedBy>Admin</cp:lastModifiedBy>
  <cp:revision>21</cp:revision>
  <dcterms:created xsi:type="dcterms:W3CDTF">2012-06-10T08:23:27Z</dcterms:created>
  <dcterms:modified xsi:type="dcterms:W3CDTF">2024-07-31T08:22:39Z</dcterms:modified>
</cp:coreProperties>
</file>