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66" r:id="rId5"/>
    <p:sldId id="268" r:id="rId6"/>
    <p:sldId id="269" r:id="rId7"/>
    <p:sldId id="270" r:id="rId8"/>
    <p:sldId id="275" r:id="rId9"/>
    <p:sldId id="276" r:id="rId10"/>
    <p:sldId id="277" r:id="rId11"/>
    <p:sldId id="271" r:id="rId12"/>
    <p:sldId id="273" r:id="rId13"/>
    <p:sldId id="274" r:id="rId14"/>
    <p:sldId id="272" r:id="rId15"/>
    <p:sldId id="278" r:id="rId16"/>
    <p:sldId id="279" r:id="rId17"/>
    <p:sldId id="280" r:id="rId18"/>
    <p:sldId id="28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EA3D0-0541-4ECC-9514-02B02358DB56}" type="datetimeFigureOut">
              <a:rPr lang="en-US"/>
              <a:pPr>
                <a:defRPr/>
              </a:pPr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ACF37-40CB-41F9-8C8A-C63F37B51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2469D-569A-4C9E-BAD3-0FF02FBF31DC}" type="datetimeFigureOut">
              <a:rPr lang="en-US"/>
              <a:pPr>
                <a:defRPr/>
              </a:pPr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8DA70-97AF-4465-8E0C-E69194FA1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B8EC-BF41-49AF-9738-01BAC34863DE}" type="datetimeFigureOut">
              <a:rPr lang="en-US"/>
              <a:pPr>
                <a:defRPr/>
              </a:pPr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5F7AA-DE01-4559-9210-4D3C111A5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62314-0DD7-4312-915C-394741CB9C3D}" type="datetimeFigureOut">
              <a:rPr lang="en-US"/>
              <a:pPr>
                <a:defRPr/>
              </a:pPr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38427-07FD-4C62-B90D-100C50BB3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9C425-F8A9-4693-B714-8D5A5A6481D9}" type="datetimeFigureOut">
              <a:rPr lang="en-US"/>
              <a:pPr>
                <a:defRPr/>
              </a:pPr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6B2F4-6B14-4D16-B617-04B480FBB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C2255-0B65-41A2-9DCB-CC05A1E2CCB9}" type="datetimeFigureOut">
              <a:rPr lang="en-US"/>
              <a:pPr>
                <a:defRPr/>
              </a:pPr>
              <a:t>8/2/2024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84A41-9974-419E-81E2-B48A0FD47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C03E7-C736-4C03-9E09-6F019C16E295}" type="datetimeFigureOut">
              <a:rPr lang="en-US"/>
              <a:pPr>
                <a:defRPr/>
              </a:pPr>
              <a:t>8/2/2024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33AE8-46FD-4B29-8762-A23B97F7C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8D422-BF7A-4EDD-A235-9ACCCBE38F14}" type="datetimeFigureOut">
              <a:rPr lang="en-US"/>
              <a:pPr>
                <a:defRPr/>
              </a:pPr>
              <a:t>8/2/2024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25131-EB68-4628-AE1B-95F77978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E5EB5-0031-403C-B532-A78802E6EB0B}" type="datetimeFigureOut">
              <a:rPr lang="en-US"/>
              <a:pPr>
                <a:defRPr/>
              </a:pPr>
              <a:t>8/2/2024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9918A-2101-43A4-838A-5933F1334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E3152-990E-4169-B2F4-84822510612D}" type="datetimeFigureOut">
              <a:rPr lang="en-US"/>
              <a:pPr>
                <a:defRPr/>
              </a:pPr>
              <a:t>8/2/2024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AA36C-70DC-40B6-B15F-050C04C5A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2EEE5-2B55-4D16-97AA-0B5B3DBB1572}" type="datetimeFigureOut">
              <a:rPr lang="en-US"/>
              <a:pPr>
                <a:defRPr/>
              </a:pPr>
              <a:t>8/2/2024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91D04-94FB-45B5-A7AC-3B81DCE72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BF4F4D-13A0-4951-9E1A-E7AA928B82C7}" type="datetimeFigureOut">
              <a:rPr lang="en-US"/>
              <a:pPr>
                <a:defRPr/>
              </a:pPr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83E5CC3-2BAF-41E4-AF0D-63CCBF789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Static Keyword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smtClean="0"/>
              <a:t>Method with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method is </a:t>
            </a:r>
            <a:r>
              <a:rPr lang="en-US" dirty="0" err="1" smtClean="0"/>
              <a:t>static.Called</a:t>
            </a:r>
            <a:r>
              <a:rPr lang="en-US" dirty="0" smtClean="0"/>
              <a:t> by Java runtime without creating an instance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("Hello, world!");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// Static method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err="1" smtClean="0"/>
              <a:t>returnType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methodName</a:t>
            </a:r>
            <a:r>
              <a:rPr lang="en-US" dirty="0" smtClean="0"/>
              <a:t>(parameters) {</a:t>
            </a:r>
          </a:p>
          <a:p>
            <a:r>
              <a:rPr lang="en-US" dirty="0" smtClean="0"/>
              <a:t>        // Method body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MathOperations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static </a:t>
            </a:r>
            <a:r>
              <a:rPr lang="en-US" dirty="0" err="1" smtClean="0"/>
              <a:t>int</a:t>
            </a:r>
            <a:r>
              <a:rPr lang="en-US" dirty="0" smtClean="0"/>
              <a:t> square(</a:t>
            </a:r>
            <a:r>
              <a:rPr lang="en-US" dirty="0" err="1" smtClean="0"/>
              <a:t>int</a:t>
            </a:r>
            <a:r>
              <a:rPr lang="en-US" dirty="0" smtClean="0"/>
              <a:t> number) {</a:t>
            </a:r>
          </a:p>
          <a:p>
            <a:pPr>
              <a:buNone/>
            </a:pPr>
            <a:r>
              <a:rPr lang="en-US" dirty="0" smtClean="0"/>
              <a:t>       return number * number;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229600" cy="4525963"/>
          </a:xfrm>
        </p:spPr>
        <p:txBody>
          <a:bodyPr/>
          <a:lstStyle/>
          <a:p>
            <a:r>
              <a:rPr lang="en-US" sz="2800" dirty="0" smtClean="0"/>
              <a:t>public class Main {</a:t>
            </a:r>
          </a:p>
          <a:p>
            <a:r>
              <a:rPr lang="en-US" sz="2800" dirty="0" smtClean="0"/>
              <a:t>    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 {</a:t>
            </a:r>
          </a:p>
          <a:p>
            <a:r>
              <a:rPr lang="en-US" sz="2800" dirty="0" smtClean="0"/>
              <a:t>        // Calling static methods without creating an instance of the class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squareOfFive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= </a:t>
            </a:r>
            <a:r>
              <a:rPr lang="en-US" sz="2800" dirty="0" err="1" smtClean="0">
                <a:solidFill>
                  <a:srgbClr val="FF0000"/>
                </a:solidFill>
              </a:rPr>
              <a:t>MathOperations.square</a:t>
            </a:r>
            <a:r>
              <a:rPr lang="en-US" sz="2800" dirty="0" smtClean="0">
                <a:solidFill>
                  <a:srgbClr val="FF0000"/>
                </a:solidFill>
              </a:rPr>
              <a:t>(5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        // Printing the results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("Square of 5: " + </a:t>
            </a:r>
            <a:r>
              <a:rPr lang="en-US" sz="2800" dirty="0" err="1" smtClean="0"/>
              <a:t>squareOfFive</a:t>
            </a:r>
            <a:r>
              <a:rPr lang="en-US" sz="2800" dirty="0" smtClean="0"/>
              <a:t>); // Output: Square of 5: 25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for calling a 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syntax for calling a static method in Java is simple. Use the class name followed by a dot (.) and the method name. Here's the general syntax:</a:t>
            </a:r>
          </a:p>
          <a:p>
            <a:r>
              <a:rPr lang="en-US" dirty="0" err="1" smtClean="0"/>
              <a:t>ClassName.methodName</a:t>
            </a:r>
            <a:r>
              <a:rPr lang="en-US" dirty="0" smtClean="0"/>
              <a:t>(arguments);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Java, a static block (also known as a static initialization block) is a </a:t>
            </a:r>
            <a:r>
              <a:rPr lang="en-US" b="1" dirty="0" smtClean="0"/>
              <a:t>block of code that gets executed when the class is first loaded into memory. </a:t>
            </a:r>
            <a:endParaRPr lang="en-US" b="1" dirty="0" smtClean="0"/>
          </a:p>
          <a:p>
            <a:r>
              <a:rPr lang="en-US" dirty="0" smtClean="0"/>
              <a:t>Static </a:t>
            </a:r>
            <a:r>
              <a:rPr lang="en-US" dirty="0" smtClean="0"/>
              <a:t>blocks are used for static initializations of a class.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particularly useful for initializing static variables and performing tasks that need to be done once when the class is loaded.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Statements;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Static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Statements;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Points: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Executed </a:t>
            </a:r>
            <a:r>
              <a:rPr lang="en-US" b="1" dirty="0" smtClean="0"/>
              <a:t>Once</a:t>
            </a:r>
            <a:r>
              <a:rPr lang="en-US" dirty="0" smtClean="0"/>
              <a:t>: Static blocks are executed once when the class is loaded into memory.</a:t>
            </a:r>
          </a:p>
          <a:p>
            <a:r>
              <a:rPr lang="en-US" b="1" dirty="0" smtClean="0"/>
              <a:t>Initialization</a:t>
            </a:r>
            <a:r>
              <a:rPr lang="en-US" dirty="0" smtClean="0"/>
              <a:t>: They are typically used to initialize static variables.</a:t>
            </a:r>
          </a:p>
          <a:p>
            <a:r>
              <a:rPr lang="en-US" b="1" dirty="0" smtClean="0"/>
              <a:t>Multiple Static Blocks</a:t>
            </a:r>
            <a:r>
              <a:rPr lang="en-US" dirty="0" smtClean="0"/>
              <a:t>: If a class has multiple static blocks, they are executed in the order they appear in the 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Key Points:</a:t>
            </a:r>
            <a:br>
              <a:rPr lang="en-US" b="1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 Return Type</a:t>
            </a:r>
            <a:r>
              <a:rPr lang="en-US" dirty="0" smtClean="0"/>
              <a:t>: Static blocks do not have a return type.</a:t>
            </a:r>
          </a:p>
          <a:p>
            <a:r>
              <a:rPr lang="en-US" b="1" dirty="0" smtClean="0"/>
              <a:t>Called Automatically</a:t>
            </a:r>
            <a:r>
              <a:rPr lang="en-US" dirty="0" smtClean="0"/>
              <a:t>: Static blocks are called automatically, without needing to create an instance of the class or call a method.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-Keyword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Java, the keyword static is used for memory management primarily. It can be applied to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variables, methods, blocks, and nested classes.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2800" y="266700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static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4400" y="23622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Variables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72200" y="20574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Method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66800" y="48768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Block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8800" y="49530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class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438400" y="3200400"/>
            <a:ext cx="914400" cy="685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V="1">
            <a:off x="5105400" y="2819400"/>
            <a:ext cx="1371600" cy="685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endCxn id="4" idx="4"/>
          </p:cNvCxnSpPr>
          <p:nvPr/>
        </p:nvCxnSpPr>
        <p:spPr>
          <a:xfrm flipV="1">
            <a:off x="3124200" y="4419600"/>
            <a:ext cx="1181100" cy="990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1" idx="0"/>
          </p:cNvCxnSpPr>
          <p:nvPr/>
        </p:nvCxnSpPr>
        <p:spPr>
          <a:xfrm rot="16200000" flipV="1">
            <a:off x="5467350" y="3752850"/>
            <a:ext cx="838200" cy="15621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Static Variables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</a:t>
            </a:r>
            <a:r>
              <a:rPr lang="en-US" dirty="0" smtClean="0">
                <a:solidFill>
                  <a:srgbClr val="FF0000"/>
                </a:solidFill>
              </a:rPr>
              <a:t>class variables</a:t>
            </a:r>
            <a:r>
              <a:rPr lang="en-US" dirty="0" smtClean="0"/>
              <a:t>, static variables are </a:t>
            </a:r>
            <a:r>
              <a:rPr lang="en-US" dirty="0" smtClean="0">
                <a:solidFill>
                  <a:srgbClr val="FF0000"/>
                </a:solidFill>
              </a:rPr>
              <a:t>shared among all instances of a class</a:t>
            </a:r>
            <a:r>
              <a:rPr lang="en-US" dirty="0" smtClean="0"/>
              <a:t>. They are </a:t>
            </a:r>
            <a:r>
              <a:rPr lang="en-US" dirty="0" smtClean="0">
                <a:solidFill>
                  <a:srgbClr val="FF0000"/>
                </a:solidFill>
              </a:rPr>
              <a:t>initialized only once</a:t>
            </a:r>
            <a:r>
              <a:rPr lang="en-US" dirty="0" smtClean="0"/>
              <a:t>, at the start of the execution.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type </a:t>
            </a:r>
            <a:r>
              <a:rPr lang="en-US" dirty="0" err="1" smtClean="0"/>
              <a:t>variableName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Example</a:t>
            </a:r>
            <a:r>
              <a:rPr lang="en-US" dirty="0" smtClean="0"/>
              <a:t>: static </a:t>
            </a:r>
            <a:r>
              <a:rPr lang="en-US" dirty="0" err="1" smtClean="0"/>
              <a:t>int</a:t>
            </a:r>
            <a:r>
              <a:rPr lang="en-US" dirty="0" smtClean="0"/>
              <a:t> count=0;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share static variables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14600" y="1752600"/>
            <a:ext cx="4419600" cy="1676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static 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count=10;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3962400"/>
            <a:ext cx="1676400" cy="1143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Object1 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600" y="4191000"/>
            <a:ext cx="2209800" cy="990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Object2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95400" y="3200400"/>
            <a:ext cx="1295400" cy="838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6477000" y="3429000"/>
            <a:ext cx="1447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</a:t>
            </a:r>
            <a:r>
              <a:rPr lang="en-US" dirty="0" smtClean="0"/>
              <a:t> Student{  </a:t>
            </a:r>
          </a:p>
          <a:p>
            <a:r>
              <a:rPr lang="en-US" dirty="0" smtClean="0"/>
              <a:t>   </a:t>
            </a:r>
            <a:r>
              <a:rPr lang="en-US" b="1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rollno</a:t>
            </a:r>
            <a:r>
              <a:rPr lang="en-US" dirty="0" smtClean="0"/>
              <a:t>;//instance variable  </a:t>
            </a:r>
          </a:p>
          <a:p>
            <a:r>
              <a:rPr lang="en-US" dirty="0" smtClean="0"/>
              <a:t>   String name;  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String college =“LBRCE";//static variable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How to Use:</a:t>
            </a:r>
          </a:p>
          <a:p>
            <a:r>
              <a:rPr lang="en-US" dirty="0" err="1" smtClean="0"/>
              <a:t>ClassName.varaibleName</a:t>
            </a:r>
            <a:endParaRPr lang="en-US" dirty="0" smtClean="0"/>
          </a:p>
          <a:p>
            <a:r>
              <a:rPr lang="en-US" dirty="0" err="1" smtClean="0"/>
              <a:t>Student.college</a:t>
            </a:r>
            <a:endParaRPr lang="en-US" dirty="0" smtClean="0"/>
          </a:p>
          <a:p>
            <a:r>
              <a:rPr lang="en-US" dirty="0" smtClean="0"/>
              <a:t>Object1.name/Object2.name---gives same result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apply static keyword with any method, it is known as static method.</a:t>
            </a:r>
          </a:p>
          <a:p>
            <a:r>
              <a:rPr lang="en-US" dirty="0" smtClean="0"/>
              <a:t>A static method belongs to the class rather than the object of a class.</a:t>
            </a:r>
          </a:p>
          <a:p>
            <a:r>
              <a:rPr lang="en-US" dirty="0" smtClean="0"/>
              <a:t>A static method can be invoked without the need for creating an instance of a class.</a:t>
            </a:r>
          </a:p>
          <a:p>
            <a:r>
              <a:rPr lang="en-US" dirty="0" smtClean="0"/>
              <a:t>A static method can access static data member and can change the value of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methods belong to the class rather than any specific </a:t>
            </a:r>
            <a:r>
              <a:rPr lang="en-US" dirty="0" err="1" smtClean="0"/>
              <a:t>instance.Called</a:t>
            </a:r>
            <a:r>
              <a:rPr lang="en-US" dirty="0" smtClean="0"/>
              <a:t> on the class itself, not on objects of the </a:t>
            </a:r>
            <a:r>
              <a:rPr lang="en-US" dirty="0" err="1" smtClean="0"/>
              <a:t>class.Syntax</a:t>
            </a:r>
            <a:r>
              <a:rPr lang="en-US" dirty="0" smtClean="0"/>
              <a:t>: </a:t>
            </a:r>
            <a:r>
              <a:rPr lang="en-US" b="1" dirty="0" err="1" smtClean="0"/>
              <a:t>ClassName.methodName</a:t>
            </a:r>
            <a:r>
              <a:rPr lang="en-US" b="1" dirty="0" smtClean="0"/>
              <a:t>();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Characteristics of 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access instance variables/methods directly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Only </a:t>
            </a:r>
            <a:r>
              <a:rPr lang="en-US" dirty="0" smtClean="0"/>
              <a:t>call other static methods and access static variable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552</Words>
  <Application>Microsoft Office PowerPoint</Application>
  <PresentationFormat>On-screen Show (4:3)</PresentationFormat>
  <Paragraphs>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Static Keyword</vt:lpstr>
      <vt:lpstr>Static -Keyword</vt:lpstr>
      <vt:lpstr>Static </vt:lpstr>
      <vt:lpstr>Static Variables </vt:lpstr>
      <vt:lpstr>Objects share static variables</vt:lpstr>
      <vt:lpstr>Example</vt:lpstr>
      <vt:lpstr>static method</vt:lpstr>
      <vt:lpstr>Slide 8</vt:lpstr>
      <vt:lpstr>Key Characteristics of Static Methods</vt:lpstr>
      <vt:lpstr>Main Method with static</vt:lpstr>
      <vt:lpstr>Slide 11</vt:lpstr>
      <vt:lpstr>Slide 12</vt:lpstr>
      <vt:lpstr>Slide 13</vt:lpstr>
      <vt:lpstr>syntax for calling a static method</vt:lpstr>
      <vt:lpstr>Static block</vt:lpstr>
      <vt:lpstr>Syntax</vt:lpstr>
      <vt:lpstr>Key Points: </vt:lpstr>
      <vt:lpstr>Key Points: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Keyword</dc:title>
  <dc:creator>Manjit</dc:creator>
  <cp:lastModifiedBy>Admin</cp:lastModifiedBy>
  <cp:revision>23</cp:revision>
  <dcterms:created xsi:type="dcterms:W3CDTF">2012-06-10T08:23:27Z</dcterms:created>
  <dcterms:modified xsi:type="dcterms:W3CDTF">2024-08-02T04:02:22Z</dcterms:modified>
</cp:coreProperties>
</file>