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81" r:id="rId8"/>
    <p:sldId id="282" r:id="rId9"/>
    <p:sldId id="261" r:id="rId10"/>
    <p:sldId id="26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E523-C5BA-4E1B-952C-F24D4F56E28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74EB7-E70B-4EA0-B000-AB07D63F30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E523-C5BA-4E1B-952C-F24D4F56E28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74EB7-E70B-4EA0-B000-AB07D63F30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E523-C5BA-4E1B-952C-F24D4F56E28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74EB7-E70B-4EA0-B000-AB07D63F30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E523-C5BA-4E1B-952C-F24D4F56E28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74EB7-E70B-4EA0-B000-AB07D63F30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E523-C5BA-4E1B-952C-F24D4F56E28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74EB7-E70B-4EA0-B000-AB07D63F30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E523-C5BA-4E1B-952C-F24D4F56E28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74EB7-E70B-4EA0-B000-AB07D63F30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E523-C5BA-4E1B-952C-F24D4F56E28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74EB7-E70B-4EA0-B000-AB07D63F30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E523-C5BA-4E1B-952C-F24D4F56E28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74EB7-E70B-4EA0-B000-AB07D63F30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E523-C5BA-4E1B-952C-F24D4F56E28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74EB7-E70B-4EA0-B000-AB07D63F30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E523-C5BA-4E1B-952C-F24D4F56E28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74EB7-E70B-4EA0-B000-AB07D63F30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E523-C5BA-4E1B-952C-F24D4F56E28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74EB7-E70B-4EA0-B000-AB07D63F30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CE523-C5BA-4E1B-952C-F24D4F56E28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74EB7-E70B-4EA0-B000-AB07D63F30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reka.co/blog/machine-learning-algorithms/" TargetMode="External"/><Relationship Id="rId2" Type="http://schemas.openxmlformats.org/officeDocument/2006/relationships/hyperlink" Target="https://www.edureka.co/blog/tensorflow-tutoria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dureka.co/blog/python-numpy-tutorial/" TargetMode="External"/><Relationship Id="rId4" Type="http://schemas.openxmlformats.org/officeDocument/2006/relationships/hyperlink" Target="https://www.edureka.co/blog/scikit-learn-machine-learnin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in-en/topics/artificial-intelligenc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err="1">
                <a:hlinkClick r:id="rId2"/>
              </a:rPr>
              <a:t>Tensorflow</a:t>
            </a:r>
            <a:r>
              <a:rPr lang="en-US" b="1" dirty="0"/>
              <a:t>:</a:t>
            </a:r>
            <a:r>
              <a:rPr lang="en-US" dirty="0"/>
              <a:t> Developed by Google, this library is popularly used in writing </a:t>
            </a:r>
            <a:r>
              <a:rPr lang="en-US" dirty="0">
                <a:hlinkClick r:id="rId3"/>
              </a:rPr>
              <a:t>Machine Learning algorithms</a:t>
            </a:r>
            <a:r>
              <a:rPr lang="en-US" dirty="0"/>
              <a:t> and performing heavy computations that involve Neural Networks.</a:t>
            </a:r>
          </a:p>
          <a:p>
            <a:r>
              <a:rPr lang="en-US" b="1" dirty="0" err="1">
                <a:hlinkClick r:id="rId4"/>
              </a:rPr>
              <a:t>Scikit</a:t>
            </a:r>
            <a:r>
              <a:rPr lang="en-US" b="1" dirty="0">
                <a:hlinkClick r:id="rId4"/>
              </a:rPr>
              <a:t>-Learn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Scikit</a:t>
            </a:r>
            <a:r>
              <a:rPr lang="en-US" dirty="0"/>
              <a:t>-learn is a Python library associated with </a:t>
            </a:r>
            <a:r>
              <a:rPr lang="en-US" dirty="0" err="1"/>
              <a:t>NumPy</a:t>
            </a:r>
            <a:r>
              <a:rPr lang="en-US" dirty="0"/>
              <a:t> and </a:t>
            </a:r>
            <a:r>
              <a:rPr lang="en-US" dirty="0" err="1"/>
              <a:t>SciPy</a:t>
            </a:r>
            <a:r>
              <a:rPr lang="en-US" dirty="0"/>
              <a:t>. It is considered as one of the best libraries for working with complex data.</a:t>
            </a:r>
          </a:p>
          <a:p>
            <a:r>
              <a:rPr lang="en-US" b="1" dirty="0" err="1">
                <a:hlinkClick r:id="rId5"/>
              </a:rPr>
              <a:t>NumPy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Numpy</a:t>
            </a:r>
            <a:r>
              <a:rPr lang="en-US" dirty="0"/>
              <a:t> is a python library specifically used for computing scientific/mathematical data.</a:t>
            </a:r>
          </a:p>
          <a:p>
            <a:r>
              <a:rPr lang="en-US" b="1" dirty="0" err="1"/>
              <a:t>Theano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Theano</a:t>
            </a:r>
            <a:r>
              <a:rPr lang="en-US" dirty="0"/>
              <a:t> is a functional library that effectively calculates and computes mathematical expressions involving multi-dimensional arrays.</a:t>
            </a:r>
          </a:p>
          <a:p>
            <a:r>
              <a:rPr lang="en-US" b="1" dirty="0" err="1"/>
              <a:t>Keras</a:t>
            </a:r>
            <a:r>
              <a:rPr lang="en-US" b="1" dirty="0"/>
              <a:t>:</a:t>
            </a:r>
            <a:r>
              <a:rPr lang="en-US" dirty="0"/>
              <a:t> This library simplifies the implementation of neural networks. It also has the best functionalities for computing models, evaluating data-sets, visualizing graphs, and much more.</a:t>
            </a:r>
          </a:p>
          <a:p>
            <a:r>
              <a:rPr lang="en-US" b="1" dirty="0"/>
              <a:t>NLTK:</a:t>
            </a:r>
            <a:r>
              <a:rPr lang="en-US" dirty="0"/>
              <a:t> NLTK or Natural Language </a:t>
            </a:r>
            <a:r>
              <a:rPr lang="en-US" dirty="0" err="1"/>
              <a:t>ToolKit</a:t>
            </a:r>
            <a:r>
              <a:rPr lang="en-US" dirty="0"/>
              <a:t> is an open source Python library specifically built for Natural Language Processing, text analysis, and text mining.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Pandas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Use Pandas?</a:t>
            </a:r>
          </a:p>
          <a:p>
            <a:r>
              <a:rPr lang="en-US" dirty="0"/>
              <a:t>Pandas allows us to analyze big data and make conclusions based on statistical theories.</a:t>
            </a:r>
          </a:p>
          <a:p>
            <a:r>
              <a:rPr lang="en-US" dirty="0"/>
              <a:t>Pandas can clean messy data sets, and make them readable and relevant.</a:t>
            </a:r>
          </a:p>
          <a:p>
            <a:r>
              <a:rPr lang="en-US" dirty="0"/>
              <a:t>Relevant data is very important in data science.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Can Pandas Do?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Pandas </a:t>
            </a:r>
            <a:r>
              <a:rPr lang="en-US" dirty="0"/>
              <a:t>gives you answers about the data. Like:</a:t>
            </a:r>
          </a:p>
          <a:p>
            <a:r>
              <a:rPr lang="en-US" dirty="0"/>
              <a:t>Is there a correlation between two or more columns?</a:t>
            </a:r>
          </a:p>
          <a:p>
            <a:r>
              <a:rPr lang="en-US" dirty="0"/>
              <a:t>What is average value?</a:t>
            </a:r>
          </a:p>
          <a:p>
            <a:r>
              <a:rPr lang="en-US" dirty="0"/>
              <a:t>Max value?</a:t>
            </a:r>
          </a:p>
          <a:p>
            <a:r>
              <a:rPr lang="en-US" dirty="0"/>
              <a:t>Min value?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of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</a:t>
            </a:r>
            <a:r>
              <a:rPr lang="en-US" dirty="0"/>
              <a:t> pandas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mydataset</a:t>
            </a:r>
            <a:r>
              <a:rPr lang="en-US" dirty="0"/>
              <a:t> =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'cars': ["BMW", "Volvo", "Ford"],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'</a:t>
            </a:r>
            <a:r>
              <a:rPr lang="en-US" dirty="0" err="1"/>
              <a:t>passings</a:t>
            </a:r>
            <a:r>
              <a:rPr lang="en-US" dirty="0"/>
              <a:t>': [3, 7, 2]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myvar</a:t>
            </a:r>
            <a:r>
              <a:rPr lang="en-US" dirty="0"/>
              <a:t> = </a:t>
            </a:r>
            <a:r>
              <a:rPr lang="en-US" dirty="0" err="1"/>
              <a:t>pandas.DataFrame</a:t>
            </a:r>
            <a:r>
              <a:rPr lang="en-US" dirty="0"/>
              <a:t>(</a:t>
            </a:r>
            <a:r>
              <a:rPr lang="en-US" dirty="0" err="1"/>
              <a:t>mydataset</a:t>
            </a:r>
            <a:r>
              <a:rPr lang="en-US" dirty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</a:t>
            </a:r>
            <a:r>
              <a:rPr lang="en-US" dirty="0" err="1"/>
              <a:t>myvar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 Series?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Pandas Series is like a column in a table.</a:t>
            </a:r>
          </a:p>
          <a:p>
            <a:r>
              <a:rPr lang="en-US" dirty="0"/>
              <a:t>It is a one-dimensional array holding data of any type.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simple Pandas Series from a list:</a:t>
            </a:r>
          </a:p>
          <a:p>
            <a:r>
              <a:rPr lang="en-US" dirty="0"/>
              <a:t>import pandas as pd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 = [1, 7, 2]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myvar</a:t>
            </a:r>
            <a:r>
              <a:rPr lang="en-US" dirty="0"/>
              <a:t> = </a:t>
            </a:r>
            <a:r>
              <a:rPr lang="en-US" dirty="0" err="1"/>
              <a:t>pd.Series</a:t>
            </a:r>
            <a:r>
              <a:rPr lang="en-US" dirty="0"/>
              <a:t>(a)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myvar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myvar</a:t>
            </a:r>
            <a:r>
              <a:rPr lang="en-US" dirty="0" smtClean="0"/>
              <a:t>[0])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pandas as pd</a:t>
            </a:r>
          </a:p>
          <a:p>
            <a:endParaRPr lang="en-US" dirty="0" smtClean="0"/>
          </a:p>
          <a:p>
            <a:r>
              <a:rPr lang="en-US" dirty="0" smtClean="0"/>
              <a:t>a = [1, 7, 2]</a:t>
            </a:r>
          </a:p>
          <a:p>
            <a:endParaRPr lang="en-US" dirty="0" smtClean="0"/>
          </a:p>
          <a:p>
            <a:r>
              <a:rPr lang="en-US" dirty="0" err="1" smtClean="0"/>
              <a:t>myvar</a:t>
            </a:r>
            <a:r>
              <a:rPr lang="en-US" dirty="0" smtClean="0"/>
              <a:t> = </a:t>
            </a:r>
            <a:r>
              <a:rPr lang="en-US" dirty="0" err="1" smtClean="0"/>
              <a:t>pd.Series</a:t>
            </a:r>
            <a:r>
              <a:rPr lang="en-US" dirty="0" smtClean="0"/>
              <a:t>(a, index = ["x", "y", "z"])</a:t>
            </a:r>
          </a:p>
          <a:p>
            <a:endParaRPr lang="en-US" dirty="0" smtClean="0"/>
          </a:p>
          <a:p>
            <a:r>
              <a:rPr lang="en-US" dirty="0" smtClean="0"/>
              <a:t>print(</a:t>
            </a:r>
            <a:r>
              <a:rPr lang="en-US" dirty="0" err="1" smtClean="0"/>
              <a:t>myvar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Value Based on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 pandas as pd</a:t>
            </a:r>
          </a:p>
          <a:p>
            <a:endParaRPr lang="en-US" dirty="0" smtClean="0"/>
          </a:p>
          <a:p>
            <a:r>
              <a:rPr lang="en-US" dirty="0" smtClean="0"/>
              <a:t>a = [1, 7, 2]</a:t>
            </a:r>
          </a:p>
          <a:p>
            <a:endParaRPr lang="en-US" dirty="0" smtClean="0"/>
          </a:p>
          <a:p>
            <a:r>
              <a:rPr lang="en-US" dirty="0" err="1" smtClean="0"/>
              <a:t>myvar</a:t>
            </a:r>
            <a:r>
              <a:rPr lang="en-US" dirty="0" smtClean="0"/>
              <a:t> = </a:t>
            </a:r>
            <a:r>
              <a:rPr lang="en-US" dirty="0" err="1" smtClean="0"/>
              <a:t>pd.Series</a:t>
            </a:r>
            <a:r>
              <a:rPr lang="en-US" dirty="0" smtClean="0"/>
              <a:t>(a, index = ["x", "y", "z"])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myvar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print(</a:t>
            </a:r>
            <a:r>
              <a:rPr lang="en-US" dirty="0" err="1" smtClean="0"/>
              <a:t>myvar</a:t>
            </a:r>
            <a:r>
              <a:rPr lang="en-US" dirty="0" smtClean="0"/>
              <a:t>["y"])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 </a:t>
            </a:r>
            <a:r>
              <a:rPr lang="en-US" dirty="0" err="1" smtClean="0"/>
              <a:t>DataFrame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Pandas </a:t>
            </a:r>
            <a:r>
              <a:rPr lang="en-US" dirty="0" err="1"/>
              <a:t>DataFrame</a:t>
            </a:r>
            <a:r>
              <a:rPr lang="en-US" dirty="0"/>
              <a:t> is a 2 dimensional data structure, like a 2 dimensional array, or a table with rows and columns.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import pandas as pd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data =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"calories": [420, 380, 390],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"duration": [50, 40, 45]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#load data into a </a:t>
            </a:r>
            <a:r>
              <a:rPr lang="en-US" dirty="0" err="1"/>
              <a:t>DataFrame</a:t>
            </a:r>
            <a:r>
              <a:rPr lang="en-US" dirty="0"/>
              <a:t> object:</a:t>
            </a:r>
            <a:br>
              <a:rPr lang="en-US" dirty="0"/>
            </a:b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(data)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)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branch of Computer Science named Artificial Intelligence pursues creating the computers or machines as intelligent as human beings.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Locate Row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/>
              <a:t>you can see from the result above, the </a:t>
            </a:r>
            <a:r>
              <a:rPr lang="en-US" dirty="0" err="1"/>
              <a:t>DataFrame</a:t>
            </a:r>
            <a:r>
              <a:rPr lang="en-US" dirty="0"/>
              <a:t> is like a table with rows and columns.</a:t>
            </a:r>
          </a:p>
          <a:p>
            <a:r>
              <a:rPr lang="en-US" dirty="0"/>
              <a:t>Pandas use the loc attribute to return one or more specified row(s)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import pandas as pd</a:t>
            </a:r>
          </a:p>
          <a:p>
            <a:endParaRPr lang="en-US" dirty="0" smtClean="0"/>
          </a:p>
          <a:p>
            <a:r>
              <a:rPr lang="en-US" dirty="0" smtClean="0"/>
              <a:t>data = {</a:t>
            </a:r>
          </a:p>
          <a:p>
            <a:r>
              <a:rPr lang="en-US" dirty="0" smtClean="0"/>
              <a:t>  "calories": [420, 380, 390],</a:t>
            </a:r>
          </a:p>
          <a:p>
            <a:r>
              <a:rPr lang="en-US" dirty="0" smtClean="0"/>
              <a:t>  "duration": [50, 40, 45]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#load data into a </a:t>
            </a:r>
            <a:r>
              <a:rPr lang="en-US" dirty="0" err="1" smtClean="0"/>
              <a:t>DataFrame</a:t>
            </a:r>
            <a:r>
              <a:rPr lang="en-US" dirty="0" smtClean="0"/>
              <a:t> object:</a:t>
            </a:r>
          </a:p>
          <a:p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pd.DataFrame</a:t>
            </a:r>
            <a:r>
              <a:rPr lang="en-US" dirty="0" smtClean="0"/>
              <a:t>(data)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print(df.loc[1])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row 0 and 1:</a:t>
            </a:r>
          </a:p>
          <a:p>
            <a:r>
              <a:rPr lang="en-US" dirty="0"/>
              <a:t>#use a list of indexes:</a:t>
            </a:r>
            <a:br>
              <a:rPr lang="en-US" dirty="0"/>
            </a:br>
            <a:r>
              <a:rPr lang="en-US" dirty="0"/>
              <a:t>print(df.loc[[0, 1]])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Pandas Read CSV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CSV Files</a:t>
            </a:r>
          </a:p>
          <a:p>
            <a:r>
              <a:rPr lang="en-US" dirty="0"/>
              <a:t>A simple way to store big data sets is to use CSV files (comma separated files).</a:t>
            </a:r>
          </a:p>
          <a:p>
            <a:r>
              <a:rPr lang="en-US" dirty="0"/>
              <a:t>CSV files contains plain text and is a well know format that can be read by everyone including Pandas.</a:t>
            </a:r>
          </a:p>
          <a:p>
            <a:r>
              <a:rPr lang="en-US" dirty="0"/>
              <a:t>In our examples we will be using a CSV file called 'data.csv'.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 pandas as pd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('data.csv')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 pandas as pd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('data.csv')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</a:t>
            </a:r>
            <a:r>
              <a:rPr lang="en-US" dirty="0" err="1"/>
              <a:t>df.to_string</a:t>
            </a:r>
            <a:r>
              <a:rPr lang="en-US" dirty="0"/>
              <a:t>())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 pandas as pd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('data.csv')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)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Concept of Artificial Intelligence (AI)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</a:t>
            </a:r>
            <a:r>
              <a:rPr lang="en-US" dirty="0"/>
              <a:t>to the father of Artificial Intelligence, John McCarthy, it is “The science and engineering of making intelligent machines, especially intelligent computer programs”.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86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Necessity of Learning AI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can learn through data</a:t>
            </a:r>
          </a:p>
          <a:p>
            <a:r>
              <a:rPr lang="en-US" dirty="0"/>
              <a:t>AI can teach itself</a:t>
            </a:r>
          </a:p>
          <a:p>
            <a:r>
              <a:rPr lang="en-US" dirty="0"/>
              <a:t>AI can respond in real time</a:t>
            </a:r>
          </a:p>
          <a:p>
            <a:r>
              <a:rPr lang="en-US" dirty="0"/>
              <a:t>AI achieves accuracy</a:t>
            </a:r>
          </a:p>
          <a:p>
            <a:r>
              <a:rPr lang="en-US" dirty="0"/>
              <a:t>AI can organize data to get most out of it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ntroduction to AI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18890" y="1181604"/>
            <a:ext cx="5506219" cy="489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of AI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Gaming</a:t>
            </a:r>
          </a:p>
          <a:p>
            <a:r>
              <a:rPr lang="en-US" dirty="0"/>
              <a:t>Expert Systems</a:t>
            </a:r>
          </a:p>
          <a:p>
            <a:r>
              <a:rPr lang="en-US" dirty="0"/>
              <a:t>Vision Systems</a:t>
            </a:r>
          </a:p>
          <a:p>
            <a:r>
              <a:rPr lang="en-US" dirty="0"/>
              <a:t>Speech Recognition</a:t>
            </a:r>
          </a:p>
          <a:p>
            <a:r>
              <a:rPr lang="en-US" dirty="0"/>
              <a:t>Handwriting Recognition</a:t>
            </a:r>
          </a:p>
          <a:p>
            <a:r>
              <a:rPr lang="en-US" dirty="0"/>
              <a:t>Intelligent Robots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machine learning?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Machine </a:t>
            </a:r>
            <a:r>
              <a:rPr lang="en-US" dirty="0"/>
              <a:t>learning is a branch of </a:t>
            </a:r>
            <a:r>
              <a:rPr lang="en-US" dirty="0">
                <a:hlinkClick r:id="rId2"/>
              </a:rPr>
              <a:t>artificial intelligence (AI)</a:t>
            </a:r>
            <a:r>
              <a:rPr lang="en-US" dirty="0"/>
              <a:t> and computer science which focuses on the use of data and algorithms to imitate the way that humans learn, gradually improving its accuracy.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With AI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357298"/>
            <a:ext cx="7786741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483</Words>
  <Application>Microsoft Office PowerPoint</Application>
  <PresentationFormat>On-screen Show (4:3)</PresentationFormat>
  <Paragraphs>89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Basic Concept of Artificial Intelligence (AI) </vt:lpstr>
      <vt:lpstr>The Necessity of Learning AI  </vt:lpstr>
      <vt:lpstr>Slide 5</vt:lpstr>
      <vt:lpstr>Application of AI </vt:lpstr>
      <vt:lpstr>What is machine learning? </vt:lpstr>
      <vt:lpstr>Slide 8</vt:lpstr>
      <vt:lpstr>Python With AI</vt:lpstr>
      <vt:lpstr>Slide 10</vt:lpstr>
      <vt:lpstr>Pandas </vt:lpstr>
      <vt:lpstr>What Can Pandas Do? </vt:lpstr>
      <vt:lpstr>Creation of Data Frame</vt:lpstr>
      <vt:lpstr>What is a Series? </vt:lpstr>
      <vt:lpstr>Slide 15</vt:lpstr>
      <vt:lpstr>Add Index</vt:lpstr>
      <vt:lpstr>Return Value Based on Index</vt:lpstr>
      <vt:lpstr>What is a DataFrame? </vt:lpstr>
      <vt:lpstr>Slide 19</vt:lpstr>
      <vt:lpstr>Locate Row </vt:lpstr>
      <vt:lpstr>Slide 21</vt:lpstr>
      <vt:lpstr>Slide 22</vt:lpstr>
      <vt:lpstr>Pandas Read CSV 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8</cp:revision>
  <dcterms:created xsi:type="dcterms:W3CDTF">2023-02-06T06:39:31Z</dcterms:created>
  <dcterms:modified xsi:type="dcterms:W3CDTF">2023-02-06T07:49:49Z</dcterms:modified>
</cp:coreProperties>
</file>