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4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6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3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0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3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0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9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3CE8-A00B-4427-B491-287D2FEF3292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6269-1011-40B6-A698-96BDCF0E8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8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449"/>
            <a:ext cx="10515600" cy="40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829594"/>
            <a:ext cx="10077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Find-S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IN" dirty="0"/>
              <a:t>Start with the most specific hypothesis. </a:t>
            </a:r>
            <a:br>
              <a:rPr lang="en-IN" dirty="0"/>
            </a:br>
            <a:r>
              <a:rPr lang="en-IN" b="1" dirty="0"/>
              <a:t>h = {ϕ, ϕ, ϕ, ϕ, ϕ, ϕ}</a:t>
            </a:r>
            <a:endParaRPr lang="en-IN" dirty="0"/>
          </a:p>
          <a:p>
            <a:pPr fontAlgn="base"/>
            <a:r>
              <a:rPr lang="en-IN" dirty="0"/>
              <a:t>Take the next example and if it is negative, then no changes occur to the hypothesis.</a:t>
            </a:r>
          </a:p>
          <a:p>
            <a:pPr fontAlgn="base"/>
            <a:r>
              <a:rPr lang="en-IN" dirty="0"/>
              <a:t>If the example is positive and we find that our initial hypothesis is too specific then we update our current hypothesis to a general condition.</a:t>
            </a:r>
          </a:p>
          <a:p>
            <a:pPr fontAlgn="base"/>
            <a:r>
              <a:rPr lang="en-IN" dirty="0"/>
              <a:t>Keep repeating the above steps till all the training examples are complete.</a:t>
            </a:r>
          </a:p>
          <a:p>
            <a:pPr fontAlgn="base"/>
            <a:r>
              <a:rPr lang="en-IN" dirty="0"/>
              <a:t>After we have completed all the training examples we will have the final hypothesis when can use to classify the new 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7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2" y="2391569"/>
            <a:ext cx="9515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1310"/>
            <a:ext cx="10515600" cy="17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Find-S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45" y="2108500"/>
            <a:ext cx="4665009" cy="448593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42512"/>
              </p:ext>
            </p:extLst>
          </p:nvPr>
        </p:nvGraphicFramePr>
        <p:xfrm>
          <a:off x="4420198" y="249467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77059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4516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44401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01150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47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PlayTennis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4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8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Initialize most specific Hypothesis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12" y="2054711"/>
            <a:ext cx="6109392" cy="1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Positive Training Sample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2291379"/>
            <a:ext cx="7391400" cy="25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9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hypothesis h1-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3041"/>
            <a:ext cx="10515600" cy="42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Consider Second Positive Training set then compare with h1 and replace non-matched values with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038" y="1825625"/>
            <a:ext cx="92371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H2-Hypothesis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5" y="1936377"/>
            <a:ext cx="7210985" cy="26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X3-training set is negative Sample- so Neglect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5128"/>
            <a:ext cx="10515600" cy="27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Compare x4 with h2 and generate h3 by replacing ? With unmatched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36" y="1336285"/>
            <a:ext cx="10515600" cy="3372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2854"/>
            <a:ext cx="4943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Find-S Algorithm</vt:lpstr>
      <vt:lpstr>Initialize most specific Hypothesis</vt:lpstr>
      <vt:lpstr>First Positive Training Sample</vt:lpstr>
      <vt:lpstr>Generate hypothesis h1-</vt:lpstr>
      <vt:lpstr>Consider Second Positive Training set then compare with h1 and replace non-matched values with ?</vt:lpstr>
      <vt:lpstr>H2-Hypothesis</vt:lpstr>
      <vt:lpstr>X3-training set is negative Sample- so Neglect</vt:lpstr>
      <vt:lpstr>Compare x4 with h2 and generate h3 by replacing ? With unmatched values</vt:lpstr>
      <vt:lpstr>PowerPoint Presentation</vt:lpstr>
      <vt:lpstr>PowerPoint Presentation</vt:lpstr>
      <vt:lpstr>Find-S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IPC</dc:creator>
  <cp:lastModifiedBy>IPC</cp:lastModifiedBy>
  <cp:revision>3</cp:revision>
  <dcterms:created xsi:type="dcterms:W3CDTF">2023-04-19T10:03:16Z</dcterms:created>
  <dcterms:modified xsi:type="dcterms:W3CDTF">2023-04-19T10:16:47Z</dcterms:modified>
</cp:coreProperties>
</file>