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6" r:id="rId3"/>
  </p:sldMasterIdLst>
  <p:sldIdLst>
    <p:sldId id="256" r:id="rId4"/>
    <p:sldId id="282" r:id="rId5"/>
    <p:sldId id="290" r:id="rId6"/>
    <p:sldId id="283" r:id="rId7"/>
    <p:sldId id="281" r:id="rId8"/>
    <p:sldId id="275" r:id="rId9"/>
    <p:sldId id="277" r:id="rId10"/>
    <p:sldId id="278" r:id="rId11"/>
    <p:sldId id="280" r:id="rId12"/>
    <p:sldId id="284" r:id="rId13"/>
    <p:sldId id="285" r:id="rId14"/>
    <p:sldId id="286" r:id="rId15"/>
    <p:sldId id="287" r:id="rId16"/>
    <p:sldId id="288" r:id="rId17"/>
    <p:sldId id="289" r:id="rId18"/>
    <p:sldId id="261" r:id="rId19"/>
    <p:sldId id="262" r:id="rId20"/>
    <p:sldId id="264" r:id="rId21"/>
    <p:sldId id="265" r:id="rId22"/>
    <p:sldId id="266" r:id="rId23"/>
    <p:sldId id="267" r:id="rId24"/>
  </p:sldIdLst>
  <p:sldSz cx="9144000" cy="6858000" type="screen4x3"/>
  <p:notesSz cx="6858000" cy="9144000"/>
  <p:defaultTextStyle>
    <a:defPPr>
      <a:defRPr lang="en-US"/>
    </a:defPPr>
    <a:lvl1pPr marL="0" algn="l" defTabSz="914294" rtl="0" eaLnBrk="1" latinLnBrk="0" hangingPunct="1">
      <a:defRPr sz="1800" kern="1200">
        <a:solidFill>
          <a:schemeClr val="tx1"/>
        </a:solidFill>
        <a:latin typeface="+mn-lt"/>
        <a:ea typeface="+mn-ea"/>
        <a:cs typeface="+mn-cs"/>
      </a:defRPr>
    </a:lvl1pPr>
    <a:lvl2pPr marL="457147" algn="l" defTabSz="914294" rtl="0" eaLnBrk="1" latinLnBrk="0" hangingPunct="1">
      <a:defRPr sz="1800" kern="1200">
        <a:solidFill>
          <a:schemeClr val="tx1"/>
        </a:solidFill>
        <a:latin typeface="+mn-lt"/>
        <a:ea typeface="+mn-ea"/>
        <a:cs typeface="+mn-cs"/>
      </a:defRPr>
    </a:lvl2pPr>
    <a:lvl3pPr marL="914294" algn="l" defTabSz="914294" rtl="0" eaLnBrk="1" latinLnBrk="0" hangingPunct="1">
      <a:defRPr sz="1800" kern="1200">
        <a:solidFill>
          <a:schemeClr val="tx1"/>
        </a:solidFill>
        <a:latin typeface="+mn-lt"/>
        <a:ea typeface="+mn-ea"/>
        <a:cs typeface="+mn-cs"/>
      </a:defRPr>
    </a:lvl3pPr>
    <a:lvl4pPr marL="1371442" algn="l" defTabSz="914294" rtl="0" eaLnBrk="1" latinLnBrk="0" hangingPunct="1">
      <a:defRPr sz="1800" kern="1200">
        <a:solidFill>
          <a:schemeClr val="tx1"/>
        </a:solidFill>
        <a:latin typeface="+mn-lt"/>
        <a:ea typeface="+mn-ea"/>
        <a:cs typeface="+mn-cs"/>
      </a:defRPr>
    </a:lvl4pPr>
    <a:lvl5pPr marL="1828589" algn="l" defTabSz="914294" rtl="0" eaLnBrk="1" latinLnBrk="0" hangingPunct="1">
      <a:defRPr sz="1800" kern="1200">
        <a:solidFill>
          <a:schemeClr val="tx1"/>
        </a:solidFill>
        <a:latin typeface="+mn-lt"/>
        <a:ea typeface="+mn-ea"/>
        <a:cs typeface="+mn-cs"/>
      </a:defRPr>
    </a:lvl5pPr>
    <a:lvl6pPr marL="2285736" algn="l" defTabSz="914294" rtl="0" eaLnBrk="1" latinLnBrk="0" hangingPunct="1">
      <a:defRPr sz="1800" kern="1200">
        <a:solidFill>
          <a:schemeClr val="tx1"/>
        </a:solidFill>
        <a:latin typeface="+mn-lt"/>
        <a:ea typeface="+mn-ea"/>
        <a:cs typeface="+mn-cs"/>
      </a:defRPr>
    </a:lvl6pPr>
    <a:lvl7pPr marL="2742883" algn="l" defTabSz="914294" rtl="0" eaLnBrk="1" latinLnBrk="0" hangingPunct="1">
      <a:defRPr sz="1800" kern="1200">
        <a:solidFill>
          <a:schemeClr val="tx1"/>
        </a:solidFill>
        <a:latin typeface="+mn-lt"/>
        <a:ea typeface="+mn-ea"/>
        <a:cs typeface="+mn-cs"/>
      </a:defRPr>
    </a:lvl7pPr>
    <a:lvl8pPr marL="3200030" algn="l" defTabSz="914294" rtl="0" eaLnBrk="1" latinLnBrk="0" hangingPunct="1">
      <a:defRPr sz="1800" kern="1200">
        <a:solidFill>
          <a:schemeClr val="tx1"/>
        </a:solidFill>
        <a:latin typeface="+mn-lt"/>
        <a:ea typeface="+mn-ea"/>
        <a:cs typeface="+mn-cs"/>
      </a:defRPr>
    </a:lvl8pPr>
    <a:lvl9pPr marL="3657178" algn="l" defTabSz="914294"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47" indent="0" algn="ctr">
              <a:buNone/>
              <a:defRPr>
                <a:solidFill>
                  <a:schemeClr val="tx1">
                    <a:tint val="75000"/>
                  </a:schemeClr>
                </a:solidFill>
              </a:defRPr>
            </a:lvl2pPr>
            <a:lvl3pPr marL="914294" indent="0" algn="ctr">
              <a:buNone/>
              <a:defRPr>
                <a:solidFill>
                  <a:schemeClr val="tx1">
                    <a:tint val="75000"/>
                  </a:schemeClr>
                </a:solidFill>
              </a:defRPr>
            </a:lvl3pPr>
            <a:lvl4pPr marL="1371442" indent="0" algn="ctr">
              <a:buNone/>
              <a:defRPr>
                <a:solidFill>
                  <a:schemeClr val="tx1">
                    <a:tint val="75000"/>
                  </a:schemeClr>
                </a:solidFill>
              </a:defRPr>
            </a:lvl4pPr>
            <a:lvl5pPr marL="1828589" indent="0" algn="ctr">
              <a:buNone/>
              <a:defRPr>
                <a:solidFill>
                  <a:schemeClr val="tx1">
                    <a:tint val="75000"/>
                  </a:schemeClr>
                </a:solidFill>
              </a:defRPr>
            </a:lvl5pPr>
            <a:lvl6pPr marL="2285736" indent="0" algn="ctr">
              <a:buNone/>
              <a:defRPr>
                <a:solidFill>
                  <a:schemeClr val="tx1">
                    <a:tint val="75000"/>
                  </a:schemeClr>
                </a:solidFill>
              </a:defRPr>
            </a:lvl6pPr>
            <a:lvl7pPr marL="2742883" indent="0" algn="ctr">
              <a:buNone/>
              <a:defRPr>
                <a:solidFill>
                  <a:schemeClr val="tx1">
                    <a:tint val="75000"/>
                  </a:schemeClr>
                </a:solidFill>
              </a:defRPr>
            </a:lvl7pPr>
            <a:lvl8pPr marL="3200030" indent="0" algn="ctr">
              <a:buNone/>
              <a:defRPr>
                <a:solidFill>
                  <a:schemeClr val="tx1">
                    <a:tint val="75000"/>
                  </a:schemeClr>
                </a:solidFill>
              </a:defRPr>
            </a:lvl8pPr>
            <a:lvl9pPr marL="36571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FF060D-9074-4E91-881B-BF5ED66F40E3}"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EA1E5-FC52-4BAA-BF42-BA89123BB34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F060D-9074-4E91-881B-BF5ED66F40E3}"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EA1E5-FC52-4BAA-BF42-BA89123BB34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F060D-9074-4E91-881B-BF5ED66F40E3}"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EA1E5-FC52-4BAA-BF42-BA89123BB34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pic>
        <p:nvPicPr>
          <p:cNvPr id="17" name="bg object 17"/>
          <p:cNvPicPr/>
          <p:nvPr/>
        </p:nvPicPr>
        <p:blipFill>
          <a:blip r:embed="rId3" cstate="print"/>
          <a:stretch>
            <a:fillRect/>
          </a:stretch>
        </p:blipFill>
        <p:spPr>
          <a:xfrm>
            <a:off x="0" y="0"/>
            <a:ext cx="116387" cy="108553"/>
          </a:xfrm>
          <a:prstGeom prst="rect">
            <a:avLst/>
          </a:prstGeom>
        </p:spPr>
      </p:pic>
      <p:pic>
        <p:nvPicPr>
          <p:cNvPr id="18" name="bg object 18"/>
          <p:cNvPicPr/>
          <p:nvPr/>
        </p:nvPicPr>
        <p:blipFill>
          <a:blip r:embed="rId4" cstate="print"/>
          <a:stretch>
            <a:fillRect/>
          </a:stretch>
        </p:blipFill>
        <p:spPr>
          <a:xfrm>
            <a:off x="293047" y="1896230"/>
            <a:ext cx="2889147" cy="3218278"/>
          </a:xfrm>
          <a:prstGeom prst="rect">
            <a:avLst/>
          </a:prstGeom>
        </p:spPr>
      </p:pic>
      <p:sp>
        <p:nvSpPr>
          <p:cNvPr id="2" name="Holder 2"/>
          <p:cNvSpPr>
            <a:spLocks noGrp="1"/>
          </p:cNvSpPr>
          <p:nvPr>
            <p:ph type="ctrTitle"/>
          </p:nvPr>
        </p:nvSpPr>
        <p:spPr>
          <a:xfrm>
            <a:off x="449424" y="2297237"/>
            <a:ext cx="8245149" cy="699848"/>
          </a:xfrm>
          <a:prstGeom prst="rect">
            <a:avLst/>
          </a:prstGeom>
        </p:spPr>
        <p:txBody>
          <a:bodyPr wrap="square" lIns="0" tIns="0" rIns="0" bIns="0">
            <a:spAutoFit/>
          </a:bodyPr>
          <a:lstStyle>
            <a:lvl1pPr>
              <a:defRPr sz="4400" b="0" i="0">
                <a:solidFill>
                  <a:srgbClr val="FFCC00"/>
                </a:solidFill>
                <a:latin typeface="Arial MT"/>
                <a:cs typeface="Arial MT"/>
              </a:defRPr>
            </a:lvl1pPr>
          </a:lstStyle>
          <a:p>
            <a:endParaRPr/>
          </a:p>
        </p:txBody>
      </p:sp>
      <p:sp>
        <p:nvSpPr>
          <p:cNvPr id="3" name="Holder 3"/>
          <p:cNvSpPr>
            <a:spLocks noGrp="1"/>
          </p:cNvSpPr>
          <p:nvPr>
            <p:ph type="subTitle" idx="4"/>
          </p:nvPr>
        </p:nvSpPr>
        <p:spPr>
          <a:xfrm>
            <a:off x="1371600" y="3840482"/>
            <a:ext cx="64008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4/15/2023</a:t>
            </a:fld>
            <a:endParaRPr lang="en-US"/>
          </a:p>
        </p:txBody>
      </p:sp>
      <p:sp>
        <p:nvSpPr>
          <p:cNvPr id="6" name="Holder 6"/>
          <p:cNvSpPr>
            <a:spLocks noGrp="1"/>
          </p:cNvSpPr>
          <p:nvPr>
            <p:ph type="sldNum" sz="quarter" idx="7"/>
          </p:nvPr>
        </p:nvSpPr>
        <p:spPr/>
        <p:txBody>
          <a:bodyPr lIns="0" tIns="0" rIns="0" bIns="0"/>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3200" b="0" i="0">
                <a:solidFill>
                  <a:srgbClr val="FFFFCC"/>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4/15/2023</a:t>
            </a:fld>
            <a:endParaRPr lang="en-US"/>
          </a:p>
        </p:txBody>
      </p:sp>
      <p:sp>
        <p:nvSpPr>
          <p:cNvPr id="6" name="Holder 6"/>
          <p:cNvSpPr>
            <a:spLocks noGrp="1"/>
          </p:cNvSpPr>
          <p:nvPr>
            <p:ph type="sldNum" sz="quarter" idx="7"/>
          </p:nvPr>
        </p:nvSpPr>
        <p:spPr/>
        <p:txBody>
          <a:bodyPr lIns="0" tIns="0" rIns="0" bIns="0"/>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sz="half" idx="2"/>
          </p:nvPr>
        </p:nvSpPr>
        <p:spPr>
          <a:xfrm>
            <a:off x="457202" y="1577341"/>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2" y="1577341"/>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4/15/2023</a:t>
            </a:fld>
            <a:endParaRPr lang="en-US"/>
          </a:p>
        </p:txBody>
      </p:sp>
      <p:sp>
        <p:nvSpPr>
          <p:cNvPr id="7" name="Holder 7"/>
          <p:cNvSpPr>
            <a:spLocks noGrp="1"/>
          </p:cNvSpPr>
          <p:nvPr>
            <p:ph type="sldNum" sz="quarter" idx="7"/>
          </p:nvPr>
        </p:nvSpPr>
        <p:spPr/>
        <p:txBody>
          <a:bodyPr lIns="0" tIns="0" rIns="0" bIns="0"/>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4/15/2023</a:t>
            </a:fld>
            <a:endParaRPr lang="en-US"/>
          </a:p>
        </p:txBody>
      </p:sp>
      <p:sp>
        <p:nvSpPr>
          <p:cNvPr id="5" name="Holder 5"/>
          <p:cNvSpPr>
            <a:spLocks noGrp="1"/>
          </p:cNvSpPr>
          <p:nvPr>
            <p:ph type="sldNum" sz="quarter" idx="7"/>
          </p:nvPr>
        </p:nvSpPr>
        <p:spPr/>
        <p:txBody>
          <a:bodyPr lIns="0" tIns="0" rIns="0" bIns="0"/>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4/15/2023</a:t>
            </a:fld>
            <a:endParaRPr lang="en-US"/>
          </a:p>
        </p:txBody>
      </p:sp>
      <p:sp>
        <p:nvSpPr>
          <p:cNvPr id="4" name="Holder 4"/>
          <p:cNvSpPr>
            <a:spLocks noGrp="1"/>
          </p:cNvSpPr>
          <p:nvPr>
            <p:ph type="sldNum" sz="quarter" idx="7"/>
          </p:nvPr>
        </p:nvSpPr>
        <p:spPr/>
        <p:txBody>
          <a:bodyPr lIns="0" tIns="0" rIns="0" bIns="0"/>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pic>
        <p:nvPicPr>
          <p:cNvPr id="17" name="bg object 17"/>
          <p:cNvPicPr/>
          <p:nvPr/>
        </p:nvPicPr>
        <p:blipFill>
          <a:blip r:embed="rId3" cstate="print"/>
          <a:stretch>
            <a:fillRect/>
          </a:stretch>
        </p:blipFill>
        <p:spPr>
          <a:xfrm>
            <a:off x="0" y="0"/>
            <a:ext cx="116387" cy="108553"/>
          </a:xfrm>
          <a:prstGeom prst="rect">
            <a:avLst/>
          </a:prstGeom>
        </p:spPr>
      </p:pic>
      <p:pic>
        <p:nvPicPr>
          <p:cNvPr id="18" name="bg object 18"/>
          <p:cNvPicPr/>
          <p:nvPr/>
        </p:nvPicPr>
        <p:blipFill>
          <a:blip r:embed="rId4" cstate="print"/>
          <a:stretch>
            <a:fillRect/>
          </a:stretch>
        </p:blipFill>
        <p:spPr>
          <a:xfrm>
            <a:off x="293047" y="1896230"/>
            <a:ext cx="2889147" cy="3218278"/>
          </a:xfrm>
          <a:prstGeom prst="rect">
            <a:avLst/>
          </a:prstGeom>
        </p:spPr>
      </p:pic>
      <p:sp>
        <p:nvSpPr>
          <p:cNvPr id="2" name="Holder 2"/>
          <p:cNvSpPr>
            <a:spLocks noGrp="1"/>
          </p:cNvSpPr>
          <p:nvPr>
            <p:ph type="ctrTitle"/>
          </p:nvPr>
        </p:nvSpPr>
        <p:spPr>
          <a:xfrm>
            <a:off x="449424" y="2297237"/>
            <a:ext cx="8245149" cy="699848"/>
          </a:xfrm>
          <a:prstGeom prst="rect">
            <a:avLst/>
          </a:prstGeom>
        </p:spPr>
        <p:txBody>
          <a:bodyPr wrap="square" lIns="0" tIns="0" rIns="0" bIns="0">
            <a:spAutoFit/>
          </a:bodyPr>
          <a:lstStyle>
            <a:lvl1pPr>
              <a:defRPr sz="4400" b="0" i="0">
                <a:solidFill>
                  <a:srgbClr val="FFCC00"/>
                </a:solidFill>
                <a:latin typeface="Arial MT"/>
                <a:cs typeface="Arial MT"/>
              </a:defRPr>
            </a:lvl1pPr>
          </a:lstStyle>
          <a:p>
            <a:endParaRPr/>
          </a:p>
        </p:txBody>
      </p:sp>
      <p:sp>
        <p:nvSpPr>
          <p:cNvPr id="3" name="Holder 3"/>
          <p:cNvSpPr>
            <a:spLocks noGrp="1"/>
          </p:cNvSpPr>
          <p:nvPr>
            <p:ph type="subTitle" idx="4"/>
          </p:nvPr>
        </p:nvSpPr>
        <p:spPr>
          <a:xfrm>
            <a:off x="1371600" y="3840481"/>
            <a:ext cx="64008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4/15/2023</a:t>
            </a:fld>
            <a:endParaRPr lang="en-US"/>
          </a:p>
        </p:txBody>
      </p:sp>
      <p:sp>
        <p:nvSpPr>
          <p:cNvPr id="6" name="Holder 6"/>
          <p:cNvSpPr>
            <a:spLocks noGrp="1"/>
          </p:cNvSpPr>
          <p:nvPr>
            <p:ph type="sldNum" sz="quarter" idx="7"/>
          </p:nvPr>
        </p:nvSpPr>
        <p:spPr/>
        <p:txBody>
          <a:bodyPr lIns="0" tIns="0" rIns="0" bIns="0"/>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3200" b="0" i="0">
                <a:solidFill>
                  <a:srgbClr val="FFFFCC"/>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4/15/2023</a:t>
            </a:fld>
            <a:endParaRPr lang="en-US"/>
          </a:p>
        </p:txBody>
      </p:sp>
      <p:sp>
        <p:nvSpPr>
          <p:cNvPr id="6" name="Holder 6"/>
          <p:cNvSpPr>
            <a:spLocks noGrp="1"/>
          </p:cNvSpPr>
          <p:nvPr>
            <p:ph type="sldNum" sz="quarter" idx="7"/>
          </p:nvPr>
        </p:nvSpPr>
        <p:spPr/>
        <p:txBody>
          <a:bodyPr lIns="0" tIns="0" rIns="0" bIns="0"/>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sz="half" idx="2"/>
          </p:nvPr>
        </p:nvSpPr>
        <p:spPr>
          <a:xfrm>
            <a:off x="457201" y="1577340"/>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1" y="1577340"/>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4/15/2023</a:t>
            </a:fld>
            <a:endParaRPr lang="en-US"/>
          </a:p>
        </p:txBody>
      </p:sp>
      <p:sp>
        <p:nvSpPr>
          <p:cNvPr id="7" name="Holder 7"/>
          <p:cNvSpPr>
            <a:spLocks noGrp="1"/>
          </p:cNvSpPr>
          <p:nvPr>
            <p:ph type="sldNum" sz="quarter" idx="7"/>
          </p:nvPr>
        </p:nvSpPr>
        <p:spPr/>
        <p:txBody>
          <a:bodyPr lIns="0" tIns="0" rIns="0" bIns="0"/>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F060D-9074-4E91-881B-BF5ED66F40E3}"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EA1E5-FC52-4BAA-BF42-BA89123BB340}"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CC0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4/15/2023</a:t>
            </a:fld>
            <a:endParaRPr lang="en-US"/>
          </a:p>
        </p:txBody>
      </p:sp>
      <p:sp>
        <p:nvSpPr>
          <p:cNvPr id="5" name="Holder 5"/>
          <p:cNvSpPr>
            <a:spLocks noGrp="1"/>
          </p:cNvSpPr>
          <p:nvPr>
            <p:ph type="sldNum" sz="quarter" idx="7"/>
          </p:nvPr>
        </p:nvSpPr>
        <p:spPr/>
        <p:txBody>
          <a:bodyPr lIns="0" tIns="0" rIns="0" bIns="0"/>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4/15/2023</a:t>
            </a:fld>
            <a:endParaRPr lang="en-US"/>
          </a:p>
        </p:txBody>
      </p:sp>
      <p:sp>
        <p:nvSpPr>
          <p:cNvPr id="4" name="Holder 4"/>
          <p:cNvSpPr>
            <a:spLocks noGrp="1"/>
          </p:cNvSpPr>
          <p:nvPr>
            <p:ph type="sldNum" sz="quarter" idx="7"/>
          </p:nvPr>
        </p:nvSpPr>
        <p:spPr/>
        <p:txBody>
          <a:bodyPr lIns="0" tIns="0" rIns="0" bIns="0"/>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47" indent="0">
              <a:buNone/>
              <a:defRPr sz="1800">
                <a:solidFill>
                  <a:schemeClr val="tx1">
                    <a:tint val="75000"/>
                  </a:schemeClr>
                </a:solidFill>
              </a:defRPr>
            </a:lvl2pPr>
            <a:lvl3pPr marL="914294" indent="0">
              <a:buNone/>
              <a:defRPr sz="1600">
                <a:solidFill>
                  <a:schemeClr val="tx1">
                    <a:tint val="75000"/>
                  </a:schemeClr>
                </a:solidFill>
              </a:defRPr>
            </a:lvl3pPr>
            <a:lvl4pPr marL="1371442" indent="0">
              <a:buNone/>
              <a:defRPr sz="1400">
                <a:solidFill>
                  <a:schemeClr val="tx1">
                    <a:tint val="75000"/>
                  </a:schemeClr>
                </a:solidFill>
              </a:defRPr>
            </a:lvl4pPr>
            <a:lvl5pPr marL="1828589" indent="0">
              <a:buNone/>
              <a:defRPr sz="1400">
                <a:solidFill>
                  <a:schemeClr val="tx1">
                    <a:tint val="75000"/>
                  </a:schemeClr>
                </a:solidFill>
              </a:defRPr>
            </a:lvl5pPr>
            <a:lvl6pPr marL="2285736" indent="0">
              <a:buNone/>
              <a:defRPr sz="1400">
                <a:solidFill>
                  <a:schemeClr val="tx1">
                    <a:tint val="75000"/>
                  </a:schemeClr>
                </a:solidFill>
              </a:defRPr>
            </a:lvl6pPr>
            <a:lvl7pPr marL="2742883" indent="0">
              <a:buNone/>
              <a:defRPr sz="1400">
                <a:solidFill>
                  <a:schemeClr val="tx1">
                    <a:tint val="75000"/>
                  </a:schemeClr>
                </a:solidFill>
              </a:defRPr>
            </a:lvl7pPr>
            <a:lvl8pPr marL="3200030" indent="0">
              <a:buNone/>
              <a:defRPr sz="1400">
                <a:solidFill>
                  <a:schemeClr val="tx1">
                    <a:tint val="75000"/>
                  </a:schemeClr>
                </a:solidFill>
              </a:defRPr>
            </a:lvl8pPr>
            <a:lvl9pPr marL="365717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F060D-9074-4E91-881B-BF5ED66F40E3}"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EA1E5-FC52-4BAA-BF42-BA89123BB34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FF060D-9074-4E91-881B-BF5ED66F40E3}"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EA1E5-FC52-4BAA-BF42-BA89123BB34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47" indent="0">
              <a:buNone/>
              <a:defRPr sz="2000" b="1"/>
            </a:lvl2pPr>
            <a:lvl3pPr marL="914294" indent="0">
              <a:buNone/>
              <a:defRPr sz="1800" b="1"/>
            </a:lvl3pPr>
            <a:lvl4pPr marL="1371442" indent="0">
              <a:buNone/>
              <a:defRPr sz="1600" b="1"/>
            </a:lvl4pPr>
            <a:lvl5pPr marL="1828589" indent="0">
              <a:buNone/>
              <a:defRPr sz="1600" b="1"/>
            </a:lvl5pPr>
            <a:lvl6pPr marL="2285736" indent="0">
              <a:buNone/>
              <a:defRPr sz="1600" b="1"/>
            </a:lvl6pPr>
            <a:lvl7pPr marL="2742883" indent="0">
              <a:buNone/>
              <a:defRPr sz="1600" b="1"/>
            </a:lvl7pPr>
            <a:lvl8pPr marL="3200030" indent="0">
              <a:buNone/>
              <a:defRPr sz="1600" b="1"/>
            </a:lvl8pPr>
            <a:lvl9pPr marL="365717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47" indent="0">
              <a:buNone/>
              <a:defRPr sz="2000" b="1"/>
            </a:lvl2pPr>
            <a:lvl3pPr marL="914294" indent="0">
              <a:buNone/>
              <a:defRPr sz="1800" b="1"/>
            </a:lvl3pPr>
            <a:lvl4pPr marL="1371442" indent="0">
              <a:buNone/>
              <a:defRPr sz="1600" b="1"/>
            </a:lvl4pPr>
            <a:lvl5pPr marL="1828589" indent="0">
              <a:buNone/>
              <a:defRPr sz="1600" b="1"/>
            </a:lvl5pPr>
            <a:lvl6pPr marL="2285736" indent="0">
              <a:buNone/>
              <a:defRPr sz="1600" b="1"/>
            </a:lvl6pPr>
            <a:lvl7pPr marL="2742883" indent="0">
              <a:buNone/>
              <a:defRPr sz="1600" b="1"/>
            </a:lvl7pPr>
            <a:lvl8pPr marL="3200030" indent="0">
              <a:buNone/>
              <a:defRPr sz="1600" b="1"/>
            </a:lvl8pPr>
            <a:lvl9pPr marL="365717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FF060D-9074-4E91-881B-BF5ED66F40E3}"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EA1E5-FC52-4BAA-BF42-BA89123BB34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FF060D-9074-4E91-881B-BF5ED66F40E3}"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EA1E5-FC52-4BAA-BF42-BA89123BB34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F060D-9074-4E91-881B-BF5ED66F40E3}" type="datetimeFigureOut">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5EA1E5-FC52-4BAA-BF42-BA89123BB34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0"/>
            <a:ext cx="3008313" cy="4691063"/>
          </a:xfrm>
        </p:spPr>
        <p:txBody>
          <a:bodyPr/>
          <a:lstStyle>
            <a:lvl1pPr marL="0" indent="0">
              <a:buNone/>
              <a:defRPr sz="1400"/>
            </a:lvl1pPr>
            <a:lvl2pPr marL="457147" indent="0">
              <a:buNone/>
              <a:defRPr sz="1200"/>
            </a:lvl2pPr>
            <a:lvl3pPr marL="914294" indent="0">
              <a:buNone/>
              <a:defRPr sz="1000"/>
            </a:lvl3pPr>
            <a:lvl4pPr marL="1371442" indent="0">
              <a:buNone/>
              <a:defRPr sz="900"/>
            </a:lvl4pPr>
            <a:lvl5pPr marL="1828589" indent="0">
              <a:buNone/>
              <a:defRPr sz="900"/>
            </a:lvl5pPr>
            <a:lvl6pPr marL="2285736" indent="0">
              <a:buNone/>
              <a:defRPr sz="900"/>
            </a:lvl6pPr>
            <a:lvl7pPr marL="2742883" indent="0">
              <a:buNone/>
              <a:defRPr sz="900"/>
            </a:lvl7pPr>
            <a:lvl8pPr marL="3200030" indent="0">
              <a:buNone/>
              <a:defRPr sz="900"/>
            </a:lvl8pPr>
            <a:lvl9pPr marL="365717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F060D-9074-4E91-881B-BF5ED66F40E3}"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EA1E5-FC52-4BAA-BF42-BA89123BB34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7" indent="0">
              <a:buNone/>
              <a:defRPr sz="2800"/>
            </a:lvl2pPr>
            <a:lvl3pPr marL="914294" indent="0">
              <a:buNone/>
              <a:defRPr sz="2400"/>
            </a:lvl3pPr>
            <a:lvl4pPr marL="1371442" indent="0">
              <a:buNone/>
              <a:defRPr sz="2000"/>
            </a:lvl4pPr>
            <a:lvl5pPr marL="1828589" indent="0">
              <a:buNone/>
              <a:defRPr sz="2000"/>
            </a:lvl5pPr>
            <a:lvl6pPr marL="2285736" indent="0">
              <a:buNone/>
              <a:defRPr sz="2000"/>
            </a:lvl6pPr>
            <a:lvl7pPr marL="2742883" indent="0">
              <a:buNone/>
              <a:defRPr sz="2000"/>
            </a:lvl7pPr>
            <a:lvl8pPr marL="3200030" indent="0">
              <a:buNone/>
              <a:defRPr sz="2000"/>
            </a:lvl8pPr>
            <a:lvl9pPr marL="3657178"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7" indent="0">
              <a:buNone/>
              <a:defRPr sz="1200"/>
            </a:lvl2pPr>
            <a:lvl3pPr marL="914294" indent="0">
              <a:buNone/>
              <a:defRPr sz="1000"/>
            </a:lvl3pPr>
            <a:lvl4pPr marL="1371442" indent="0">
              <a:buNone/>
              <a:defRPr sz="900"/>
            </a:lvl4pPr>
            <a:lvl5pPr marL="1828589" indent="0">
              <a:buNone/>
              <a:defRPr sz="900"/>
            </a:lvl5pPr>
            <a:lvl6pPr marL="2285736" indent="0">
              <a:buNone/>
              <a:defRPr sz="900"/>
            </a:lvl6pPr>
            <a:lvl7pPr marL="2742883" indent="0">
              <a:buNone/>
              <a:defRPr sz="900"/>
            </a:lvl7pPr>
            <a:lvl8pPr marL="3200030" indent="0">
              <a:buNone/>
              <a:defRPr sz="900"/>
            </a:lvl8pPr>
            <a:lvl9pPr marL="365717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F060D-9074-4E91-881B-BF5ED66F40E3}"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EA1E5-FC52-4BAA-BF42-BA89123BB34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29" tIns="45715" rIns="91429" bIns="4571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29" tIns="45715" rIns="91429"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29" tIns="45715" rIns="91429" bIns="45715" rtlCol="0" anchor="ctr"/>
          <a:lstStyle>
            <a:lvl1pPr algn="l">
              <a:defRPr sz="1200">
                <a:solidFill>
                  <a:schemeClr val="tx1">
                    <a:tint val="75000"/>
                  </a:schemeClr>
                </a:solidFill>
              </a:defRPr>
            </a:lvl1pPr>
          </a:lstStyle>
          <a:p>
            <a:fld id="{0FFF060D-9074-4E91-881B-BF5ED66F40E3}" type="datetimeFigureOut">
              <a:rPr lang="en-US" smtClean="0"/>
              <a:t>4/15/2023</a:t>
            </a:fld>
            <a:endParaRPr lang="en-US"/>
          </a:p>
        </p:txBody>
      </p:sp>
      <p:sp>
        <p:nvSpPr>
          <p:cNvPr id="5" name="Footer Placeholder 4"/>
          <p:cNvSpPr>
            <a:spLocks noGrp="1"/>
          </p:cNvSpPr>
          <p:nvPr>
            <p:ph type="ftr" sz="quarter" idx="3"/>
          </p:nvPr>
        </p:nvSpPr>
        <p:spPr>
          <a:xfrm>
            <a:off x="3124201" y="6356351"/>
            <a:ext cx="2895600" cy="365125"/>
          </a:xfrm>
          <a:prstGeom prst="rect">
            <a:avLst/>
          </a:prstGeom>
        </p:spPr>
        <p:txBody>
          <a:bodyPr vert="horz" lIns="91429" tIns="45715" rIns="91429" bIns="45715"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6356351"/>
            <a:ext cx="2133600" cy="365125"/>
          </a:xfrm>
          <a:prstGeom prst="rect">
            <a:avLst/>
          </a:prstGeom>
        </p:spPr>
        <p:txBody>
          <a:bodyPr vert="horz" lIns="91429" tIns="45715" rIns="91429" bIns="45715" rtlCol="0" anchor="ctr"/>
          <a:lstStyle>
            <a:lvl1pPr algn="r">
              <a:defRPr sz="1200">
                <a:solidFill>
                  <a:schemeClr val="tx1">
                    <a:tint val="75000"/>
                  </a:schemeClr>
                </a:solidFill>
              </a:defRPr>
            </a:lvl1pPr>
          </a:lstStyle>
          <a:p>
            <a:fld id="{1E5EA1E5-FC52-4BAA-BF42-BA89123BB34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294"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4" indent="-285717" algn="l" defTabSz="91429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8" indent="-228574" algn="l" defTabSz="91429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5"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62"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10"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7"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04"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1" indent="-228574" algn="l" defTabSz="9142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4" rtl="0" eaLnBrk="1" latinLnBrk="0" hangingPunct="1">
        <a:defRPr sz="1800" kern="1200">
          <a:solidFill>
            <a:schemeClr val="tx1"/>
          </a:solidFill>
          <a:latin typeface="+mn-lt"/>
          <a:ea typeface="+mn-ea"/>
          <a:cs typeface="+mn-cs"/>
        </a:defRPr>
      </a:lvl1pPr>
      <a:lvl2pPr marL="457147" algn="l" defTabSz="914294" rtl="0" eaLnBrk="1" latinLnBrk="0" hangingPunct="1">
        <a:defRPr sz="1800" kern="1200">
          <a:solidFill>
            <a:schemeClr val="tx1"/>
          </a:solidFill>
          <a:latin typeface="+mn-lt"/>
          <a:ea typeface="+mn-ea"/>
          <a:cs typeface="+mn-cs"/>
        </a:defRPr>
      </a:lvl2pPr>
      <a:lvl3pPr marL="914294" algn="l" defTabSz="914294" rtl="0" eaLnBrk="1" latinLnBrk="0" hangingPunct="1">
        <a:defRPr sz="1800" kern="1200">
          <a:solidFill>
            <a:schemeClr val="tx1"/>
          </a:solidFill>
          <a:latin typeface="+mn-lt"/>
          <a:ea typeface="+mn-ea"/>
          <a:cs typeface="+mn-cs"/>
        </a:defRPr>
      </a:lvl3pPr>
      <a:lvl4pPr marL="1371442" algn="l" defTabSz="914294" rtl="0" eaLnBrk="1" latinLnBrk="0" hangingPunct="1">
        <a:defRPr sz="1800" kern="1200">
          <a:solidFill>
            <a:schemeClr val="tx1"/>
          </a:solidFill>
          <a:latin typeface="+mn-lt"/>
          <a:ea typeface="+mn-ea"/>
          <a:cs typeface="+mn-cs"/>
        </a:defRPr>
      </a:lvl4pPr>
      <a:lvl5pPr marL="1828589" algn="l" defTabSz="914294" rtl="0" eaLnBrk="1" latinLnBrk="0" hangingPunct="1">
        <a:defRPr sz="1800" kern="1200">
          <a:solidFill>
            <a:schemeClr val="tx1"/>
          </a:solidFill>
          <a:latin typeface="+mn-lt"/>
          <a:ea typeface="+mn-ea"/>
          <a:cs typeface="+mn-cs"/>
        </a:defRPr>
      </a:lvl5pPr>
      <a:lvl6pPr marL="2285736" algn="l" defTabSz="914294" rtl="0" eaLnBrk="1" latinLnBrk="0" hangingPunct="1">
        <a:defRPr sz="1800" kern="1200">
          <a:solidFill>
            <a:schemeClr val="tx1"/>
          </a:solidFill>
          <a:latin typeface="+mn-lt"/>
          <a:ea typeface="+mn-ea"/>
          <a:cs typeface="+mn-cs"/>
        </a:defRPr>
      </a:lvl6pPr>
      <a:lvl7pPr marL="2742883" algn="l" defTabSz="914294" rtl="0" eaLnBrk="1" latinLnBrk="0" hangingPunct="1">
        <a:defRPr sz="1800" kern="1200">
          <a:solidFill>
            <a:schemeClr val="tx1"/>
          </a:solidFill>
          <a:latin typeface="+mn-lt"/>
          <a:ea typeface="+mn-ea"/>
          <a:cs typeface="+mn-cs"/>
        </a:defRPr>
      </a:lvl7pPr>
      <a:lvl8pPr marL="3200030" algn="l" defTabSz="914294" rtl="0" eaLnBrk="1" latinLnBrk="0" hangingPunct="1">
        <a:defRPr sz="1800" kern="1200">
          <a:solidFill>
            <a:schemeClr val="tx1"/>
          </a:solidFill>
          <a:latin typeface="+mn-lt"/>
          <a:ea typeface="+mn-ea"/>
          <a:cs typeface="+mn-cs"/>
        </a:defRPr>
      </a:lvl8pPr>
      <a:lvl9pPr marL="3657178" algn="l" defTabSz="91429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2" name="Holder 2"/>
          <p:cNvSpPr>
            <a:spLocks noGrp="1"/>
          </p:cNvSpPr>
          <p:nvPr>
            <p:ph type="title"/>
          </p:nvPr>
        </p:nvSpPr>
        <p:spPr>
          <a:xfrm>
            <a:off x="385763" y="767022"/>
            <a:ext cx="6827435" cy="553998"/>
          </a:xfrm>
          <a:prstGeom prst="rect">
            <a:avLst/>
          </a:prstGeom>
        </p:spPr>
        <p:txBody>
          <a:bodyPr wrap="square" lIns="0" tIns="0" rIns="0" bIns="0">
            <a:spAutoFit/>
          </a:bodyPr>
          <a:lstStyle>
            <a:lvl1pPr>
              <a:defRPr sz="3600" b="0" i="0">
                <a:solidFill>
                  <a:srgbClr val="FFCC00"/>
                </a:solidFill>
                <a:latin typeface="Arial MT"/>
                <a:cs typeface="Arial MT"/>
              </a:defRPr>
            </a:lvl1pPr>
          </a:lstStyle>
          <a:p>
            <a:endParaRPr/>
          </a:p>
        </p:txBody>
      </p:sp>
      <p:sp>
        <p:nvSpPr>
          <p:cNvPr id="3" name="Holder 3"/>
          <p:cNvSpPr>
            <a:spLocks noGrp="1"/>
          </p:cNvSpPr>
          <p:nvPr>
            <p:ph type="body" idx="1"/>
          </p:nvPr>
        </p:nvSpPr>
        <p:spPr>
          <a:xfrm>
            <a:off x="396459" y="1867194"/>
            <a:ext cx="7698535" cy="492443"/>
          </a:xfrm>
          <a:prstGeom prst="rect">
            <a:avLst/>
          </a:prstGeom>
        </p:spPr>
        <p:txBody>
          <a:bodyPr wrap="square" lIns="0" tIns="0" rIns="0" bIns="0">
            <a:spAutoFit/>
          </a:bodyPr>
          <a:lstStyle>
            <a:lvl1pPr>
              <a:defRPr sz="3200" b="0" i="0">
                <a:solidFill>
                  <a:srgbClr val="FFFFCC"/>
                </a:solidFill>
                <a:latin typeface="Arial MT"/>
                <a:cs typeface="Arial MT"/>
              </a:defRPr>
            </a:lvl1pPr>
          </a:lstStyle>
          <a:p>
            <a:endParaRPr/>
          </a:p>
        </p:txBody>
      </p:sp>
      <p:sp>
        <p:nvSpPr>
          <p:cNvPr id="4" name="Holder 4"/>
          <p:cNvSpPr>
            <a:spLocks noGrp="1"/>
          </p:cNvSpPr>
          <p:nvPr>
            <p:ph type="ftr" sz="quarter" idx="5"/>
          </p:nvPr>
        </p:nvSpPr>
        <p:spPr>
          <a:xfrm>
            <a:off x="3108960" y="6377942"/>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2"/>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4/15/2023</a:t>
            </a:fld>
            <a:endParaRPr lang="en-US"/>
          </a:p>
        </p:txBody>
      </p:sp>
      <p:sp>
        <p:nvSpPr>
          <p:cNvPr id="6" name="Holder 6"/>
          <p:cNvSpPr>
            <a:spLocks noGrp="1"/>
          </p:cNvSpPr>
          <p:nvPr>
            <p:ph type="sldNum" sz="quarter" idx="7"/>
          </p:nvPr>
        </p:nvSpPr>
        <p:spPr>
          <a:xfrm>
            <a:off x="188365" y="6430346"/>
            <a:ext cx="417084" cy="368442"/>
          </a:xfrm>
          <a:prstGeom prst="rect">
            <a:avLst/>
          </a:prstGeom>
        </p:spPr>
        <p:txBody>
          <a:bodyPr wrap="square" lIns="0" tIns="0" rIns="0" bIns="0">
            <a:spAutoFit/>
          </a:bodyPr>
          <a:lstStyle>
            <a:lvl1pPr marL="38245">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8930">
        <a:defRPr>
          <a:latin typeface="+mn-lt"/>
          <a:ea typeface="+mn-ea"/>
          <a:cs typeface="+mn-cs"/>
        </a:defRPr>
      </a:lvl2pPr>
      <a:lvl3pPr marL="917860">
        <a:defRPr>
          <a:latin typeface="+mn-lt"/>
          <a:ea typeface="+mn-ea"/>
          <a:cs typeface="+mn-cs"/>
        </a:defRPr>
      </a:lvl3pPr>
      <a:lvl4pPr marL="1376790">
        <a:defRPr>
          <a:latin typeface="+mn-lt"/>
          <a:ea typeface="+mn-ea"/>
          <a:cs typeface="+mn-cs"/>
        </a:defRPr>
      </a:lvl4pPr>
      <a:lvl5pPr marL="1835719">
        <a:defRPr>
          <a:latin typeface="+mn-lt"/>
          <a:ea typeface="+mn-ea"/>
          <a:cs typeface="+mn-cs"/>
        </a:defRPr>
      </a:lvl5pPr>
      <a:lvl6pPr marL="2294649">
        <a:defRPr>
          <a:latin typeface="+mn-lt"/>
          <a:ea typeface="+mn-ea"/>
          <a:cs typeface="+mn-cs"/>
        </a:defRPr>
      </a:lvl6pPr>
      <a:lvl7pPr marL="2753579">
        <a:defRPr>
          <a:latin typeface="+mn-lt"/>
          <a:ea typeface="+mn-ea"/>
          <a:cs typeface="+mn-cs"/>
        </a:defRPr>
      </a:lvl7pPr>
      <a:lvl8pPr marL="3212510">
        <a:defRPr>
          <a:latin typeface="+mn-lt"/>
          <a:ea typeface="+mn-ea"/>
          <a:cs typeface="+mn-cs"/>
        </a:defRPr>
      </a:lvl8pPr>
      <a:lvl9pPr marL="3671441">
        <a:defRPr>
          <a:latin typeface="+mn-lt"/>
          <a:ea typeface="+mn-ea"/>
          <a:cs typeface="+mn-cs"/>
        </a:defRPr>
      </a:lvl9pPr>
    </p:bodyStyle>
    <p:otherStyle>
      <a:lvl1pPr marL="0">
        <a:defRPr>
          <a:latin typeface="+mn-lt"/>
          <a:ea typeface="+mn-ea"/>
          <a:cs typeface="+mn-cs"/>
        </a:defRPr>
      </a:lvl1pPr>
      <a:lvl2pPr marL="458930">
        <a:defRPr>
          <a:latin typeface="+mn-lt"/>
          <a:ea typeface="+mn-ea"/>
          <a:cs typeface="+mn-cs"/>
        </a:defRPr>
      </a:lvl2pPr>
      <a:lvl3pPr marL="917860">
        <a:defRPr>
          <a:latin typeface="+mn-lt"/>
          <a:ea typeface="+mn-ea"/>
          <a:cs typeface="+mn-cs"/>
        </a:defRPr>
      </a:lvl3pPr>
      <a:lvl4pPr marL="1376790">
        <a:defRPr>
          <a:latin typeface="+mn-lt"/>
          <a:ea typeface="+mn-ea"/>
          <a:cs typeface="+mn-cs"/>
        </a:defRPr>
      </a:lvl4pPr>
      <a:lvl5pPr marL="1835719">
        <a:defRPr>
          <a:latin typeface="+mn-lt"/>
          <a:ea typeface="+mn-ea"/>
          <a:cs typeface="+mn-cs"/>
        </a:defRPr>
      </a:lvl5pPr>
      <a:lvl6pPr marL="2294649">
        <a:defRPr>
          <a:latin typeface="+mn-lt"/>
          <a:ea typeface="+mn-ea"/>
          <a:cs typeface="+mn-cs"/>
        </a:defRPr>
      </a:lvl6pPr>
      <a:lvl7pPr marL="2753579">
        <a:defRPr>
          <a:latin typeface="+mn-lt"/>
          <a:ea typeface="+mn-ea"/>
          <a:cs typeface="+mn-cs"/>
        </a:defRPr>
      </a:lvl7pPr>
      <a:lvl8pPr marL="3212510">
        <a:defRPr>
          <a:latin typeface="+mn-lt"/>
          <a:ea typeface="+mn-ea"/>
          <a:cs typeface="+mn-cs"/>
        </a:defRPr>
      </a:lvl8pPr>
      <a:lvl9pPr marL="3671441">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2" name="Holder 2"/>
          <p:cNvSpPr>
            <a:spLocks noGrp="1"/>
          </p:cNvSpPr>
          <p:nvPr>
            <p:ph type="title"/>
          </p:nvPr>
        </p:nvSpPr>
        <p:spPr>
          <a:xfrm>
            <a:off x="385762" y="767022"/>
            <a:ext cx="6827435" cy="553998"/>
          </a:xfrm>
          <a:prstGeom prst="rect">
            <a:avLst/>
          </a:prstGeom>
        </p:spPr>
        <p:txBody>
          <a:bodyPr wrap="square" lIns="0" tIns="0" rIns="0" bIns="0">
            <a:spAutoFit/>
          </a:bodyPr>
          <a:lstStyle>
            <a:lvl1pPr>
              <a:defRPr sz="3600" b="0" i="0">
                <a:solidFill>
                  <a:srgbClr val="FFCC00"/>
                </a:solidFill>
                <a:latin typeface="Arial MT"/>
                <a:cs typeface="Arial MT"/>
              </a:defRPr>
            </a:lvl1pPr>
          </a:lstStyle>
          <a:p>
            <a:endParaRPr/>
          </a:p>
        </p:txBody>
      </p:sp>
      <p:sp>
        <p:nvSpPr>
          <p:cNvPr id="3" name="Holder 3"/>
          <p:cNvSpPr>
            <a:spLocks noGrp="1"/>
          </p:cNvSpPr>
          <p:nvPr>
            <p:ph type="body" idx="1"/>
          </p:nvPr>
        </p:nvSpPr>
        <p:spPr>
          <a:xfrm>
            <a:off x="396459" y="1867193"/>
            <a:ext cx="7698535" cy="492443"/>
          </a:xfrm>
          <a:prstGeom prst="rect">
            <a:avLst/>
          </a:prstGeom>
        </p:spPr>
        <p:txBody>
          <a:bodyPr wrap="square" lIns="0" tIns="0" rIns="0" bIns="0">
            <a:spAutoFit/>
          </a:bodyPr>
          <a:lstStyle>
            <a:lvl1pPr>
              <a:defRPr sz="3200" b="0" i="0">
                <a:solidFill>
                  <a:srgbClr val="FFFFCC"/>
                </a:solidFill>
                <a:latin typeface="Arial MT"/>
                <a:cs typeface="Arial MT"/>
              </a:defRPr>
            </a:lvl1pPr>
          </a:lstStyle>
          <a:p>
            <a:endParaRPr/>
          </a:p>
        </p:txBody>
      </p:sp>
      <p:sp>
        <p:nvSpPr>
          <p:cNvPr id="4" name="Holder 4"/>
          <p:cNvSpPr>
            <a:spLocks noGrp="1"/>
          </p:cNvSpPr>
          <p:nvPr>
            <p:ph type="ftr" sz="quarter" idx="5"/>
          </p:nvPr>
        </p:nvSpPr>
        <p:spPr>
          <a:xfrm>
            <a:off x="3108960" y="6377941"/>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4/15/2023</a:t>
            </a:fld>
            <a:endParaRPr lang="en-US"/>
          </a:p>
        </p:txBody>
      </p:sp>
      <p:sp>
        <p:nvSpPr>
          <p:cNvPr id="6" name="Holder 6"/>
          <p:cNvSpPr>
            <a:spLocks noGrp="1"/>
          </p:cNvSpPr>
          <p:nvPr>
            <p:ph type="sldNum" sz="quarter" idx="7"/>
          </p:nvPr>
        </p:nvSpPr>
        <p:spPr>
          <a:xfrm>
            <a:off x="188364" y="6430345"/>
            <a:ext cx="417084" cy="368442"/>
          </a:xfrm>
          <a:prstGeom prst="rect">
            <a:avLst/>
          </a:prstGeom>
        </p:spPr>
        <p:txBody>
          <a:bodyPr wrap="square" lIns="0" tIns="0" rIns="0" bIns="0">
            <a:spAutoFit/>
          </a:bodyPr>
          <a:lstStyle>
            <a:lvl1pPr marL="38249">
              <a:lnSpc>
                <a:spcPts val="2766"/>
              </a:lnSpc>
              <a:defRPr sz="2400" b="0" i="0" spc="-5" dirty="0">
                <a:solidFill>
                  <a:srgbClr val="FFFFCC"/>
                </a:solidFill>
                <a:latin typeface="Arial MT"/>
                <a:cs typeface="Arial MT"/>
              </a:defRPr>
            </a:lvl1pPr>
          </a:lstStyle>
          <a:p>
            <a:fld id="{81D60167-4931-47E6-BA6A-407CBD079E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8983">
        <a:defRPr>
          <a:latin typeface="+mn-lt"/>
          <a:ea typeface="+mn-ea"/>
          <a:cs typeface="+mn-cs"/>
        </a:defRPr>
      </a:lvl2pPr>
      <a:lvl3pPr marL="917966">
        <a:defRPr>
          <a:latin typeface="+mn-lt"/>
          <a:ea typeface="+mn-ea"/>
          <a:cs typeface="+mn-cs"/>
        </a:defRPr>
      </a:lvl3pPr>
      <a:lvl4pPr marL="1376949">
        <a:defRPr>
          <a:latin typeface="+mn-lt"/>
          <a:ea typeface="+mn-ea"/>
          <a:cs typeface="+mn-cs"/>
        </a:defRPr>
      </a:lvl4pPr>
      <a:lvl5pPr marL="1835932">
        <a:defRPr>
          <a:latin typeface="+mn-lt"/>
          <a:ea typeface="+mn-ea"/>
          <a:cs typeface="+mn-cs"/>
        </a:defRPr>
      </a:lvl5pPr>
      <a:lvl6pPr marL="2294915">
        <a:defRPr>
          <a:latin typeface="+mn-lt"/>
          <a:ea typeface="+mn-ea"/>
          <a:cs typeface="+mn-cs"/>
        </a:defRPr>
      </a:lvl6pPr>
      <a:lvl7pPr marL="2753898">
        <a:defRPr>
          <a:latin typeface="+mn-lt"/>
          <a:ea typeface="+mn-ea"/>
          <a:cs typeface="+mn-cs"/>
        </a:defRPr>
      </a:lvl7pPr>
      <a:lvl8pPr marL="3212882">
        <a:defRPr>
          <a:latin typeface="+mn-lt"/>
          <a:ea typeface="+mn-ea"/>
          <a:cs typeface="+mn-cs"/>
        </a:defRPr>
      </a:lvl8pPr>
      <a:lvl9pPr marL="3671865">
        <a:defRPr>
          <a:latin typeface="+mn-lt"/>
          <a:ea typeface="+mn-ea"/>
          <a:cs typeface="+mn-cs"/>
        </a:defRPr>
      </a:lvl9pPr>
    </p:bodyStyle>
    <p:otherStyle>
      <a:lvl1pPr marL="0">
        <a:defRPr>
          <a:latin typeface="+mn-lt"/>
          <a:ea typeface="+mn-ea"/>
          <a:cs typeface="+mn-cs"/>
        </a:defRPr>
      </a:lvl1pPr>
      <a:lvl2pPr marL="458983">
        <a:defRPr>
          <a:latin typeface="+mn-lt"/>
          <a:ea typeface="+mn-ea"/>
          <a:cs typeface="+mn-cs"/>
        </a:defRPr>
      </a:lvl2pPr>
      <a:lvl3pPr marL="917966">
        <a:defRPr>
          <a:latin typeface="+mn-lt"/>
          <a:ea typeface="+mn-ea"/>
          <a:cs typeface="+mn-cs"/>
        </a:defRPr>
      </a:lvl3pPr>
      <a:lvl4pPr marL="1376949">
        <a:defRPr>
          <a:latin typeface="+mn-lt"/>
          <a:ea typeface="+mn-ea"/>
          <a:cs typeface="+mn-cs"/>
        </a:defRPr>
      </a:lvl4pPr>
      <a:lvl5pPr marL="1835932">
        <a:defRPr>
          <a:latin typeface="+mn-lt"/>
          <a:ea typeface="+mn-ea"/>
          <a:cs typeface="+mn-cs"/>
        </a:defRPr>
      </a:lvl5pPr>
      <a:lvl6pPr marL="2294915">
        <a:defRPr>
          <a:latin typeface="+mn-lt"/>
          <a:ea typeface="+mn-ea"/>
          <a:cs typeface="+mn-cs"/>
        </a:defRPr>
      </a:lvl6pPr>
      <a:lvl7pPr marL="2753898">
        <a:defRPr>
          <a:latin typeface="+mn-lt"/>
          <a:ea typeface="+mn-ea"/>
          <a:cs typeface="+mn-cs"/>
        </a:defRPr>
      </a:lvl7pPr>
      <a:lvl8pPr marL="3212882">
        <a:defRPr>
          <a:latin typeface="+mn-lt"/>
          <a:ea typeface="+mn-ea"/>
          <a:cs typeface="+mn-cs"/>
        </a:defRPr>
      </a:lvl8pPr>
      <a:lvl9pPr marL="367186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Unit-4</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3" y="767022"/>
            <a:ext cx="6827435" cy="1107996"/>
          </a:xfrm>
        </p:spPr>
        <p:txBody>
          <a:bodyPr/>
          <a:lstStyle/>
          <a:p>
            <a:r>
              <a:rPr lang="en-US" b="1" dirty="0" smtClean="0"/>
              <a:t>To </a:t>
            </a:r>
            <a:r>
              <a:rPr lang="en-US" b="1" dirty="0" smtClean="0"/>
              <a:t>better filter emails as spam or not</a:t>
            </a:r>
            <a:endParaRPr lang="en-US" dirty="0"/>
          </a:p>
        </p:txBody>
      </p:sp>
      <p:sp>
        <p:nvSpPr>
          <p:cNvPr id="3" name="Text Placeholder 2"/>
          <p:cNvSpPr>
            <a:spLocks noGrp="1"/>
          </p:cNvSpPr>
          <p:nvPr>
            <p:ph type="body" idx="1"/>
          </p:nvPr>
        </p:nvSpPr>
        <p:spPr>
          <a:xfrm>
            <a:off x="396459" y="1867194"/>
            <a:ext cx="7698535" cy="4924425"/>
          </a:xfrm>
        </p:spPr>
        <p:txBody>
          <a:bodyPr/>
          <a:lstStyle/>
          <a:p>
            <a:pPr fontAlgn="base"/>
            <a:r>
              <a:rPr lang="en-US" b="1" dirty="0" smtClean="0"/>
              <a:t> </a:t>
            </a:r>
            <a:endParaRPr lang="en-US" b="1" dirty="0" smtClean="0"/>
          </a:p>
          <a:p>
            <a:pPr fontAlgn="base"/>
            <a:r>
              <a:rPr lang="en-US" dirty="0" smtClean="0">
                <a:solidFill>
                  <a:schemeClr val="bg1"/>
                </a:solidFill>
              </a:rPr>
              <a:t>Task – Classifying emails as spam or not</a:t>
            </a:r>
          </a:p>
          <a:p>
            <a:pPr fontAlgn="base"/>
            <a:r>
              <a:rPr lang="en-US" dirty="0" smtClean="0">
                <a:solidFill>
                  <a:schemeClr val="bg1"/>
                </a:solidFill>
              </a:rPr>
              <a:t>Performance Measure – The fraction of emails accurately classified as spam or not spam </a:t>
            </a:r>
          </a:p>
          <a:p>
            <a:pPr fontAlgn="base"/>
            <a:r>
              <a:rPr lang="en-US" dirty="0" smtClean="0">
                <a:solidFill>
                  <a:schemeClr val="bg1"/>
                </a:solidFill>
              </a:rPr>
              <a:t>Experience – Observing you label emails as spam or not spam </a:t>
            </a:r>
          </a:p>
          <a:p>
            <a:pPr fontAlgn="base"/>
            <a:endParaRPr lang="en-US" dirty="0" smtClean="0"/>
          </a:p>
          <a:p>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3" y="767022"/>
            <a:ext cx="6827435" cy="1107996"/>
          </a:xfrm>
        </p:spPr>
        <p:txBody>
          <a:bodyPr/>
          <a:lstStyle/>
          <a:p>
            <a:r>
              <a:rPr lang="en-US" b="1" dirty="0" smtClean="0"/>
              <a:t>2. A checkers learning problem</a:t>
            </a:r>
            <a:r>
              <a:rPr lang="en-US" dirty="0" smtClean="0"/>
              <a:t/>
            </a:r>
            <a:br>
              <a:rPr lang="en-US" dirty="0" smtClean="0"/>
            </a:br>
            <a:endParaRPr lang="en-US" dirty="0"/>
          </a:p>
        </p:txBody>
      </p:sp>
      <p:sp>
        <p:nvSpPr>
          <p:cNvPr id="3" name="Text Placeholder 2"/>
          <p:cNvSpPr>
            <a:spLocks noGrp="1"/>
          </p:cNvSpPr>
          <p:nvPr>
            <p:ph type="body" idx="1"/>
          </p:nvPr>
        </p:nvSpPr>
        <p:spPr>
          <a:xfrm>
            <a:off x="396459" y="1867194"/>
            <a:ext cx="7698535" cy="2954655"/>
          </a:xfrm>
        </p:spPr>
        <p:txBody>
          <a:bodyPr/>
          <a:lstStyle/>
          <a:p>
            <a:pPr fontAlgn="base"/>
            <a:r>
              <a:rPr lang="en-US" dirty="0" smtClean="0"/>
              <a:t>Task </a:t>
            </a:r>
            <a:r>
              <a:rPr lang="en-US" dirty="0" smtClean="0"/>
              <a:t>– Playing checkers game </a:t>
            </a:r>
          </a:p>
          <a:p>
            <a:pPr fontAlgn="base"/>
            <a:r>
              <a:rPr lang="en-US" dirty="0" smtClean="0"/>
              <a:t>Performance Measure – percent of games won against </a:t>
            </a:r>
            <a:r>
              <a:rPr lang="en-US" dirty="0" err="1" smtClean="0"/>
              <a:t>opposer</a:t>
            </a:r>
            <a:endParaRPr lang="en-US" dirty="0" smtClean="0"/>
          </a:p>
          <a:p>
            <a:pPr fontAlgn="base"/>
            <a:r>
              <a:rPr lang="en-US" dirty="0" smtClean="0"/>
              <a:t>Experience</a:t>
            </a:r>
            <a:r>
              <a:rPr lang="en-US" b="1" dirty="0" smtClean="0"/>
              <a:t> –</a:t>
            </a:r>
            <a:r>
              <a:rPr lang="en-US" dirty="0" smtClean="0"/>
              <a:t> playing implementation games against itself</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3" y="767022"/>
            <a:ext cx="6827435" cy="1107996"/>
          </a:xfrm>
        </p:spPr>
        <p:txBody>
          <a:bodyPr/>
          <a:lstStyle/>
          <a:p>
            <a:r>
              <a:rPr lang="en-US" b="1" dirty="0" smtClean="0"/>
              <a:t>Fruit Prediction Problem</a:t>
            </a:r>
            <a:r>
              <a:rPr lang="en-US" dirty="0" smtClean="0"/>
              <a:t/>
            </a:r>
            <a:br>
              <a:rPr lang="en-US" dirty="0" smtClean="0"/>
            </a:br>
            <a:endParaRPr lang="en-US" dirty="0"/>
          </a:p>
        </p:txBody>
      </p:sp>
      <p:sp>
        <p:nvSpPr>
          <p:cNvPr id="3" name="Text Placeholder 2"/>
          <p:cNvSpPr>
            <a:spLocks noGrp="1"/>
          </p:cNvSpPr>
          <p:nvPr>
            <p:ph type="body" idx="1"/>
          </p:nvPr>
        </p:nvSpPr>
        <p:spPr>
          <a:xfrm>
            <a:off x="396459" y="1867194"/>
            <a:ext cx="7698535" cy="3447098"/>
          </a:xfrm>
        </p:spPr>
        <p:txBody>
          <a:bodyPr/>
          <a:lstStyle/>
          <a:p>
            <a:pPr fontAlgn="base"/>
            <a:r>
              <a:rPr lang="en-US" dirty="0" smtClean="0"/>
              <a:t>Task </a:t>
            </a:r>
            <a:r>
              <a:rPr lang="en-US" dirty="0" smtClean="0"/>
              <a:t>– forecasting different fruits for recognition</a:t>
            </a:r>
          </a:p>
          <a:p>
            <a:pPr fontAlgn="base"/>
            <a:r>
              <a:rPr lang="en-US" dirty="0" smtClean="0"/>
              <a:t>Performance Measure – able to predict maximum variety of fruits</a:t>
            </a:r>
          </a:p>
          <a:p>
            <a:pPr fontAlgn="base"/>
            <a:r>
              <a:rPr lang="en-US" dirty="0" smtClean="0"/>
              <a:t>Experience – training machine with the largest datasets of fruits images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3" y="767022"/>
            <a:ext cx="6827435" cy="1661993"/>
          </a:xfrm>
        </p:spPr>
        <p:txBody>
          <a:bodyPr/>
          <a:lstStyle/>
          <a:p>
            <a:r>
              <a:rPr lang="en-US" b="1" dirty="0" smtClean="0"/>
              <a:t>Automatic Translation of documents</a:t>
            </a:r>
            <a:r>
              <a:rPr lang="en-US" dirty="0" smtClean="0"/>
              <a:t/>
            </a:r>
            <a:br>
              <a:rPr lang="en-US" dirty="0" smtClean="0"/>
            </a:br>
            <a:endParaRPr lang="en-US" dirty="0"/>
          </a:p>
        </p:txBody>
      </p:sp>
      <p:sp>
        <p:nvSpPr>
          <p:cNvPr id="3" name="Text Placeholder 2"/>
          <p:cNvSpPr>
            <a:spLocks noGrp="1"/>
          </p:cNvSpPr>
          <p:nvPr>
            <p:ph type="body" idx="1"/>
          </p:nvPr>
        </p:nvSpPr>
        <p:spPr>
          <a:xfrm>
            <a:off x="714348" y="2000240"/>
            <a:ext cx="7698535" cy="3447098"/>
          </a:xfrm>
        </p:spPr>
        <p:txBody>
          <a:bodyPr/>
          <a:lstStyle/>
          <a:p>
            <a:pPr fontAlgn="base"/>
            <a:r>
              <a:rPr lang="en-US" dirty="0" smtClean="0"/>
              <a:t>Task </a:t>
            </a:r>
            <a:r>
              <a:rPr lang="en-US" dirty="0" smtClean="0"/>
              <a:t>– translating one type of language used in a document to other language</a:t>
            </a:r>
          </a:p>
          <a:p>
            <a:pPr fontAlgn="base"/>
            <a:r>
              <a:rPr lang="en-US" dirty="0" smtClean="0"/>
              <a:t>Performance Measure – able to convert one language to other efficiently</a:t>
            </a:r>
          </a:p>
          <a:p>
            <a:pPr fontAlgn="base"/>
            <a:r>
              <a:rPr lang="en-US" dirty="0" smtClean="0"/>
              <a:t>Experience – training machine with a large dataset of different types of languages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Learning to recognize spoken words</a:t>
            </a:r>
            <a:endParaRPr lang="en-US" dirty="0">
              <a:solidFill>
                <a:srgbClr val="FF0000"/>
              </a:solidFill>
            </a:endParaRPr>
          </a:p>
        </p:txBody>
      </p:sp>
      <p:sp>
        <p:nvSpPr>
          <p:cNvPr id="3" name="Content Placeholder 2"/>
          <p:cNvSpPr>
            <a:spLocks noGrp="1"/>
          </p:cNvSpPr>
          <p:nvPr>
            <p:ph idx="1"/>
          </p:nvPr>
        </p:nvSpPr>
        <p:spPr>
          <a:xfrm>
            <a:off x="396459" y="1867194"/>
            <a:ext cx="7698535" cy="3776384"/>
          </a:xfrm>
        </p:spPr>
        <p:txBody>
          <a:bodyPr>
            <a:normAutofit fontScale="70000" lnSpcReduction="20000"/>
          </a:bodyPr>
          <a:lstStyle/>
          <a:p>
            <a:r>
              <a:rPr lang="en-US" dirty="0" smtClean="0"/>
              <a:t>All of the most successful speech recognition systems employ machine learning in some form. For example, the SPHINX system (e.g., Lee 1989) learns speaker-specific strategies for recognizing the primitive sounds (phonemes) and words from the observed speech signal. </a:t>
            </a:r>
          </a:p>
          <a:p>
            <a:r>
              <a:rPr lang="en-US" dirty="0" smtClean="0"/>
              <a:t>Neural network learning methods (e.g., </a:t>
            </a:r>
            <a:r>
              <a:rPr lang="en-US" dirty="0" err="1" smtClean="0"/>
              <a:t>Waibel</a:t>
            </a:r>
            <a:r>
              <a:rPr lang="en-US" dirty="0" smtClean="0"/>
              <a:t> et al. 1989) and methods for learning hidden Markov models (e.g., Lee 1989) are effective for automatically customizing </a:t>
            </a:r>
            <a:r>
              <a:rPr lang="en-US" dirty="0" err="1" smtClean="0"/>
              <a:t>to,individual</a:t>
            </a:r>
            <a:r>
              <a:rPr lang="en-US" dirty="0" smtClean="0"/>
              <a:t> speakers, vocabularies, microphone characteristics, background noise, etc. Similar techniques have potential applications in many signal-interpretation problems.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Learning to drive an autonomous vehicle.</a:t>
            </a:r>
            <a:endParaRPr lang="en-US" dirty="0">
              <a:solidFill>
                <a:srgbClr val="FF0000"/>
              </a:solidFill>
            </a:endParaRPr>
          </a:p>
        </p:txBody>
      </p:sp>
      <p:sp>
        <p:nvSpPr>
          <p:cNvPr id="3" name="Content Placeholder 2"/>
          <p:cNvSpPr>
            <a:spLocks noGrp="1"/>
          </p:cNvSpPr>
          <p:nvPr>
            <p:ph idx="1"/>
          </p:nvPr>
        </p:nvSpPr>
        <p:spPr>
          <a:xfrm>
            <a:off x="396459" y="1867194"/>
            <a:ext cx="7698535" cy="3133442"/>
          </a:xfrm>
        </p:spPr>
        <p:txBody>
          <a:bodyPr>
            <a:normAutofit fontScale="85000" lnSpcReduction="20000"/>
          </a:bodyPr>
          <a:lstStyle/>
          <a:p>
            <a:r>
              <a:rPr lang="en-US" dirty="0" smtClean="0"/>
              <a:t>Machine learning methods have been used to train computer-controlled vehicles to steer correctly when driving on a variety of road types. For example, the ALVINN system (</a:t>
            </a:r>
            <a:r>
              <a:rPr lang="en-US" dirty="0" err="1" smtClean="0"/>
              <a:t>Pomerleau</a:t>
            </a:r>
            <a:r>
              <a:rPr lang="en-US" dirty="0" smtClean="0"/>
              <a:t> 1989) has used its learned strategies to drive unassisted at 70 miles per hour for 90 miles on public highways among other cars. Similar techniques have possible applications in many sensor-based control problems.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solidFill>
                  <a:srgbClr val="FF0000"/>
                </a:solidFill>
              </a:rPr>
              <a:t>Learning to classify new astronomical structures.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Machine learning methods have been applied to a variety of large databases to learn general regularities implicit in the data. For example, decision tree learning algorithms have been used by NASA to learn how to classify celestial objects from the second Palomar Observatory Sky Survey (Fayyad et al. 1995). </a:t>
            </a:r>
          </a:p>
          <a:p>
            <a:r>
              <a:rPr lang="en-US" dirty="0" smtClean="0"/>
              <a:t>This system is now used to automatically classify all objects in the Sky Survey, which consists of three </a:t>
            </a:r>
            <a:r>
              <a:rPr lang="en-US" dirty="0" err="1" smtClean="0"/>
              <a:t>terrabytes</a:t>
            </a:r>
            <a:r>
              <a:rPr lang="en-US" dirty="0" smtClean="0"/>
              <a:t> of image data.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Learning to play world-class backgammon.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The most successful computer programs for playing games such as backgammon are based on </a:t>
            </a:r>
            <a:r>
              <a:rPr lang="en-US" dirty="0" err="1" smtClean="0"/>
              <a:t>machiie</a:t>
            </a:r>
            <a:r>
              <a:rPr lang="en-US" dirty="0" smtClean="0"/>
              <a:t> learning algorithms. For example, the world's top computer program for backgammon, TD-GAMMON (</a:t>
            </a:r>
            <a:r>
              <a:rPr lang="en-US" dirty="0" err="1" smtClean="0"/>
              <a:t>Tesauro</a:t>
            </a:r>
            <a:r>
              <a:rPr lang="en-US" dirty="0" smtClean="0"/>
              <a:t> 1992, 1995). learned its strategy by playing over one million practice games against itself. It now plays at a level competitive with the human world champion. Similar techniques have applications in many practical problems where very large search spaces must be examined efficiently.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DESIGNING A LEARNING SYSTEM</a:t>
            </a:r>
            <a:endParaRPr lang="en-US" dirty="0">
              <a:solidFill>
                <a:srgbClr val="FF0000"/>
              </a:solidFill>
            </a:endParaRPr>
          </a:p>
        </p:txBody>
      </p:sp>
      <p:sp>
        <p:nvSpPr>
          <p:cNvPr id="3" name="Content Placeholder 2"/>
          <p:cNvSpPr>
            <a:spLocks noGrp="1"/>
          </p:cNvSpPr>
          <p:nvPr>
            <p:ph idx="1"/>
          </p:nvPr>
        </p:nvSpPr>
        <p:spPr/>
        <p:txBody>
          <a:bodyPr/>
          <a:lstStyle/>
          <a:p>
            <a:pPr marL="514291" indent="-514291">
              <a:buFont typeface="+mj-lt"/>
              <a:buAutoNum type="arabicPeriod"/>
            </a:pPr>
            <a:r>
              <a:rPr lang="en-US" dirty="0" smtClean="0">
                <a:solidFill>
                  <a:srgbClr val="00B050"/>
                </a:solidFill>
              </a:rPr>
              <a:t>Choosing the Training Experience</a:t>
            </a:r>
          </a:p>
          <a:p>
            <a:pPr marL="514291" indent="-514291">
              <a:buFont typeface="+mj-lt"/>
              <a:buAutoNum type="arabicPeriod"/>
            </a:pPr>
            <a:r>
              <a:rPr lang="en-US" dirty="0" smtClean="0">
                <a:solidFill>
                  <a:srgbClr val="7030A0"/>
                </a:solidFill>
              </a:rPr>
              <a:t>Choosing the Target Function</a:t>
            </a:r>
          </a:p>
          <a:p>
            <a:pPr marL="514291" indent="-514291">
              <a:buFont typeface="+mj-lt"/>
              <a:buAutoNum type="arabicPeriod"/>
            </a:pPr>
            <a:r>
              <a:rPr lang="en-US" dirty="0" smtClean="0">
                <a:solidFill>
                  <a:srgbClr val="00B050"/>
                </a:solidFill>
              </a:rPr>
              <a:t>Choosing a Representation for the Target Function</a:t>
            </a:r>
          </a:p>
          <a:p>
            <a:pPr marL="514291" indent="-514291">
              <a:buFont typeface="+mj-lt"/>
              <a:buAutoNum type="arabicPeriod"/>
            </a:pPr>
            <a:r>
              <a:rPr lang="en-US" dirty="0" smtClean="0">
                <a:solidFill>
                  <a:srgbClr val="7030A0"/>
                </a:solidFill>
              </a:rPr>
              <a:t>Choosing a Function Approximation Algorithm</a:t>
            </a:r>
          </a:p>
          <a:p>
            <a:pPr marL="514291" indent="-514291">
              <a:buFont typeface="+mj-lt"/>
              <a:buAutoNum type="arabicPeriod"/>
            </a:pPr>
            <a:r>
              <a:rPr lang="en-US" dirty="0" smtClean="0">
                <a:solidFill>
                  <a:srgbClr val="00B050"/>
                </a:solidFill>
              </a:rPr>
              <a:t>The Final Design</a:t>
            </a:r>
            <a:endParaRPr lang="en-US" dirty="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Training Experience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first design choice we face </a:t>
            </a:r>
            <a:r>
              <a:rPr lang="en-US" dirty="0" smtClean="0">
                <a:solidFill>
                  <a:srgbClr val="7030A0"/>
                </a:solidFill>
              </a:rPr>
              <a:t>is to choose the type of training experience</a:t>
            </a:r>
            <a:r>
              <a:rPr lang="en-US" dirty="0" smtClean="0"/>
              <a:t> from which our system will learn.</a:t>
            </a:r>
          </a:p>
          <a:p>
            <a:r>
              <a:rPr lang="en-US" dirty="0" smtClean="0"/>
              <a:t>A second important attribute of the training </a:t>
            </a:r>
            <a:r>
              <a:rPr lang="en-US" dirty="0" smtClean="0">
                <a:solidFill>
                  <a:srgbClr val="7030A0"/>
                </a:solidFill>
              </a:rPr>
              <a:t>experience is the degree to which the learner </a:t>
            </a:r>
            <a:r>
              <a:rPr lang="en-US" dirty="0" smtClean="0"/>
              <a:t>controls the sequence of training examples.</a:t>
            </a:r>
          </a:p>
          <a:p>
            <a:r>
              <a:rPr lang="en-US" dirty="0" smtClean="0"/>
              <a:t>A third important attribute of the training experience </a:t>
            </a:r>
            <a:r>
              <a:rPr lang="en-US" dirty="0" smtClean="0">
                <a:solidFill>
                  <a:srgbClr val="7030A0"/>
                </a:solidFill>
              </a:rPr>
              <a:t>is how well it represents the distribution of examples </a:t>
            </a:r>
            <a:r>
              <a:rPr lang="en-US" dirty="0" smtClean="0"/>
              <a:t>over which the final system performance P must be measured.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Well-Proposed Learning Algorithm</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 computer program is said to learn from </a:t>
            </a:r>
            <a:r>
              <a:rPr lang="en-US" dirty="0" smtClean="0">
                <a:solidFill>
                  <a:srgbClr val="7030A0"/>
                </a:solidFill>
              </a:rPr>
              <a:t>experience E</a:t>
            </a:r>
            <a:r>
              <a:rPr lang="en-US" dirty="0" smtClean="0"/>
              <a:t> with respect to some class of </a:t>
            </a:r>
            <a:r>
              <a:rPr lang="en-US" dirty="0" smtClean="0">
                <a:solidFill>
                  <a:srgbClr val="7030A0"/>
                </a:solidFill>
              </a:rPr>
              <a:t>tasks T</a:t>
            </a:r>
            <a:r>
              <a:rPr lang="en-US" dirty="0" smtClean="0"/>
              <a:t> and </a:t>
            </a:r>
            <a:r>
              <a:rPr lang="en-US" dirty="0" smtClean="0">
                <a:solidFill>
                  <a:srgbClr val="7030A0"/>
                </a:solidFill>
              </a:rPr>
              <a:t>performance measure </a:t>
            </a:r>
            <a:r>
              <a:rPr lang="en-US" dirty="0" smtClean="0"/>
              <a:t>P, if its performance at tasks in T, as measured by P, improves with experience 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Training Experience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71472" y="1643051"/>
            <a:ext cx="8215370" cy="500066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Target Function</a:t>
            </a:r>
            <a:endParaRPr lang="en-US" dirty="0"/>
          </a:p>
        </p:txBody>
      </p:sp>
      <p:sp>
        <p:nvSpPr>
          <p:cNvPr id="3" name="Content Placeholder 2"/>
          <p:cNvSpPr>
            <a:spLocks noGrp="1"/>
          </p:cNvSpPr>
          <p:nvPr>
            <p:ph idx="1"/>
          </p:nvPr>
        </p:nvSpPr>
        <p:spPr/>
        <p:txBody>
          <a:bodyPr/>
          <a:lstStyle/>
          <a:p>
            <a:r>
              <a:rPr lang="en-US" dirty="0" smtClean="0"/>
              <a:t>The next design choice is to determine exactly what type of knowledge will be learned and how this will be used by the performance program.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Well-Proposed Learning Algorithm</a:t>
            </a:r>
            <a:endParaRPr lang="en-US"/>
          </a:p>
        </p:txBody>
      </p:sp>
      <p:sp>
        <p:nvSpPr>
          <p:cNvPr id="3" name="Content Placeholder 2"/>
          <p:cNvSpPr>
            <a:spLocks noGrp="1"/>
          </p:cNvSpPr>
          <p:nvPr>
            <p:ph idx="1"/>
          </p:nvPr>
        </p:nvSpPr>
        <p:spPr/>
        <p:txBody>
          <a:bodyPr/>
          <a:lstStyle/>
          <a:p>
            <a:r>
              <a:rPr lang="en-US" dirty="0"/>
              <a:t>A computer program is said to learn from experience E in context to some task T and some performance measure P, if its performance on T, as was measured by P, upgrades with experience 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Well Defined Learning Algorithm:</a:t>
            </a:r>
            <a:br>
              <a:rPr lang="en-US" dirty="0" smtClean="0">
                <a:solidFill>
                  <a:srgbClr val="FF0000"/>
                </a:solidFill>
              </a:rPr>
            </a:br>
            <a:r>
              <a:rPr lang="en-US" dirty="0" smtClean="0">
                <a:solidFill>
                  <a:srgbClr val="FF0000"/>
                </a:solidFill>
              </a:rPr>
              <a:t>Three features: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a:t>
            </a:r>
            <a:r>
              <a:rPr lang="en-US" dirty="0" smtClean="0">
                <a:solidFill>
                  <a:srgbClr val="7030A0"/>
                </a:solidFill>
              </a:rPr>
              <a:t>class of tasks</a:t>
            </a:r>
            <a:r>
              <a:rPr lang="en-US" dirty="0" smtClean="0"/>
              <a:t>, </a:t>
            </a:r>
          </a:p>
          <a:p>
            <a:r>
              <a:rPr lang="en-US" dirty="0" smtClean="0"/>
              <a:t>the </a:t>
            </a:r>
            <a:r>
              <a:rPr lang="en-US" dirty="0" smtClean="0">
                <a:solidFill>
                  <a:srgbClr val="7030A0"/>
                </a:solidFill>
              </a:rPr>
              <a:t>measure of performance to be improved</a:t>
            </a:r>
            <a:r>
              <a:rPr lang="en-US" dirty="0" smtClean="0"/>
              <a:t>, and </a:t>
            </a:r>
          </a:p>
          <a:p>
            <a:r>
              <a:rPr lang="en-US" dirty="0" smtClean="0"/>
              <a:t>the </a:t>
            </a:r>
            <a:r>
              <a:rPr lang="en-US" dirty="0" smtClean="0">
                <a:solidFill>
                  <a:srgbClr val="7030A0"/>
                </a:solidFill>
              </a:rPr>
              <a:t>source of experience</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971" y="160915"/>
            <a:ext cx="1234058" cy="197540"/>
          </a:xfrm>
          <a:prstGeom prst="rect">
            <a:avLst/>
          </a:prstGeom>
        </p:spPr>
        <p:txBody>
          <a:bodyPr vert="horz" wrap="square" lIns="0" tIns="12749" rIns="0" bIns="0" rtlCol="0">
            <a:spAutoFit/>
          </a:bodyPr>
          <a:lstStyle/>
          <a:p>
            <a:pPr marL="12749">
              <a:spcBef>
                <a:spcPts val="100"/>
              </a:spcBef>
            </a:pPr>
            <a:r>
              <a:rPr sz="1200" i="1" spc="-5" dirty="0">
                <a:solidFill>
                  <a:srgbClr val="FFFFCC"/>
                </a:solidFill>
                <a:latin typeface="Arial"/>
                <a:cs typeface="Arial"/>
              </a:rPr>
              <a:t>Machine</a:t>
            </a:r>
            <a:r>
              <a:rPr sz="1200" i="1" spc="-50" dirty="0">
                <a:solidFill>
                  <a:srgbClr val="FFFFCC"/>
                </a:solidFill>
                <a:latin typeface="Arial"/>
                <a:cs typeface="Arial"/>
              </a:rPr>
              <a:t> </a:t>
            </a:r>
            <a:r>
              <a:rPr sz="1200" i="1" spc="-10" dirty="0">
                <a:solidFill>
                  <a:srgbClr val="FFFFCC"/>
                </a:solidFill>
                <a:latin typeface="Arial"/>
                <a:cs typeface="Arial"/>
              </a:rPr>
              <a:t>Learning</a:t>
            </a:r>
            <a:endParaRPr sz="1200">
              <a:latin typeface="Arial"/>
              <a:cs typeface="Arial"/>
            </a:endParaRPr>
          </a:p>
        </p:txBody>
      </p:sp>
      <p:sp>
        <p:nvSpPr>
          <p:cNvPr id="3" name="object 3"/>
          <p:cNvSpPr txBox="1"/>
          <p:nvPr/>
        </p:nvSpPr>
        <p:spPr>
          <a:xfrm>
            <a:off x="6991601" y="160915"/>
            <a:ext cx="1540981" cy="197540"/>
          </a:xfrm>
          <a:prstGeom prst="rect">
            <a:avLst/>
          </a:prstGeom>
        </p:spPr>
        <p:txBody>
          <a:bodyPr vert="horz" wrap="square" lIns="0" tIns="12749" rIns="0" bIns="0" rtlCol="0">
            <a:spAutoFit/>
          </a:bodyPr>
          <a:lstStyle/>
          <a:p>
            <a:pPr marL="12749">
              <a:spcBef>
                <a:spcPts val="100"/>
              </a:spcBef>
            </a:pPr>
            <a:r>
              <a:rPr sz="1200" spc="-5" dirty="0">
                <a:solidFill>
                  <a:srgbClr val="FFFFCC"/>
                </a:solidFill>
                <a:latin typeface="Arial MT"/>
                <a:cs typeface="Arial MT"/>
              </a:rPr>
              <a:t>CSE</a:t>
            </a:r>
            <a:r>
              <a:rPr sz="1200" spc="-25" dirty="0">
                <a:solidFill>
                  <a:srgbClr val="FFFFCC"/>
                </a:solidFill>
                <a:latin typeface="Arial MT"/>
                <a:cs typeface="Arial MT"/>
              </a:rPr>
              <a:t> </a:t>
            </a:r>
            <a:r>
              <a:rPr sz="1200" spc="-5" dirty="0">
                <a:solidFill>
                  <a:srgbClr val="FFFFCC"/>
                </a:solidFill>
                <a:latin typeface="Arial MT"/>
                <a:cs typeface="Arial MT"/>
              </a:rPr>
              <a:t>574,</a:t>
            </a:r>
            <a:r>
              <a:rPr sz="1200" spc="-20" dirty="0">
                <a:solidFill>
                  <a:srgbClr val="FFFFCC"/>
                </a:solidFill>
                <a:latin typeface="Arial MT"/>
                <a:cs typeface="Arial MT"/>
              </a:rPr>
              <a:t> </a:t>
            </a:r>
            <a:r>
              <a:rPr sz="1200" spc="-5" dirty="0">
                <a:solidFill>
                  <a:srgbClr val="FFFFCC"/>
                </a:solidFill>
                <a:latin typeface="Arial MT"/>
                <a:cs typeface="Arial MT"/>
              </a:rPr>
              <a:t>Spring</a:t>
            </a:r>
            <a:r>
              <a:rPr sz="1200" spc="-20" dirty="0">
                <a:solidFill>
                  <a:srgbClr val="FFFFCC"/>
                </a:solidFill>
                <a:latin typeface="Arial MT"/>
                <a:cs typeface="Arial MT"/>
              </a:rPr>
              <a:t> </a:t>
            </a:r>
            <a:r>
              <a:rPr sz="1200" spc="-10" dirty="0">
                <a:solidFill>
                  <a:srgbClr val="FFFFCC"/>
                </a:solidFill>
                <a:latin typeface="Arial MT"/>
                <a:cs typeface="Arial MT"/>
              </a:rPr>
              <a:t>2004</a:t>
            </a:r>
            <a:endParaRPr sz="1200">
              <a:latin typeface="Arial MT"/>
              <a:cs typeface="Arial MT"/>
            </a:endParaRPr>
          </a:p>
        </p:txBody>
      </p:sp>
      <p:grpSp>
        <p:nvGrpSpPr>
          <p:cNvPr id="4" name="object 4"/>
          <p:cNvGrpSpPr/>
          <p:nvPr/>
        </p:nvGrpSpPr>
        <p:grpSpPr>
          <a:xfrm>
            <a:off x="675114" y="534974"/>
            <a:ext cx="7794050" cy="90674"/>
            <a:chOff x="673239" y="532002"/>
            <a:chExt cx="7772400" cy="90170"/>
          </a:xfrm>
        </p:grpSpPr>
        <p:sp>
          <p:nvSpPr>
            <p:cNvPr id="5" name="object 5"/>
            <p:cNvSpPr/>
            <p:nvPr/>
          </p:nvSpPr>
          <p:spPr>
            <a:xfrm>
              <a:off x="673239" y="546099"/>
              <a:ext cx="7772400" cy="0"/>
            </a:xfrm>
            <a:custGeom>
              <a:avLst/>
              <a:gdLst/>
              <a:ahLst/>
              <a:cxnLst/>
              <a:rect l="l" t="t" r="r" b="b"/>
              <a:pathLst>
                <a:path w="7772400">
                  <a:moveTo>
                    <a:pt x="0" y="0"/>
                  </a:moveTo>
                  <a:lnTo>
                    <a:pt x="7772387" y="0"/>
                  </a:lnTo>
                </a:path>
              </a:pathLst>
            </a:custGeom>
            <a:ln w="28194">
              <a:solidFill>
                <a:srgbClr val="FF0000"/>
              </a:solidFill>
            </a:ln>
          </p:spPr>
          <p:txBody>
            <a:bodyPr wrap="square" lIns="0" tIns="0" rIns="0" bIns="0" rtlCol="0"/>
            <a:lstStyle/>
            <a:p>
              <a:endParaRPr/>
            </a:p>
          </p:txBody>
        </p:sp>
        <p:sp>
          <p:nvSpPr>
            <p:cNvPr id="6" name="object 6"/>
            <p:cNvSpPr/>
            <p:nvPr/>
          </p:nvSpPr>
          <p:spPr>
            <a:xfrm>
              <a:off x="673239" y="607821"/>
              <a:ext cx="7772400" cy="0"/>
            </a:xfrm>
            <a:custGeom>
              <a:avLst/>
              <a:gdLst/>
              <a:ahLst/>
              <a:cxnLst/>
              <a:rect l="l" t="t" r="r" b="b"/>
              <a:pathLst>
                <a:path w="7772400">
                  <a:moveTo>
                    <a:pt x="0" y="0"/>
                  </a:moveTo>
                  <a:lnTo>
                    <a:pt x="7772387" y="0"/>
                  </a:lnTo>
                </a:path>
              </a:pathLst>
            </a:custGeom>
            <a:ln w="28194">
              <a:solidFill>
                <a:srgbClr val="3333CC"/>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0" y="0"/>
            <a:ext cx="116387" cy="108553"/>
          </a:xfrm>
          <a:prstGeom prst="rect">
            <a:avLst/>
          </a:prstGeom>
        </p:spPr>
      </p:pic>
      <p:sp>
        <p:nvSpPr>
          <p:cNvPr id="8" name="object 8"/>
          <p:cNvSpPr txBox="1">
            <a:spLocks noGrp="1"/>
          </p:cNvSpPr>
          <p:nvPr>
            <p:ph type="title"/>
          </p:nvPr>
        </p:nvSpPr>
        <p:spPr>
          <a:xfrm>
            <a:off x="385763" y="767023"/>
            <a:ext cx="6827435" cy="1120870"/>
          </a:xfrm>
          <a:prstGeom prst="rect">
            <a:avLst/>
          </a:prstGeom>
        </p:spPr>
        <p:txBody>
          <a:bodyPr vert="horz" wrap="square" lIns="0" tIns="12749" rIns="0" bIns="0" rtlCol="0">
            <a:spAutoFit/>
          </a:bodyPr>
          <a:lstStyle/>
          <a:p>
            <a:pPr marL="12749" marR="5100">
              <a:spcBef>
                <a:spcPts val="100"/>
              </a:spcBef>
            </a:pPr>
            <a:r>
              <a:rPr spc="-5" dirty="0"/>
              <a:t>Scientific Application of </a:t>
            </a:r>
            <a:r>
              <a:rPr spc="-10" dirty="0"/>
              <a:t>Machine </a:t>
            </a:r>
            <a:r>
              <a:rPr spc="-994" dirty="0"/>
              <a:t> </a:t>
            </a:r>
            <a:r>
              <a:rPr spc="-10" dirty="0"/>
              <a:t>Learning</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a:pPr/>
              <a:t>5</a:t>
            </a:fld>
            <a:endParaRPr/>
          </a:p>
        </p:txBody>
      </p:sp>
      <p:sp>
        <p:nvSpPr>
          <p:cNvPr id="9" name="object 9"/>
          <p:cNvSpPr txBox="1"/>
          <p:nvPr/>
        </p:nvSpPr>
        <p:spPr>
          <a:xfrm>
            <a:off x="396459" y="1955488"/>
            <a:ext cx="7596652" cy="3842778"/>
          </a:xfrm>
          <a:prstGeom prst="rect">
            <a:avLst/>
          </a:prstGeom>
        </p:spPr>
        <p:txBody>
          <a:bodyPr vert="horz" wrap="square" lIns="0" tIns="12111" rIns="0" bIns="0" rtlCol="0">
            <a:spAutoFit/>
          </a:bodyPr>
          <a:lstStyle/>
          <a:p>
            <a:pPr marL="356946" marR="470403" indent="-344197">
              <a:spcBef>
                <a:spcPts val="95"/>
              </a:spcBef>
              <a:buClr>
                <a:srgbClr val="CCFF33"/>
              </a:buClr>
              <a:buSzPct val="68750"/>
              <a:buFont typeface="Wingdings"/>
              <a:buChar char=""/>
              <a:tabLst>
                <a:tab pos="356308" algn="l"/>
                <a:tab pos="356946" algn="l"/>
              </a:tabLst>
            </a:pPr>
            <a:r>
              <a:rPr sz="3200" spc="-10" dirty="0">
                <a:solidFill>
                  <a:srgbClr val="FFFFCC"/>
                </a:solidFill>
                <a:latin typeface="Arial MT"/>
                <a:cs typeface="Arial MT"/>
              </a:rPr>
              <a:t>Learning</a:t>
            </a:r>
            <a:r>
              <a:rPr sz="3200" dirty="0">
                <a:solidFill>
                  <a:srgbClr val="FFFFCC"/>
                </a:solidFill>
                <a:latin typeface="Arial MT"/>
                <a:cs typeface="Arial MT"/>
              </a:rPr>
              <a:t> </a:t>
            </a:r>
            <a:r>
              <a:rPr sz="3200" spc="-5" dirty="0">
                <a:solidFill>
                  <a:srgbClr val="FFFFCC"/>
                </a:solidFill>
                <a:latin typeface="Arial MT"/>
                <a:cs typeface="Arial MT"/>
              </a:rPr>
              <a:t>to</a:t>
            </a:r>
            <a:r>
              <a:rPr sz="3200" spc="5" dirty="0">
                <a:solidFill>
                  <a:srgbClr val="FFFFCC"/>
                </a:solidFill>
                <a:latin typeface="Arial MT"/>
                <a:cs typeface="Arial MT"/>
              </a:rPr>
              <a:t> </a:t>
            </a:r>
            <a:r>
              <a:rPr sz="3200" spc="-10" dirty="0">
                <a:solidFill>
                  <a:srgbClr val="FFFFCC"/>
                </a:solidFill>
                <a:latin typeface="Arial MT"/>
                <a:cs typeface="Arial MT"/>
              </a:rPr>
              <a:t>classify</a:t>
            </a:r>
            <a:r>
              <a:rPr sz="3200" spc="5" dirty="0">
                <a:solidFill>
                  <a:srgbClr val="FFFFCC"/>
                </a:solidFill>
                <a:latin typeface="Arial MT"/>
                <a:cs typeface="Arial MT"/>
              </a:rPr>
              <a:t> </a:t>
            </a:r>
            <a:r>
              <a:rPr sz="3200" spc="-10" dirty="0">
                <a:solidFill>
                  <a:srgbClr val="FFFFCC"/>
                </a:solidFill>
                <a:latin typeface="Arial MT"/>
                <a:cs typeface="Arial MT"/>
              </a:rPr>
              <a:t>new</a:t>
            </a:r>
            <a:r>
              <a:rPr sz="3200" dirty="0">
                <a:solidFill>
                  <a:srgbClr val="FFFFCC"/>
                </a:solidFill>
                <a:latin typeface="Arial MT"/>
                <a:cs typeface="Arial MT"/>
              </a:rPr>
              <a:t> </a:t>
            </a:r>
            <a:r>
              <a:rPr sz="3200" spc="-10" dirty="0">
                <a:solidFill>
                  <a:srgbClr val="FFFFCC"/>
                </a:solidFill>
                <a:latin typeface="Arial MT"/>
                <a:cs typeface="Arial MT"/>
              </a:rPr>
              <a:t>astronomical </a:t>
            </a:r>
            <a:r>
              <a:rPr sz="3200" spc="-877" dirty="0">
                <a:solidFill>
                  <a:srgbClr val="FFFFCC"/>
                </a:solidFill>
                <a:latin typeface="Arial MT"/>
                <a:cs typeface="Arial MT"/>
              </a:rPr>
              <a:t> </a:t>
            </a:r>
            <a:r>
              <a:rPr sz="3200" spc="-10" dirty="0">
                <a:solidFill>
                  <a:srgbClr val="FFFFCC"/>
                </a:solidFill>
                <a:latin typeface="Arial MT"/>
                <a:cs typeface="Arial MT"/>
              </a:rPr>
              <a:t>structures</a:t>
            </a:r>
            <a:endParaRPr sz="3200">
              <a:latin typeface="Arial MT"/>
              <a:cs typeface="Arial MT"/>
            </a:endParaRPr>
          </a:p>
          <a:p>
            <a:pPr marL="757872" marR="874516" lvl="1" indent="-286831">
              <a:spcBef>
                <a:spcPts val="688"/>
              </a:spcBef>
              <a:buClr>
                <a:srgbClr val="CC9A00"/>
              </a:buClr>
              <a:buSzPct val="64285"/>
              <a:buFont typeface="Wingdings"/>
              <a:buChar char=""/>
              <a:tabLst>
                <a:tab pos="758510" algn="l"/>
              </a:tabLst>
            </a:pPr>
            <a:r>
              <a:rPr sz="2800" dirty="0">
                <a:solidFill>
                  <a:srgbClr val="FFFFCC"/>
                </a:solidFill>
                <a:latin typeface="Arial MT"/>
                <a:cs typeface="Arial MT"/>
              </a:rPr>
              <a:t>Very</a:t>
            </a:r>
            <a:r>
              <a:rPr sz="2800" spc="-20" dirty="0">
                <a:solidFill>
                  <a:srgbClr val="FFFFCC"/>
                </a:solidFill>
                <a:latin typeface="Arial MT"/>
                <a:cs typeface="Arial MT"/>
              </a:rPr>
              <a:t> </a:t>
            </a:r>
            <a:r>
              <a:rPr sz="2800" dirty="0">
                <a:solidFill>
                  <a:srgbClr val="FFFFCC"/>
                </a:solidFill>
                <a:latin typeface="Arial MT"/>
                <a:cs typeface="Arial MT"/>
              </a:rPr>
              <a:t>large</a:t>
            </a:r>
            <a:r>
              <a:rPr sz="2800" spc="-15" dirty="0">
                <a:solidFill>
                  <a:srgbClr val="FFFFCC"/>
                </a:solidFill>
                <a:latin typeface="Arial MT"/>
                <a:cs typeface="Arial MT"/>
              </a:rPr>
              <a:t> </a:t>
            </a:r>
            <a:r>
              <a:rPr sz="2800" dirty="0">
                <a:solidFill>
                  <a:srgbClr val="FFFFCC"/>
                </a:solidFill>
                <a:latin typeface="Arial MT"/>
                <a:cs typeface="Arial MT"/>
              </a:rPr>
              <a:t>databases</a:t>
            </a:r>
            <a:r>
              <a:rPr sz="2800" spc="-15" dirty="0">
                <a:solidFill>
                  <a:srgbClr val="FFFFCC"/>
                </a:solidFill>
                <a:latin typeface="Arial MT"/>
                <a:cs typeface="Arial MT"/>
              </a:rPr>
              <a:t> </a:t>
            </a:r>
            <a:r>
              <a:rPr sz="2800" dirty="0">
                <a:solidFill>
                  <a:srgbClr val="FFFFCC"/>
                </a:solidFill>
                <a:latin typeface="Arial MT"/>
                <a:cs typeface="Arial MT"/>
              </a:rPr>
              <a:t>to</a:t>
            </a:r>
            <a:r>
              <a:rPr sz="2800" spc="-15" dirty="0">
                <a:solidFill>
                  <a:srgbClr val="FFFFCC"/>
                </a:solidFill>
                <a:latin typeface="Arial MT"/>
                <a:cs typeface="Arial MT"/>
              </a:rPr>
              <a:t> </a:t>
            </a:r>
            <a:r>
              <a:rPr sz="2800" dirty="0">
                <a:solidFill>
                  <a:srgbClr val="FFFFCC"/>
                </a:solidFill>
                <a:latin typeface="Arial MT"/>
                <a:cs typeface="Arial MT"/>
              </a:rPr>
              <a:t>learn</a:t>
            </a:r>
            <a:r>
              <a:rPr sz="2800" spc="-15" dirty="0">
                <a:solidFill>
                  <a:srgbClr val="FFFFCC"/>
                </a:solidFill>
                <a:latin typeface="Arial MT"/>
                <a:cs typeface="Arial MT"/>
              </a:rPr>
              <a:t> </a:t>
            </a:r>
            <a:r>
              <a:rPr sz="2800" dirty="0">
                <a:solidFill>
                  <a:srgbClr val="FFFFCC"/>
                </a:solidFill>
                <a:latin typeface="Arial MT"/>
                <a:cs typeface="Arial MT"/>
              </a:rPr>
              <a:t>general </a:t>
            </a:r>
            <a:r>
              <a:rPr sz="2800" spc="-763" dirty="0">
                <a:solidFill>
                  <a:srgbClr val="FFFFCC"/>
                </a:solidFill>
                <a:latin typeface="Arial MT"/>
                <a:cs typeface="Arial MT"/>
              </a:rPr>
              <a:t> </a:t>
            </a:r>
            <a:r>
              <a:rPr sz="2800" dirty="0">
                <a:solidFill>
                  <a:srgbClr val="FFFFCC"/>
                </a:solidFill>
                <a:latin typeface="Arial MT"/>
                <a:cs typeface="Arial MT"/>
              </a:rPr>
              <a:t>regularities</a:t>
            </a:r>
            <a:r>
              <a:rPr sz="2800" spc="-5" dirty="0">
                <a:solidFill>
                  <a:srgbClr val="FFFFCC"/>
                </a:solidFill>
                <a:latin typeface="Arial MT"/>
                <a:cs typeface="Arial MT"/>
              </a:rPr>
              <a:t> </a:t>
            </a:r>
            <a:r>
              <a:rPr sz="2800" dirty="0">
                <a:solidFill>
                  <a:srgbClr val="FFFFCC"/>
                </a:solidFill>
                <a:latin typeface="Arial MT"/>
                <a:cs typeface="Arial MT"/>
              </a:rPr>
              <a:t>implicit</a:t>
            </a:r>
            <a:r>
              <a:rPr sz="2800" spc="-5" dirty="0">
                <a:solidFill>
                  <a:srgbClr val="FFFFCC"/>
                </a:solidFill>
                <a:latin typeface="Arial MT"/>
                <a:cs typeface="Arial MT"/>
              </a:rPr>
              <a:t> </a:t>
            </a:r>
            <a:r>
              <a:rPr sz="2800" dirty="0">
                <a:solidFill>
                  <a:srgbClr val="FFFFCC"/>
                </a:solidFill>
                <a:latin typeface="Arial MT"/>
                <a:cs typeface="Arial MT"/>
              </a:rPr>
              <a:t>in</a:t>
            </a:r>
            <a:r>
              <a:rPr sz="2800" spc="-5" dirty="0">
                <a:solidFill>
                  <a:srgbClr val="FFFFCC"/>
                </a:solidFill>
                <a:latin typeface="Arial MT"/>
                <a:cs typeface="Arial MT"/>
              </a:rPr>
              <a:t> </a:t>
            </a:r>
            <a:r>
              <a:rPr sz="2800" dirty="0">
                <a:solidFill>
                  <a:srgbClr val="FFFFCC"/>
                </a:solidFill>
                <a:latin typeface="Arial MT"/>
                <a:cs typeface="Arial MT"/>
              </a:rPr>
              <a:t>the</a:t>
            </a:r>
            <a:r>
              <a:rPr sz="2800" spc="-5" dirty="0">
                <a:solidFill>
                  <a:srgbClr val="FFFFCC"/>
                </a:solidFill>
                <a:latin typeface="Arial MT"/>
                <a:cs typeface="Arial MT"/>
              </a:rPr>
              <a:t> </a:t>
            </a:r>
            <a:r>
              <a:rPr sz="2800" dirty="0">
                <a:solidFill>
                  <a:srgbClr val="FFFFCC"/>
                </a:solidFill>
                <a:latin typeface="Arial MT"/>
                <a:cs typeface="Arial MT"/>
              </a:rPr>
              <a:t>data</a:t>
            </a:r>
            <a:endParaRPr sz="2800">
              <a:latin typeface="Arial MT"/>
              <a:cs typeface="Arial MT"/>
            </a:endParaRPr>
          </a:p>
          <a:p>
            <a:pPr marL="758510" lvl="1" indent="-287469">
              <a:spcBef>
                <a:spcPts val="683"/>
              </a:spcBef>
              <a:buClr>
                <a:srgbClr val="CC9A00"/>
              </a:buClr>
              <a:buSzPct val="64285"/>
              <a:buFont typeface="Wingdings"/>
              <a:buChar char=""/>
              <a:tabLst>
                <a:tab pos="758510" algn="l"/>
              </a:tabLst>
            </a:pPr>
            <a:r>
              <a:rPr sz="2800" dirty="0">
                <a:solidFill>
                  <a:srgbClr val="FFFFCC"/>
                </a:solidFill>
                <a:latin typeface="Arial MT"/>
                <a:cs typeface="Arial MT"/>
              </a:rPr>
              <a:t>Classify</a:t>
            </a:r>
            <a:r>
              <a:rPr sz="2800" spc="-20" dirty="0">
                <a:solidFill>
                  <a:srgbClr val="FFFFCC"/>
                </a:solidFill>
                <a:latin typeface="Arial MT"/>
                <a:cs typeface="Arial MT"/>
              </a:rPr>
              <a:t> </a:t>
            </a:r>
            <a:r>
              <a:rPr sz="2800" dirty="0">
                <a:solidFill>
                  <a:srgbClr val="FFFFCC"/>
                </a:solidFill>
                <a:latin typeface="Arial MT"/>
                <a:cs typeface="Arial MT"/>
              </a:rPr>
              <a:t>celestial</a:t>
            </a:r>
            <a:r>
              <a:rPr sz="2800" spc="-20" dirty="0">
                <a:solidFill>
                  <a:srgbClr val="FFFFCC"/>
                </a:solidFill>
                <a:latin typeface="Arial MT"/>
                <a:cs typeface="Arial MT"/>
              </a:rPr>
              <a:t> </a:t>
            </a:r>
            <a:r>
              <a:rPr sz="2800" dirty="0">
                <a:solidFill>
                  <a:srgbClr val="FFFFCC"/>
                </a:solidFill>
                <a:latin typeface="Arial MT"/>
                <a:cs typeface="Arial MT"/>
              </a:rPr>
              <a:t>objects</a:t>
            </a:r>
            <a:r>
              <a:rPr sz="2800" spc="-20" dirty="0">
                <a:solidFill>
                  <a:srgbClr val="FFFFCC"/>
                </a:solidFill>
                <a:latin typeface="Arial MT"/>
                <a:cs typeface="Arial MT"/>
              </a:rPr>
              <a:t> </a:t>
            </a:r>
            <a:r>
              <a:rPr sz="2800" dirty="0">
                <a:solidFill>
                  <a:srgbClr val="FFFFCC"/>
                </a:solidFill>
                <a:latin typeface="Arial MT"/>
                <a:cs typeface="Arial MT"/>
              </a:rPr>
              <a:t>from</a:t>
            </a:r>
            <a:r>
              <a:rPr sz="2800" spc="-20" dirty="0">
                <a:solidFill>
                  <a:srgbClr val="FFFFCC"/>
                </a:solidFill>
                <a:latin typeface="Arial MT"/>
                <a:cs typeface="Arial MT"/>
              </a:rPr>
              <a:t> </a:t>
            </a:r>
            <a:r>
              <a:rPr sz="2800" dirty="0">
                <a:solidFill>
                  <a:srgbClr val="FFFFCC"/>
                </a:solidFill>
                <a:latin typeface="Arial MT"/>
                <a:cs typeface="Arial MT"/>
              </a:rPr>
              <a:t>image</a:t>
            </a:r>
            <a:r>
              <a:rPr sz="2800" spc="-20" dirty="0">
                <a:solidFill>
                  <a:srgbClr val="FFFFCC"/>
                </a:solidFill>
                <a:latin typeface="Arial MT"/>
                <a:cs typeface="Arial MT"/>
              </a:rPr>
              <a:t> </a:t>
            </a:r>
            <a:r>
              <a:rPr sz="2800" dirty="0">
                <a:solidFill>
                  <a:srgbClr val="FFFFCC"/>
                </a:solidFill>
                <a:latin typeface="Arial MT"/>
                <a:cs typeface="Arial MT"/>
              </a:rPr>
              <a:t>data</a:t>
            </a:r>
            <a:endParaRPr sz="2800">
              <a:latin typeface="Arial MT"/>
              <a:cs typeface="Arial MT"/>
            </a:endParaRPr>
          </a:p>
          <a:p>
            <a:pPr marL="757872" marR="5100" lvl="1" indent="-286831">
              <a:spcBef>
                <a:spcPts val="683"/>
              </a:spcBef>
              <a:buClr>
                <a:srgbClr val="CC9A00"/>
              </a:buClr>
              <a:buSzPct val="64285"/>
              <a:buFont typeface="Wingdings"/>
              <a:buChar char=""/>
              <a:tabLst>
                <a:tab pos="758510" algn="l"/>
              </a:tabLst>
            </a:pPr>
            <a:r>
              <a:rPr sz="2800" dirty="0">
                <a:solidFill>
                  <a:srgbClr val="FFFFCC"/>
                </a:solidFill>
                <a:latin typeface="Arial MT"/>
                <a:cs typeface="Arial MT"/>
              </a:rPr>
              <a:t>Decision tree algorithms are now used by </a:t>
            </a:r>
            <a:r>
              <a:rPr sz="2800" spc="5" dirty="0">
                <a:solidFill>
                  <a:srgbClr val="FFFFCC"/>
                </a:solidFill>
                <a:latin typeface="Arial MT"/>
                <a:cs typeface="Arial MT"/>
              </a:rPr>
              <a:t> </a:t>
            </a:r>
            <a:r>
              <a:rPr sz="2800" spc="-5" dirty="0">
                <a:solidFill>
                  <a:srgbClr val="FFFFCC"/>
                </a:solidFill>
                <a:latin typeface="Arial MT"/>
                <a:cs typeface="Arial MT"/>
              </a:rPr>
              <a:t>NASA to classify all objects in sky survey </a:t>
            </a:r>
            <a:r>
              <a:rPr sz="2800" dirty="0">
                <a:solidFill>
                  <a:srgbClr val="FFFFCC"/>
                </a:solidFill>
                <a:latin typeface="Arial MT"/>
                <a:cs typeface="Arial MT"/>
              </a:rPr>
              <a:t> which</a:t>
            </a:r>
            <a:r>
              <a:rPr sz="2800" spc="-15" dirty="0">
                <a:solidFill>
                  <a:srgbClr val="FFFFCC"/>
                </a:solidFill>
                <a:latin typeface="Arial MT"/>
                <a:cs typeface="Arial MT"/>
              </a:rPr>
              <a:t> </a:t>
            </a:r>
            <a:r>
              <a:rPr sz="2800" dirty="0">
                <a:solidFill>
                  <a:srgbClr val="FFFFCC"/>
                </a:solidFill>
                <a:latin typeface="Arial MT"/>
                <a:cs typeface="Arial MT"/>
              </a:rPr>
              <a:t>consists</a:t>
            </a:r>
            <a:r>
              <a:rPr sz="2800" spc="-10" dirty="0">
                <a:solidFill>
                  <a:srgbClr val="FFFFCC"/>
                </a:solidFill>
                <a:latin typeface="Arial MT"/>
                <a:cs typeface="Arial MT"/>
              </a:rPr>
              <a:t> </a:t>
            </a:r>
            <a:r>
              <a:rPr sz="2800" dirty="0">
                <a:solidFill>
                  <a:srgbClr val="FFFFCC"/>
                </a:solidFill>
                <a:latin typeface="Arial MT"/>
                <a:cs typeface="Arial MT"/>
              </a:rPr>
              <a:t>of</a:t>
            </a:r>
            <a:r>
              <a:rPr sz="2800" spc="-10" dirty="0">
                <a:solidFill>
                  <a:srgbClr val="FFFFCC"/>
                </a:solidFill>
                <a:latin typeface="Arial MT"/>
                <a:cs typeface="Arial MT"/>
              </a:rPr>
              <a:t> </a:t>
            </a:r>
            <a:r>
              <a:rPr sz="2800" dirty="0">
                <a:solidFill>
                  <a:srgbClr val="FFFFCC"/>
                </a:solidFill>
                <a:latin typeface="Arial MT"/>
                <a:cs typeface="Arial MT"/>
              </a:rPr>
              <a:t>3</a:t>
            </a:r>
            <a:r>
              <a:rPr sz="2800" spc="-10" dirty="0">
                <a:solidFill>
                  <a:srgbClr val="FFFFCC"/>
                </a:solidFill>
                <a:latin typeface="Arial MT"/>
                <a:cs typeface="Arial MT"/>
              </a:rPr>
              <a:t> </a:t>
            </a:r>
            <a:r>
              <a:rPr sz="2800" dirty="0">
                <a:solidFill>
                  <a:srgbClr val="FFFFCC"/>
                </a:solidFill>
                <a:latin typeface="Arial MT"/>
                <a:cs typeface="Arial MT"/>
              </a:rPr>
              <a:t>terabytes</a:t>
            </a:r>
            <a:r>
              <a:rPr sz="2800" spc="-10" dirty="0">
                <a:solidFill>
                  <a:srgbClr val="FFFFCC"/>
                </a:solidFill>
                <a:latin typeface="Arial MT"/>
                <a:cs typeface="Arial MT"/>
              </a:rPr>
              <a:t> </a:t>
            </a:r>
            <a:r>
              <a:rPr sz="2800" dirty="0">
                <a:solidFill>
                  <a:srgbClr val="FFFFCC"/>
                </a:solidFill>
                <a:latin typeface="Arial MT"/>
                <a:cs typeface="Arial MT"/>
              </a:rPr>
              <a:t>of</a:t>
            </a:r>
            <a:r>
              <a:rPr sz="2800" spc="-10" dirty="0">
                <a:solidFill>
                  <a:srgbClr val="FFFFCC"/>
                </a:solidFill>
                <a:latin typeface="Arial MT"/>
                <a:cs typeface="Arial MT"/>
              </a:rPr>
              <a:t> </a:t>
            </a:r>
            <a:r>
              <a:rPr sz="2800" dirty="0">
                <a:solidFill>
                  <a:srgbClr val="FFFFCC"/>
                </a:solidFill>
                <a:latin typeface="Arial MT"/>
                <a:cs typeface="Arial MT"/>
              </a:rPr>
              <a:t>image</a:t>
            </a:r>
            <a:r>
              <a:rPr sz="2800" spc="-10" dirty="0">
                <a:solidFill>
                  <a:srgbClr val="FFFFCC"/>
                </a:solidFill>
                <a:latin typeface="Arial MT"/>
                <a:cs typeface="Arial MT"/>
              </a:rPr>
              <a:t> </a:t>
            </a:r>
            <a:r>
              <a:rPr sz="2800" dirty="0">
                <a:solidFill>
                  <a:srgbClr val="FFFFCC"/>
                </a:solidFill>
                <a:latin typeface="Arial MT"/>
                <a:cs typeface="Arial MT"/>
              </a:rPr>
              <a:t>data</a:t>
            </a:r>
            <a:endParaRPr sz="2800">
              <a:latin typeface="Arial MT"/>
              <a:cs typeface="Arial M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971" y="160916"/>
            <a:ext cx="1234058" cy="197540"/>
          </a:xfrm>
          <a:prstGeom prst="rect">
            <a:avLst/>
          </a:prstGeom>
        </p:spPr>
        <p:txBody>
          <a:bodyPr vert="horz" wrap="square" lIns="0" tIns="12748" rIns="0" bIns="0" rtlCol="0">
            <a:spAutoFit/>
          </a:bodyPr>
          <a:lstStyle/>
          <a:p>
            <a:pPr marL="12748">
              <a:spcBef>
                <a:spcPts val="100"/>
              </a:spcBef>
            </a:pPr>
            <a:r>
              <a:rPr sz="1200" i="1" spc="-5" dirty="0">
                <a:solidFill>
                  <a:srgbClr val="FFFFCC"/>
                </a:solidFill>
                <a:latin typeface="Arial"/>
                <a:cs typeface="Arial"/>
              </a:rPr>
              <a:t>Machine</a:t>
            </a:r>
            <a:r>
              <a:rPr sz="1200" i="1" spc="-50" dirty="0">
                <a:solidFill>
                  <a:srgbClr val="FFFFCC"/>
                </a:solidFill>
                <a:latin typeface="Arial"/>
                <a:cs typeface="Arial"/>
              </a:rPr>
              <a:t> </a:t>
            </a:r>
            <a:r>
              <a:rPr sz="1200" i="1" spc="-10" dirty="0">
                <a:solidFill>
                  <a:srgbClr val="FFFFCC"/>
                </a:solidFill>
                <a:latin typeface="Arial"/>
                <a:cs typeface="Arial"/>
              </a:rPr>
              <a:t>Learning</a:t>
            </a:r>
            <a:endParaRPr sz="1200">
              <a:latin typeface="Arial"/>
              <a:cs typeface="Arial"/>
            </a:endParaRPr>
          </a:p>
        </p:txBody>
      </p:sp>
      <p:sp>
        <p:nvSpPr>
          <p:cNvPr id="3" name="object 3"/>
          <p:cNvSpPr txBox="1"/>
          <p:nvPr/>
        </p:nvSpPr>
        <p:spPr>
          <a:xfrm>
            <a:off x="6991602" y="160916"/>
            <a:ext cx="1540981" cy="197540"/>
          </a:xfrm>
          <a:prstGeom prst="rect">
            <a:avLst/>
          </a:prstGeom>
        </p:spPr>
        <p:txBody>
          <a:bodyPr vert="horz" wrap="square" lIns="0" tIns="12748" rIns="0" bIns="0" rtlCol="0">
            <a:spAutoFit/>
          </a:bodyPr>
          <a:lstStyle/>
          <a:p>
            <a:pPr marL="12748">
              <a:spcBef>
                <a:spcPts val="100"/>
              </a:spcBef>
            </a:pPr>
            <a:r>
              <a:rPr sz="1200" spc="-5" dirty="0">
                <a:solidFill>
                  <a:srgbClr val="FFFFCC"/>
                </a:solidFill>
                <a:latin typeface="Arial MT"/>
                <a:cs typeface="Arial MT"/>
              </a:rPr>
              <a:t>CSE</a:t>
            </a:r>
            <a:r>
              <a:rPr sz="1200" spc="-25" dirty="0">
                <a:solidFill>
                  <a:srgbClr val="FFFFCC"/>
                </a:solidFill>
                <a:latin typeface="Arial MT"/>
                <a:cs typeface="Arial MT"/>
              </a:rPr>
              <a:t> </a:t>
            </a:r>
            <a:r>
              <a:rPr sz="1200" spc="-5" dirty="0">
                <a:solidFill>
                  <a:srgbClr val="FFFFCC"/>
                </a:solidFill>
                <a:latin typeface="Arial MT"/>
                <a:cs typeface="Arial MT"/>
              </a:rPr>
              <a:t>574,</a:t>
            </a:r>
            <a:r>
              <a:rPr sz="1200" spc="-20" dirty="0">
                <a:solidFill>
                  <a:srgbClr val="FFFFCC"/>
                </a:solidFill>
                <a:latin typeface="Arial MT"/>
                <a:cs typeface="Arial MT"/>
              </a:rPr>
              <a:t> </a:t>
            </a:r>
            <a:r>
              <a:rPr sz="1200" spc="-5" dirty="0">
                <a:solidFill>
                  <a:srgbClr val="FFFFCC"/>
                </a:solidFill>
                <a:latin typeface="Arial MT"/>
                <a:cs typeface="Arial MT"/>
              </a:rPr>
              <a:t>Spring</a:t>
            </a:r>
            <a:r>
              <a:rPr sz="1200" spc="-20" dirty="0">
                <a:solidFill>
                  <a:srgbClr val="FFFFCC"/>
                </a:solidFill>
                <a:latin typeface="Arial MT"/>
                <a:cs typeface="Arial MT"/>
              </a:rPr>
              <a:t> </a:t>
            </a:r>
            <a:r>
              <a:rPr sz="1200" spc="-10" dirty="0">
                <a:solidFill>
                  <a:srgbClr val="FFFFCC"/>
                </a:solidFill>
                <a:latin typeface="Arial MT"/>
                <a:cs typeface="Arial MT"/>
              </a:rPr>
              <a:t>2004</a:t>
            </a:r>
            <a:endParaRPr sz="1200">
              <a:latin typeface="Arial MT"/>
              <a:cs typeface="Arial MT"/>
            </a:endParaRPr>
          </a:p>
        </p:txBody>
      </p:sp>
      <p:grpSp>
        <p:nvGrpSpPr>
          <p:cNvPr id="4" name="object 4"/>
          <p:cNvGrpSpPr/>
          <p:nvPr/>
        </p:nvGrpSpPr>
        <p:grpSpPr>
          <a:xfrm>
            <a:off x="675114" y="534974"/>
            <a:ext cx="7794050" cy="90674"/>
            <a:chOff x="673239" y="532002"/>
            <a:chExt cx="7772400" cy="90170"/>
          </a:xfrm>
        </p:grpSpPr>
        <p:sp>
          <p:nvSpPr>
            <p:cNvPr id="5" name="object 5"/>
            <p:cNvSpPr/>
            <p:nvPr/>
          </p:nvSpPr>
          <p:spPr>
            <a:xfrm>
              <a:off x="673239" y="546099"/>
              <a:ext cx="7772400" cy="0"/>
            </a:xfrm>
            <a:custGeom>
              <a:avLst/>
              <a:gdLst/>
              <a:ahLst/>
              <a:cxnLst/>
              <a:rect l="l" t="t" r="r" b="b"/>
              <a:pathLst>
                <a:path w="7772400">
                  <a:moveTo>
                    <a:pt x="0" y="0"/>
                  </a:moveTo>
                  <a:lnTo>
                    <a:pt x="7772387" y="0"/>
                  </a:lnTo>
                </a:path>
              </a:pathLst>
            </a:custGeom>
            <a:ln w="28194">
              <a:solidFill>
                <a:srgbClr val="FF0000"/>
              </a:solidFill>
            </a:ln>
          </p:spPr>
          <p:txBody>
            <a:bodyPr wrap="square" lIns="0" tIns="0" rIns="0" bIns="0" rtlCol="0"/>
            <a:lstStyle/>
            <a:p>
              <a:endParaRPr/>
            </a:p>
          </p:txBody>
        </p:sp>
        <p:sp>
          <p:nvSpPr>
            <p:cNvPr id="6" name="object 6"/>
            <p:cNvSpPr/>
            <p:nvPr/>
          </p:nvSpPr>
          <p:spPr>
            <a:xfrm>
              <a:off x="673239" y="607821"/>
              <a:ext cx="7772400" cy="0"/>
            </a:xfrm>
            <a:custGeom>
              <a:avLst/>
              <a:gdLst/>
              <a:ahLst/>
              <a:cxnLst/>
              <a:rect l="l" t="t" r="r" b="b"/>
              <a:pathLst>
                <a:path w="7772400">
                  <a:moveTo>
                    <a:pt x="0" y="0"/>
                  </a:moveTo>
                  <a:lnTo>
                    <a:pt x="7772387" y="0"/>
                  </a:lnTo>
                </a:path>
              </a:pathLst>
            </a:custGeom>
            <a:ln w="28194">
              <a:solidFill>
                <a:srgbClr val="3333CC"/>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0" y="0"/>
            <a:ext cx="116387" cy="108553"/>
          </a:xfrm>
          <a:prstGeom prst="rect">
            <a:avLst/>
          </a:prstGeom>
        </p:spPr>
      </p:pic>
      <p:sp>
        <p:nvSpPr>
          <p:cNvPr id="8" name="object 8"/>
          <p:cNvSpPr txBox="1">
            <a:spLocks noGrp="1"/>
          </p:cNvSpPr>
          <p:nvPr>
            <p:ph type="title"/>
          </p:nvPr>
        </p:nvSpPr>
        <p:spPr>
          <a:xfrm>
            <a:off x="385762" y="965486"/>
            <a:ext cx="6978986" cy="577247"/>
          </a:xfrm>
          <a:prstGeom prst="rect">
            <a:avLst/>
          </a:prstGeom>
        </p:spPr>
        <p:txBody>
          <a:bodyPr vert="horz" wrap="square" lIns="0" tIns="12748" rIns="0" bIns="0" rtlCol="0">
            <a:spAutoFit/>
          </a:bodyPr>
          <a:lstStyle/>
          <a:p>
            <a:pPr marL="12748">
              <a:spcBef>
                <a:spcPts val="100"/>
              </a:spcBef>
            </a:pPr>
            <a:r>
              <a:rPr dirty="0"/>
              <a:t>A</a:t>
            </a:r>
            <a:r>
              <a:rPr spc="-20" dirty="0"/>
              <a:t> </a:t>
            </a:r>
            <a:r>
              <a:rPr spc="-5" dirty="0"/>
              <a:t>Robot</a:t>
            </a:r>
            <a:r>
              <a:rPr spc="-20" dirty="0"/>
              <a:t> </a:t>
            </a:r>
            <a:r>
              <a:rPr spc="-5" dirty="0"/>
              <a:t>Driving</a:t>
            </a:r>
            <a:r>
              <a:rPr spc="-20" dirty="0"/>
              <a:t> </a:t>
            </a:r>
            <a:r>
              <a:rPr spc="-5" dirty="0"/>
              <a:t>Learning</a:t>
            </a:r>
            <a:r>
              <a:rPr spc="-20" dirty="0"/>
              <a:t> </a:t>
            </a:r>
            <a:r>
              <a:rPr spc="-10" dirty="0"/>
              <a:t>Problem</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a:pPr/>
              <a:t>6</a:t>
            </a:fld>
            <a:endParaRPr/>
          </a:p>
        </p:txBody>
      </p:sp>
      <p:sp>
        <p:nvSpPr>
          <p:cNvPr id="9" name="object 9"/>
          <p:cNvSpPr txBox="1"/>
          <p:nvPr/>
        </p:nvSpPr>
        <p:spPr>
          <a:xfrm>
            <a:off x="396459" y="1915643"/>
            <a:ext cx="7852633" cy="3864787"/>
          </a:xfrm>
          <a:prstGeom prst="rect">
            <a:avLst/>
          </a:prstGeom>
        </p:spPr>
        <p:txBody>
          <a:bodyPr vert="horz" wrap="square" lIns="0" tIns="68194" rIns="0" bIns="0" rtlCol="0">
            <a:spAutoFit/>
          </a:bodyPr>
          <a:lstStyle/>
          <a:p>
            <a:pPr marL="356905" marR="49711" indent="-344157">
              <a:lnSpc>
                <a:spcPts val="3461"/>
              </a:lnSpc>
              <a:spcBef>
                <a:spcPts val="537"/>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Task</a:t>
            </a:r>
            <a:r>
              <a:rPr sz="3200" b="1" dirty="0">
                <a:solidFill>
                  <a:srgbClr val="FFFFCC"/>
                </a:solidFill>
                <a:latin typeface="Arial"/>
                <a:cs typeface="Arial"/>
              </a:rPr>
              <a:t> </a:t>
            </a:r>
            <a:r>
              <a:rPr sz="3200" b="1" i="1" spc="-5" dirty="0">
                <a:solidFill>
                  <a:srgbClr val="FFFFCC"/>
                </a:solidFill>
                <a:latin typeface="Arial"/>
                <a:cs typeface="Arial"/>
              </a:rPr>
              <a:t>T</a:t>
            </a:r>
            <a:r>
              <a:rPr sz="3200" b="1" spc="-5" dirty="0">
                <a:solidFill>
                  <a:srgbClr val="FFFFCC"/>
                </a:solidFill>
                <a:latin typeface="Arial"/>
                <a:cs typeface="Arial"/>
              </a:rPr>
              <a:t>: </a:t>
            </a:r>
            <a:r>
              <a:rPr sz="3200" spc="-10" dirty="0">
                <a:solidFill>
                  <a:srgbClr val="FFFFCC"/>
                </a:solidFill>
                <a:latin typeface="Arial MT"/>
                <a:cs typeface="Arial MT"/>
              </a:rPr>
              <a:t>driving</a:t>
            </a:r>
            <a:r>
              <a:rPr sz="3200" spc="5" dirty="0">
                <a:solidFill>
                  <a:srgbClr val="FFFFCC"/>
                </a:solidFill>
                <a:latin typeface="Arial MT"/>
                <a:cs typeface="Arial MT"/>
              </a:rPr>
              <a:t> </a:t>
            </a:r>
            <a:r>
              <a:rPr sz="3200" spc="-5" dirty="0">
                <a:solidFill>
                  <a:srgbClr val="FFFFCC"/>
                </a:solidFill>
                <a:latin typeface="Arial MT"/>
                <a:cs typeface="Arial MT"/>
              </a:rPr>
              <a:t>on</a:t>
            </a:r>
            <a:r>
              <a:rPr sz="3200" dirty="0">
                <a:solidFill>
                  <a:srgbClr val="FFFFCC"/>
                </a:solidFill>
                <a:latin typeface="Arial MT"/>
                <a:cs typeface="Arial MT"/>
              </a:rPr>
              <a:t> </a:t>
            </a:r>
            <a:r>
              <a:rPr sz="3200" spc="-10" dirty="0">
                <a:solidFill>
                  <a:srgbClr val="FFFFCC"/>
                </a:solidFill>
                <a:latin typeface="Arial MT"/>
                <a:cs typeface="Arial MT"/>
              </a:rPr>
              <a:t>public,</a:t>
            </a:r>
            <a:r>
              <a:rPr sz="3200" spc="5" dirty="0">
                <a:solidFill>
                  <a:srgbClr val="FFFFCC"/>
                </a:solidFill>
                <a:latin typeface="Arial MT"/>
                <a:cs typeface="Arial MT"/>
              </a:rPr>
              <a:t> </a:t>
            </a:r>
            <a:r>
              <a:rPr sz="3200" spc="-10" dirty="0">
                <a:solidFill>
                  <a:srgbClr val="FFFFCC"/>
                </a:solidFill>
                <a:latin typeface="Arial MT"/>
                <a:cs typeface="Arial MT"/>
              </a:rPr>
              <a:t>4-lane</a:t>
            </a:r>
            <a:r>
              <a:rPr sz="3200" dirty="0">
                <a:solidFill>
                  <a:srgbClr val="FFFFCC"/>
                </a:solidFill>
                <a:latin typeface="Arial MT"/>
                <a:cs typeface="Arial MT"/>
              </a:rPr>
              <a:t> </a:t>
            </a:r>
            <a:r>
              <a:rPr sz="3200" spc="-10" dirty="0">
                <a:solidFill>
                  <a:srgbClr val="FFFFCC"/>
                </a:solidFill>
                <a:latin typeface="Arial MT"/>
                <a:cs typeface="Arial MT"/>
              </a:rPr>
              <a:t>highway </a:t>
            </a:r>
            <a:r>
              <a:rPr sz="3200" spc="-872" dirty="0">
                <a:solidFill>
                  <a:srgbClr val="FFFFCC"/>
                </a:solidFill>
                <a:latin typeface="Arial MT"/>
                <a:cs typeface="Arial MT"/>
              </a:rPr>
              <a:t> </a:t>
            </a:r>
            <a:r>
              <a:rPr sz="3200" spc="-10" dirty="0">
                <a:solidFill>
                  <a:srgbClr val="FFFFCC"/>
                </a:solidFill>
                <a:latin typeface="Arial MT"/>
                <a:cs typeface="Arial MT"/>
              </a:rPr>
              <a:t>using vision</a:t>
            </a:r>
            <a:r>
              <a:rPr sz="3200" spc="-5" dirty="0">
                <a:solidFill>
                  <a:srgbClr val="FFFFCC"/>
                </a:solidFill>
                <a:latin typeface="Arial MT"/>
                <a:cs typeface="Arial MT"/>
              </a:rPr>
              <a:t> </a:t>
            </a:r>
            <a:r>
              <a:rPr sz="3200" spc="-10" dirty="0">
                <a:solidFill>
                  <a:srgbClr val="FFFFCC"/>
                </a:solidFill>
                <a:latin typeface="Arial MT"/>
                <a:cs typeface="Arial MT"/>
              </a:rPr>
              <a:t>sensors</a:t>
            </a:r>
            <a:endParaRPr sz="3200">
              <a:latin typeface="Arial MT"/>
              <a:cs typeface="Arial MT"/>
            </a:endParaRPr>
          </a:p>
          <a:p>
            <a:pPr marL="356905" marR="932412" indent="-344157">
              <a:lnSpc>
                <a:spcPts val="3461"/>
              </a:lnSpc>
              <a:spcBef>
                <a:spcPts val="768"/>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Performance</a:t>
            </a:r>
            <a:r>
              <a:rPr sz="3200" b="1" spc="-5" dirty="0">
                <a:solidFill>
                  <a:srgbClr val="FFFFCC"/>
                </a:solidFill>
                <a:latin typeface="Arial"/>
                <a:cs typeface="Arial"/>
              </a:rPr>
              <a:t> </a:t>
            </a:r>
            <a:r>
              <a:rPr sz="3200" b="1" spc="-10" dirty="0">
                <a:solidFill>
                  <a:srgbClr val="FFFFCC"/>
                </a:solidFill>
                <a:latin typeface="Arial"/>
                <a:cs typeface="Arial"/>
              </a:rPr>
              <a:t>measure</a:t>
            </a:r>
            <a:r>
              <a:rPr sz="3200" b="1" spc="10" dirty="0">
                <a:solidFill>
                  <a:srgbClr val="FFFFCC"/>
                </a:solidFill>
                <a:latin typeface="Arial"/>
                <a:cs typeface="Arial"/>
              </a:rPr>
              <a:t> </a:t>
            </a:r>
            <a:r>
              <a:rPr sz="3200" b="1" i="1" dirty="0">
                <a:solidFill>
                  <a:srgbClr val="FFFFCC"/>
                </a:solidFill>
                <a:latin typeface="Arial"/>
                <a:cs typeface="Arial"/>
              </a:rPr>
              <a:t>P</a:t>
            </a:r>
            <a:r>
              <a:rPr sz="3200" b="1" dirty="0">
                <a:solidFill>
                  <a:srgbClr val="FFFFCC"/>
                </a:solidFill>
                <a:latin typeface="Arial"/>
                <a:cs typeface="Arial"/>
              </a:rPr>
              <a:t>:</a:t>
            </a:r>
            <a:r>
              <a:rPr sz="3200" b="1" spc="-5" dirty="0">
                <a:solidFill>
                  <a:srgbClr val="FFFFCC"/>
                </a:solidFill>
                <a:latin typeface="Arial"/>
                <a:cs typeface="Arial"/>
              </a:rPr>
              <a:t> </a:t>
            </a:r>
            <a:r>
              <a:rPr sz="3200" spc="-10" dirty="0">
                <a:solidFill>
                  <a:srgbClr val="FFFFCC"/>
                </a:solidFill>
                <a:latin typeface="Arial MT"/>
                <a:cs typeface="Arial MT"/>
              </a:rPr>
              <a:t>average </a:t>
            </a:r>
            <a:r>
              <a:rPr sz="3200" spc="-5" dirty="0">
                <a:solidFill>
                  <a:srgbClr val="FFFFCC"/>
                </a:solidFill>
                <a:latin typeface="Arial MT"/>
                <a:cs typeface="Arial MT"/>
              </a:rPr>
              <a:t> </a:t>
            </a:r>
            <a:r>
              <a:rPr sz="3200" spc="-10" dirty="0">
                <a:solidFill>
                  <a:srgbClr val="FFFFCC"/>
                </a:solidFill>
                <a:latin typeface="Arial MT"/>
                <a:cs typeface="Arial MT"/>
              </a:rPr>
              <a:t>distance</a:t>
            </a:r>
            <a:r>
              <a:rPr sz="3200" dirty="0">
                <a:solidFill>
                  <a:srgbClr val="FFFFCC"/>
                </a:solidFill>
                <a:latin typeface="Arial MT"/>
                <a:cs typeface="Arial MT"/>
              </a:rPr>
              <a:t> </a:t>
            </a:r>
            <a:r>
              <a:rPr sz="3200" spc="-10" dirty="0">
                <a:solidFill>
                  <a:srgbClr val="FFFFCC"/>
                </a:solidFill>
                <a:latin typeface="Arial MT"/>
                <a:cs typeface="Arial MT"/>
              </a:rPr>
              <a:t>traveled</a:t>
            </a:r>
            <a:r>
              <a:rPr sz="3200" dirty="0">
                <a:solidFill>
                  <a:srgbClr val="FFFFCC"/>
                </a:solidFill>
                <a:latin typeface="Arial MT"/>
                <a:cs typeface="Arial MT"/>
              </a:rPr>
              <a:t> </a:t>
            </a:r>
            <a:r>
              <a:rPr sz="3200" spc="-10" dirty="0">
                <a:solidFill>
                  <a:srgbClr val="FFFFCC"/>
                </a:solidFill>
                <a:latin typeface="Arial MT"/>
                <a:cs typeface="Arial MT"/>
              </a:rPr>
              <a:t>before</a:t>
            </a:r>
            <a:r>
              <a:rPr sz="3200" spc="5" dirty="0">
                <a:solidFill>
                  <a:srgbClr val="FFFFCC"/>
                </a:solidFill>
                <a:latin typeface="Arial MT"/>
                <a:cs typeface="Arial MT"/>
              </a:rPr>
              <a:t> </a:t>
            </a:r>
            <a:r>
              <a:rPr sz="3200" spc="-5" dirty="0">
                <a:solidFill>
                  <a:srgbClr val="FFFFCC"/>
                </a:solidFill>
                <a:latin typeface="Arial MT"/>
                <a:cs typeface="Arial MT"/>
              </a:rPr>
              <a:t>an</a:t>
            </a:r>
            <a:r>
              <a:rPr sz="3200" dirty="0">
                <a:solidFill>
                  <a:srgbClr val="FFFFCC"/>
                </a:solidFill>
                <a:latin typeface="Arial MT"/>
                <a:cs typeface="Arial MT"/>
              </a:rPr>
              <a:t> </a:t>
            </a:r>
            <a:r>
              <a:rPr sz="3200" spc="-10" dirty="0">
                <a:solidFill>
                  <a:srgbClr val="FFFFCC"/>
                </a:solidFill>
                <a:latin typeface="Arial MT"/>
                <a:cs typeface="Arial MT"/>
              </a:rPr>
              <a:t>error</a:t>
            </a:r>
            <a:r>
              <a:rPr sz="3200" spc="5" dirty="0">
                <a:solidFill>
                  <a:srgbClr val="FFFFCC"/>
                </a:solidFill>
                <a:latin typeface="Arial MT"/>
                <a:cs typeface="Arial MT"/>
              </a:rPr>
              <a:t> </a:t>
            </a:r>
            <a:r>
              <a:rPr sz="3200" spc="-10" dirty="0">
                <a:solidFill>
                  <a:srgbClr val="FFFFCC"/>
                </a:solidFill>
                <a:latin typeface="Arial MT"/>
                <a:cs typeface="Arial MT"/>
              </a:rPr>
              <a:t>(as </a:t>
            </a:r>
            <a:r>
              <a:rPr sz="3200" spc="-876" dirty="0">
                <a:solidFill>
                  <a:srgbClr val="FFFFCC"/>
                </a:solidFill>
                <a:latin typeface="Arial MT"/>
                <a:cs typeface="Arial MT"/>
              </a:rPr>
              <a:t> </a:t>
            </a:r>
            <a:r>
              <a:rPr sz="3200" spc="-10" dirty="0">
                <a:solidFill>
                  <a:srgbClr val="FFFFCC"/>
                </a:solidFill>
                <a:latin typeface="Arial MT"/>
                <a:cs typeface="Arial MT"/>
              </a:rPr>
              <a:t>judged </a:t>
            </a:r>
            <a:r>
              <a:rPr sz="3200" spc="-5" dirty="0">
                <a:solidFill>
                  <a:srgbClr val="FFFFCC"/>
                </a:solidFill>
                <a:latin typeface="Arial MT"/>
                <a:cs typeface="Arial MT"/>
              </a:rPr>
              <a:t>by </a:t>
            </a:r>
            <a:r>
              <a:rPr sz="3200" spc="-10" dirty="0">
                <a:solidFill>
                  <a:srgbClr val="FFFFCC"/>
                </a:solidFill>
                <a:latin typeface="Arial MT"/>
                <a:cs typeface="Arial MT"/>
              </a:rPr>
              <a:t>human</a:t>
            </a:r>
            <a:r>
              <a:rPr sz="3200" spc="-5" dirty="0">
                <a:solidFill>
                  <a:srgbClr val="FFFFCC"/>
                </a:solidFill>
                <a:latin typeface="Arial MT"/>
                <a:cs typeface="Arial MT"/>
              </a:rPr>
              <a:t> </a:t>
            </a:r>
            <a:r>
              <a:rPr sz="3200" spc="-10" dirty="0">
                <a:solidFill>
                  <a:srgbClr val="FFFFCC"/>
                </a:solidFill>
                <a:latin typeface="Arial MT"/>
                <a:cs typeface="Arial MT"/>
              </a:rPr>
              <a:t>overseer)</a:t>
            </a:r>
            <a:endParaRPr sz="3200">
              <a:latin typeface="Arial MT"/>
              <a:cs typeface="Arial MT"/>
            </a:endParaRPr>
          </a:p>
          <a:p>
            <a:pPr marL="356905" marR="5100" indent="-344157">
              <a:lnSpc>
                <a:spcPts val="3461"/>
              </a:lnSpc>
              <a:spcBef>
                <a:spcPts val="768"/>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Training</a:t>
            </a:r>
            <a:r>
              <a:rPr sz="3200" b="1" spc="-5" dirty="0">
                <a:solidFill>
                  <a:srgbClr val="FFFFCC"/>
                </a:solidFill>
                <a:latin typeface="Arial"/>
                <a:cs typeface="Arial"/>
              </a:rPr>
              <a:t> </a:t>
            </a:r>
            <a:r>
              <a:rPr sz="3200" b="1" spc="-10" dirty="0">
                <a:solidFill>
                  <a:srgbClr val="FFFFCC"/>
                </a:solidFill>
                <a:latin typeface="Arial"/>
                <a:cs typeface="Arial"/>
              </a:rPr>
              <a:t>experience</a:t>
            </a:r>
            <a:r>
              <a:rPr sz="3200" b="1" dirty="0">
                <a:solidFill>
                  <a:srgbClr val="FFFFCC"/>
                </a:solidFill>
                <a:latin typeface="Arial"/>
                <a:cs typeface="Arial"/>
              </a:rPr>
              <a:t> </a:t>
            </a:r>
            <a:r>
              <a:rPr sz="3200" b="1" i="1" spc="-5" dirty="0">
                <a:solidFill>
                  <a:srgbClr val="FFFFCC"/>
                </a:solidFill>
                <a:latin typeface="Arial"/>
                <a:cs typeface="Arial"/>
              </a:rPr>
              <a:t>E</a:t>
            </a:r>
            <a:r>
              <a:rPr sz="3200" b="1" spc="-5" dirty="0">
                <a:solidFill>
                  <a:srgbClr val="FFFFCC"/>
                </a:solidFill>
                <a:latin typeface="Arial"/>
                <a:cs typeface="Arial"/>
              </a:rPr>
              <a:t>:</a:t>
            </a:r>
            <a:r>
              <a:rPr sz="3200" b="1" dirty="0">
                <a:solidFill>
                  <a:srgbClr val="FFFFCC"/>
                </a:solidFill>
                <a:latin typeface="Arial"/>
                <a:cs typeface="Arial"/>
              </a:rPr>
              <a:t> </a:t>
            </a:r>
            <a:r>
              <a:rPr sz="3200" spc="-5" dirty="0">
                <a:solidFill>
                  <a:srgbClr val="FFFFCC"/>
                </a:solidFill>
                <a:latin typeface="Arial MT"/>
                <a:cs typeface="Arial MT"/>
              </a:rPr>
              <a:t>a</a:t>
            </a:r>
            <a:r>
              <a:rPr sz="3200" dirty="0">
                <a:solidFill>
                  <a:srgbClr val="FFFFCC"/>
                </a:solidFill>
                <a:latin typeface="Arial MT"/>
                <a:cs typeface="Arial MT"/>
              </a:rPr>
              <a:t> </a:t>
            </a:r>
            <a:r>
              <a:rPr sz="3200" spc="-10" dirty="0">
                <a:solidFill>
                  <a:srgbClr val="FFFFCC"/>
                </a:solidFill>
                <a:latin typeface="Arial MT"/>
                <a:cs typeface="Arial MT"/>
              </a:rPr>
              <a:t>sequence</a:t>
            </a:r>
            <a:r>
              <a:rPr sz="3200" spc="-5" dirty="0">
                <a:solidFill>
                  <a:srgbClr val="FFFFCC"/>
                </a:solidFill>
                <a:latin typeface="Arial MT"/>
                <a:cs typeface="Arial MT"/>
              </a:rPr>
              <a:t> </a:t>
            </a:r>
            <a:r>
              <a:rPr sz="3200" spc="-10" dirty="0">
                <a:solidFill>
                  <a:srgbClr val="FFFFCC"/>
                </a:solidFill>
                <a:latin typeface="Arial MT"/>
                <a:cs typeface="Arial MT"/>
              </a:rPr>
              <a:t>of </a:t>
            </a:r>
            <a:r>
              <a:rPr sz="3200" spc="-5" dirty="0">
                <a:solidFill>
                  <a:srgbClr val="FFFFCC"/>
                </a:solidFill>
                <a:latin typeface="Arial MT"/>
                <a:cs typeface="Arial MT"/>
              </a:rPr>
              <a:t> </a:t>
            </a:r>
            <a:r>
              <a:rPr sz="3200" spc="-10" dirty="0">
                <a:solidFill>
                  <a:srgbClr val="FFFFCC"/>
                </a:solidFill>
                <a:latin typeface="Arial MT"/>
                <a:cs typeface="Arial MT"/>
              </a:rPr>
              <a:t>images</a:t>
            </a:r>
            <a:r>
              <a:rPr sz="3200" dirty="0">
                <a:solidFill>
                  <a:srgbClr val="FFFFCC"/>
                </a:solidFill>
                <a:latin typeface="Arial MT"/>
                <a:cs typeface="Arial MT"/>
              </a:rPr>
              <a:t> </a:t>
            </a:r>
            <a:r>
              <a:rPr sz="3200" spc="-5" dirty="0">
                <a:solidFill>
                  <a:srgbClr val="FFFFCC"/>
                </a:solidFill>
                <a:latin typeface="Arial MT"/>
                <a:cs typeface="Arial MT"/>
              </a:rPr>
              <a:t>and</a:t>
            </a:r>
            <a:r>
              <a:rPr sz="3200" dirty="0">
                <a:solidFill>
                  <a:srgbClr val="FFFFCC"/>
                </a:solidFill>
                <a:latin typeface="Arial MT"/>
                <a:cs typeface="Arial MT"/>
              </a:rPr>
              <a:t> </a:t>
            </a:r>
            <a:r>
              <a:rPr sz="3200" spc="-10" dirty="0">
                <a:solidFill>
                  <a:srgbClr val="FFFFCC"/>
                </a:solidFill>
                <a:latin typeface="Arial MT"/>
                <a:cs typeface="Arial MT"/>
              </a:rPr>
              <a:t>steering</a:t>
            </a:r>
            <a:r>
              <a:rPr sz="3200" dirty="0">
                <a:solidFill>
                  <a:srgbClr val="FFFFCC"/>
                </a:solidFill>
                <a:latin typeface="Arial MT"/>
                <a:cs typeface="Arial MT"/>
              </a:rPr>
              <a:t> </a:t>
            </a:r>
            <a:r>
              <a:rPr sz="3200" spc="-10" dirty="0">
                <a:solidFill>
                  <a:srgbClr val="FFFFCC"/>
                </a:solidFill>
                <a:latin typeface="Arial MT"/>
                <a:cs typeface="Arial MT"/>
              </a:rPr>
              <a:t>commands</a:t>
            </a:r>
            <a:r>
              <a:rPr sz="3200" dirty="0">
                <a:solidFill>
                  <a:srgbClr val="FFFFCC"/>
                </a:solidFill>
                <a:latin typeface="Arial MT"/>
                <a:cs typeface="Arial MT"/>
              </a:rPr>
              <a:t> </a:t>
            </a:r>
            <a:r>
              <a:rPr sz="3200" spc="-10" dirty="0">
                <a:solidFill>
                  <a:srgbClr val="FFFFCC"/>
                </a:solidFill>
                <a:latin typeface="Arial MT"/>
                <a:cs typeface="Arial MT"/>
              </a:rPr>
              <a:t>recorded </a:t>
            </a:r>
            <a:r>
              <a:rPr sz="3200" spc="-872" dirty="0">
                <a:solidFill>
                  <a:srgbClr val="FFFFCC"/>
                </a:solidFill>
                <a:latin typeface="Arial MT"/>
                <a:cs typeface="Arial MT"/>
              </a:rPr>
              <a:t> </a:t>
            </a:r>
            <a:r>
              <a:rPr sz="3200" spc="-10" dirty="0">
                <a:solidFill>
                  <a:srgbClr val="FFFFCC"/>
                </a:solidFill>
                <a:latin typeface="Arial MT"/>
                <a:cs typeface="Arial MT"/>
              </a:rPr>
              <a:t>while</a:t>
            </a:r>
            <a:r>
              <a:rPr sz="3200" spc="-5" dirty="0">
                <a:solidFill>
                  <a:srgbClr val="FFFFCC"/>
                </a:solidFill>
                <a:latin typeface="Arial MT"/>
                <a:cs typeface="Arial MT"/>
              </a:rPr>
              <a:t> </a:t>
            </a:r>
            <a:r>
              <a:rPr sz="3200" spc="-10" dirty="0">
                <a:solidFill>
                  <a:srgbClr val="FFFFCC"/>
                </a:solidFill>
                <a:latin typeface="Arial MT"/>
                <a:cs typeface="Arial MT"/>
              </a:rPr>
              <a:t>observing</a:t>
            </a:r>
            <a:r>
              <a:rPr sz="3200" spc="-5" dirty="0">
                <a:solidFill>
                  <a:srgbClr val="FFFFCC"/>
                </a:solidFill>
                <a:latin typeface="Arial MT"/>
                <a:cs typeface="Arial MT"/>
              </a:rPr>
              <a:t> a </a:t>
            </a:r>
            <a:r>
              <a:rPr sz="3200" spc="-10" dirty="0">
                <a:solidFill>
                  <a:srgbClr val="FFFFCC"/>
                </a:solidFill>
                <a:latin typeface="Arial MT"/>
                <a:cs typeface="Arial MT"/>
              </a:rPr>
              <a:t>human</a:t>
            </a:r>
            <a:r>
              <a:rPr sz="3200" spc="-5" dirty="0">
                <a:solidFill>
                  <a:srgbClr val="FFFFCC"/>
                </a:solidFill>
                <a:latin typeface="Arial MT"/>
                <a:cs typeface="Arial MT"/>
              </a:rPr>
              <a:t> </a:t>
            </a:r>
            <a:r>
              <a:rPr sz="3200" spc="-10" dirty="0">
                <a:solidFill>
                  <a:srgbClr val="FFFFCC"/>
                </a:solidFill>
                <a:latin typeface="Arial MT"/>
                <a:cs typeface="Arial MT"/>
              </a:rPr>
              <a:t>driver</a:t>
            </a:r>
            <a:endParaRPr sz="32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971" y="160916"/>
            <a:ext cx="1234058" cy="197540"/>
          </a:xfrm>
          <a:prstGeom prst="rect">
            <a:avLst/>
          </a:prstGeom>
        </p:spPr>
        <p:txBody>
          <a:bodyPr vert="horz" wrap="square" lIns="0" tIns="12748" rIns="0" bIns="0" rtlCol="0">
            <a:spAutoFit/>
          </a:bodyPr>
          <a:lstStyle/>
          <a:p>
            <a:pPr marL="12748">
              <a:spcBef>
                <a:spcPts val="100"/>
              </a:spcBef>
            </a:pPr>
            <a:r>
              <a:rPr sz="1200" i="1" spc="-5" dirty="0">
                <a:solidFill>
                  <a:srgbClr val="FFFFCC"/>
                </a:solidFill>
                <a:latin typeface="Arial"/>
                <a:cs typeface="Arial"/>
              </a:rPr>
              <a:t>Machine</a:t>
            </a:r>
            <a:r>
              <a:rPr sz="1200" i="1" spc="-50" dirty="0">
                <a:solidFill>
                  <a:srgbClr val="FFFFCC"/>
                </a:solidFill>
                <a:latin typeface="Arial"/>
                <a:cs typeface="Arial"/>
              </a:rPr>
              <a:t> </a:t>
            </a:r>
            <a:r>
              <a:rPr sz="1200" i="1" spc="-10" dirty="0">
                <a:solidFill>
                  <a:srgbClr val="FFFFCC"/>
                </a:solidFill>
                <a:latin typeface="Arial"/>
                <a:cs typeface="Arial"/>
              </a:rPr>
              <a:t>Learning</a:t>
            </a:r>
            <a:endParaRPr sz="1200">
              <a:latin typeface="Arial"/>
              <a:cs typeface="Arial"/>
            </a:endParaRPr>
          </a:p>
        </p:txBody>
      </p:sp>
      <p:sp>
        <p:nvSpPr>
          <p:cNvPr id="3" name="object 3"/>
          <p:cNvSpPr txBox="1"/>
          <p:nvPr/>
        </p:nvSpPr>
        <p:spPr>
          <a:xfrm>
            <a:off x="6991602" y="160916"/>
            <a:ext cx="1540981" cy="197540"/>
          </a:xfrm>
          <a:prstGeom prst="rect">
            <a:avLst/>
          </a:prstGeom>
        </p:spPr>
        <p:txBody>
          <a:bodyPr vert="horz" wrap="square" lIns="0" tIns="12748" rIns="0" bIns="0" rtlCol="0">
            <a:spAutoFit/>
          </a:bodyPr>
          <a:lstStyle/>
          <a:p>
            <a:pPr marL="12748">
              <a:spcBef>
                <a:spcPts val="100"/>
              </a:spcBef>
            </a:pPr>
            <a:r>
              <a:rPr sz="1200" spc="-5" dirty="0">
                <a:solidFill>
                  <a:srgbClr val="FFFFCC"/>
                </a:solidFill>
                <a:latin typeface="Arial MT"/>
                <a:cs typeface="Arial MT"/>
              </a:rPr>
              <a:t>CSE</a:t>
            </a:r>
            <a:r>
              <a:rPr sz="1200" spc="-25" dirty="0">
                <a:solidFill>
                  <a:srgbClr val="FFFFCC"/>
                </a:solidFill>
                <a:latin typeface="Arial MT"/>
                <a:cs typeface="Arial MT"/>
              </a:rPr>
              <a:t> </a:t>
            </a:r>
            <a:r>
              <a:rPr sz="1200" spc="-5" dirty="0">
                <a:solidFill>
                  <a:srgbClr val="FFFFCC"/>
                </a:solidFill>
                <a:latin typeface="Arial MT"/>
                <a:cs typeface="Arial MT"/>
              </a:rPr>
              <a:t>574,</a:t>
            </a:r>
            <a:r>
              <a:rPr sz="1200" spc="-20" dirty="0">
                <a:solidFill>
                  <a:srgbClr val="FFFFCC"/>
                </a:solidFill>
                <a:latin typeface="Arial MT"/>
                <a:cs typeface="Arial MT"/>
              </a:rPr>
              <a:t> </a:t>
            </a:r>
            <a:r>
              <a:rPr sz="1200" spc="-5" dirty="0">
                <a:solidFill>
                  <a:srgbClr val="FFFFCC"/>
                </a:solidFill>
                <a:latin typeface="Arial MT"/>
                <a:cs typeface="Arial MT"/>
              </a:rPr>
              <a:t>Spring</a:t>
            </a:r>
            <a:r>
              <a:rPr sz="1200" spc="-20" dirty="0">
                <a:solidFill>
                  <a:srgbClr val="FFFFCC"/>
                </a:solidFill>
                <a:latin typeface="Arial MT"/>
                <a:cs typeface="Arial MT"/>
              </a:rPr>
              <a:t> </a:t>
            </a:r>
            <a:r>
              <a:rPr sz="1200" spc="-10" dirty="0">
                <a:solidFill>
                  <a:srgbClr val="FFFFCC"/>
                </a:solidFill>
                <a:latin typeface="Arial MT"/>
                <a:cs typeface="Arial MT"/>
              </a:rPr>
              <a:t>2004</a:t>
            </a:r>
            <a:endParaRPr sz="1200">
              <a:latin typeface="Arial MT"/>
              <a:cs typeface="Arial MT"/>
            </a:endParaRPr>
          </a:p>
        </p:txBody>
      </p:sp>
      <p:grpSp>
        <p:nvGrpSpPr>
          <p:cNvPr id="4" name="object 4"/>
          <p:cNvGrpSpPr/>
          <p:nvPr/>
        </p:nvGrpSpPr>
        <p:grpSpPr>
          <a:xfrm>
            <a:off x="675114" y="534974"/>
            <a:ext cx="7794050" cy="90674"/>
            <a:chOff x="673239" y="532002"/>
            <a:chExt cx="7772400" cy="90170"/>
          </a:xfrm>
        </p:grpSpPr>
        <p:sp>
          <p:nvSpPr>
            <p:cNvPr id="5" name="object 5"/>
            <p:cNvSpPr/>
            <p:nvPr/>
          </p:nvSpPr>
          <p:spPr>
            <a:xfrm>
              <a:off x="673239" y="546099"/>
              <a:ext cx="7772400" cy="0"/>
            </a:xfrm>
            <a:custGeom>
              <a:avLst/>
              <a:gdLst/>
              <a:ahLst/>
              <a:cxnLst/>
              <a:rect l="l" t="t" r="r" b="b"/>
              <a:pathLst>
                <a:path w="7772400">
                  <a:moveTo>
                    <a:pt x="0" y="0"/>
                  </a:moveTo>
                  <a:lnTo>
                    <a:pt x="7772387" y="0"/>
                  </a:lnTo>
                </a:path>
              </a:pathLst>
            </a:custGeom>
            <a:ln w="28194">
              <a:solidFill>
                <a:srgbClr val="FF0000"/>
              </a:solidFill>
            </a:ln>
          </p:spPr>
          <p:txBody>
            <a:bodyPr wrap="square" lIns="0" tIns="0" rIns="0" bIns="0" rtlCol="0"/>
            <a:lstStyle/>
            <a:p>
              <a:endParaRPr/>
            </a:p>
          </p:txBody>
        </p:sp>
        <p:sp>
          <p:nvSpPr>
            <p:cNvPr id="6" name="object 6"/>
            <p:cNvSpPr/>
            <p:nvPr/>
          </p:nvSpPr>
          <p:spPr>
            <a:xfrm>
              <a:off x="673239" y="607821"/>
              <a:ext cx="7772400" cy="0"/>
            </a:xfrm>
            <a:custGeom>
              <a:avLst/>
              <a:gdLst/>
              <a:ahLst/>
              <a:cxnLst/>
              <a:rect l="l" t="t" r="r" b="b"/>
              <a:pathLst>
                <a:path w="7772400">
                  <a:moveTo>
                    <a:pt x="0" y="0"/>
                  </a:moveTo>
                  <a:lnTo>
                    <a:pt x="7772387" y="0"/>
                  </a:lnTo>
                </a:path>
              </a:pathLst>
            </a:custGeom>
            <a:ln w="28194">
              <a:solidFill>
                <a:srgbClr val="3333CC"/>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0" y="0"/>
            <a:ext cx="116387" cy="108553"/>
          </a:xfrm>
          <a:prstGeom prst="rect">
            <a:avLst/>
          </a:prstGeom>
        </p:spPr>
      </p:pic>
      <p:sp>
        <p:nvSpPr>
          <p:cNvPr id="8" name="object 8"/>
          <p:cNvSpPr txBox="1">
            <a:spLocks noGrp="1"/>
          </p:cNvSpPr>
          <p:nvPr>
            <p:ph type="title"/>
          </p:nvPr>
        </p:nvSpPr>
        <p:spPr>
          <a:xfrm>
            <a:off x="602010" y="719514"/>
            <a:ext cx="7334940" cy="1130229"/>
          </a:xfrm>
          <a:prstGeom prst="rect">
            <a:avLst/>
          </a:prstGeom>
        </p:spPr>
        <p:txBody>
          <a:bodyPr vert="horz" wrap="square" lIns="0" tIns="12748" rIns="0" bIns="0" rtlCol="0">
            <a:spAutoFit/>
          </a:bodyPr>
          <a:lstStyle/>
          <a:p>
            <a:pPr marL="12748" marR="5100">
              <a:spcBef>
                <a:spcPts val="100"/>
              </a:spcBef>
            </a:pPr>
            <a:r>
              <a:rPr dirty="0"/>
              <a:t>A </a:t>
            </a:r>
            <a:r>
              <a:rPr spc="-5" dirty="0"/>
              <a:t>Handwriting Recognition </a:t>
            </a:r>
            <a:r>
              <a:rPr spc="-10" dirty="0"/>
              <a:t>Learning </a:t>
            </a:r>
            <a:r>
              <a:rPr spc="-994" dirty="0"/>
              <a:t> </a:t>
            </a:r>
            <a:r>
              <a:rPr spc="-10" dirty="0"/>
              <a:t>Problem</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a:pPr/>
              <a:t>7</a:t>
            </a:fld>
            <a:endParaRPr/>
          </a:p>
        </p:txBody>
      </p:sp>
      <p:sp>
        <p:nvSpPr>
          <p:cNvPr id="9" name="object 9"/>
          <p:cNvSpPr txBox="1"/>
          <p:nvPr/>
        </p:nvSpPr>
        <p:spPr>
          <a:xfrm>
            <a:off x="396460" y="1955488"/>
            <a:ext cx="7289092" cy="3651214"/>
          </a:xfrm>
          <a:prstGeom prst="rect">
            <a:avLst/>
          </a:prstGeom>
        </p:spPr>
        <p:txBody>
          <a:bodyPr vert="horz" wrap="square" lIns="0" tIns="12110" rIns="0" bIns="0" rtlCol="0">
            <a:spAutoFit/>
          </a:bodyPr>
          <a:lstStyle/>
          <a:p>
            <a:pPr marL="356905" marR="525797" indent="-344157">
              <a:spcBef>
                <a:spcPts val="95"/>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Task</a:t>
            </a:r>
            <a:r>
              <a:rPr sz="3200" b="1" spc="-5" dirty="0">
                <a:solidFill>
                  <a:srgbClr val="FFFFCC"/>
                </a:solidFill>
                <a:latin typeface="Arial"/>
                <a:cs typeface="Arial"/>
              </a:rPr>
              <a:t> </a:t>
            </a:r>
            <a:r>
              <a:rPr sz="3200" b="1" i="1" spc="-5" dirty="0">
                <a:solidFill>
                  <a:srgbClr val="FFFFCC"/>
                </a:solidFill>
                <a:latin typeface="Arial"/>
                <a:cs typeface="Arial"/>
              </a:rPr>
              <a:t>T</a:t>
            </a:r>
            <a:r>
              <a:rPr sz="3200" b="1" spc="-5" dirty="0">
                <a:solidFill>
                  <a:srgbClr val="FFFFCC"/>
                </a:solidFill>
                <a:latin typeface="Arial"/>
                <a:cs typeface="Arial"/>
              </a:rPr>
              <a:t>: </a:t>
            </a:r>
            <a:r>
              <a:rPr sz="3200" spc="-10" dirty="0">
                <a:solidFill>
                  <a:srgbClr val="FFFFCC"/>
                </a:solidFill>
                <a:latin typeface="Arial MT"/>
                <a:cs typeface="Arial MT"/>
              </a:rPr>
              <a:t>recognizing</a:t>
            </a:r>
            <a:r>
              <a:rPr sz="3200" dirty="0">
                <a:solidFill>
                  <a:srgbClr val="FFFFCC"/>
                </a:solidFill>
                <a:latin typeface="Arial MT"/>
                <a:cs typeface="Arial MT"/>
              </a:rPr>
              <a:t> </a:t>
            </a:r>
            <a:r>
              <a:rPr sz="3200" spc="-5" dirty="0">
                <a:solidFill>
                  <a:srgbClr val="FFFFCC"/>
                </a:solidFill>
                <a:latin typeface="Arial MT"/>
                <a:cs typeface="Arial MT"/>
              </a:rPr>
              <a:t>and</a:t>
            </a:r>
            <a:r>
              <a:rPr sz="3200" dirty="0">
                <a:solidFill>
                  <a:srgbClr val="FFFFCC"/>
                </a:solidFill>
                <a:latin typeface="Arial MT"/>
                <a:cs typeface="Arial MT"/>
              </a:rPr>
              <a:t> </a:t>
            </a:r>
            <a:r>
              <a:rPr sz="3200" spc="-10" dirty="0">
                <a:solidFill>
                  <a:srgbClr val="FFFFCC"/>
                </a:solidFill>
                <a:latin typeface="Arial MT"/>
                <a:cs typeface="Arial MT"/>
              </a:rPr>
              <a:t>classifying </a:t>
            </a:r>
            <a:r>
              <a:rPr sz="3200" spc="-876" dirty="0">
                <a:solidFill>
                  <a:srgbClr val="FFFFCC"/>
                </a:solidFill>
                <a:latin typeface="Arial MT"/>
                <a:cs typeface="Arial MT"/>
              </a:rPr>
              <a:t> </a:t>
            </a:r>
            <a:r>
              <a:rPr sz="3200" spc="-10" dirty="0">
                <a:solidFill>
                  <a:srgbClr val="FFFFCC"/>
                </a:solidFill>
                <a:latin typeface="Arial MT"/>
                <a:cs typeface="Arial MT"/>
              </a:rPr>
              <a:t>handwritten</a:t>
            </a:r>
            <a:r>
              <a:rPr sz="3200" spc="-5" dirty="0">
                <a:solidFill>
                  <a:srgbClr val="FFFFCC"/>
                </a:solidFill>
                <a:latin typeface="Arial MT"/>
                <a:cs typeface="Arial MT"/>
              </a:rPr>
              <a:t> </a:t>
            </a:r>
            <a:r>
              <a:rPr sz="3200" spc="-10" dirty="0">
                <a:solidFill>
                  <a:srgbClr val="FFFFCC"/>
                </a:solidFill>
                <a:latin typeface="Arial MT"/>
                <a:cs typeface="Arial MT"/>
              </a:rPr>
              <a:t>words</a:t>
            </a:r>
            <a:r>
              <a:rPr sz="3200" dirty="0">
                <a:solidFill>
                  <a:srgbClr val="FFFFCC"/>
                </a:solidFill>
                <a:latin typeface="Arial MT"/>
                <a:cs typeface="Arial MT"/>
              </a:rPr>
              <a:t> </a:t>
            </a:r>
            <a:r>
              <a:rPr sz="3200" spc="-10" dirty="0">
                <a:solidFill>
                  <a:srgbClr val="FFFFCC"/>
                </a:solidFill>
                <a:latin typeface="Arial MT"/>
                <a:cs typeface="Arial MT"/>
              </a:rPr>
              <a:t>within</a:t>
            </a:r>
            <a:r>
              <a:rPr sz="3200" spc="-5" dirty="0">
                <a:solidFill>
                  <a:srgbClr val="FFFFCC"/>
                </a:solidFill>
                <a:latin typeface="Arial MT"/>
                <a:cs typeface="Arial MT"/>
              </a:rPr>
              <a:t> </a:t>
            </a:r>
            <a:r>
              <a:rPr sz="3200" spc="-10" dirty="0">
                <a:solidFill>
                  <a:srgbClr val="FFFFCC"/>
                </a:solidFill>
                <a:latin typeface="Arial MT"/>
                <a:cs typeface="Arial MT"/>
              </a:rPr>
              <a:t>images</a:t>
            </a:r>
            <a:endParaRPr sz="3200">
              <a:latin typeface="Arial MT"/>
              <a:cs typeface="Arial MT"/>
            </a:endParaRPr>
          </a:p>
          <a:p>
            <a:pPr marL="356905" marR="226252" indent="-344157">
              <a:spcBef>
                <a:spcPts val="758"/>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Performance</a:t>
            </a:r>
            <a:r>
              <a:rPr sz="3200" b="1" spc="-5" dirty="0">
                <a:solidFill>
                  <a:srgbClr val="FFFFCC"/>
                </a:solidFill>
                <a:latin typeface="Arial"/>
                <a:cs typeface="Arial"/>
              </a:rPr>
              <a:t> </a:t>
            </a:r>
            <a:r>
              <a:rPr sz="3200" b="1" spc="-10" dirty="0">
                <a:solidFill>
                  <a:srgbClr val="FFFFCC"/>
                </a:solidFill>
                <a:latin typeface="Arial"/>
                <a:cs typeface="Arial"/>
              </a:rPr>
              <a:t>measure</a:t>
            </a:r>
            <a:r>
              <a:rPr sz="3200" b="1" spc="15" dirty="0">
                <a:solidFill>
                  <a:srgbClr val="FFFFCC"/>
                </a:solidFill>
                <a:latin typeface="Arial"/>
                <a:cs typeface="Arial"/>
              </a:rPr>
              <a:t> </a:t>
            </a:r>
            <a:r>
              <a:rPr sz="3200" b="1" i="1" dirty="0">
                <a:solidFill>
                  <a:srgbClr val="FFFFCC"/>
                </a:solidFill>
                <a:latin typeface="Arial"/>
                <a:cs typeface="Arial"/>
              </a:rPr>
              <a:t>P</a:t>
            </a:r>
            <a:r>
              <a:rPr sz="3200" dirty="0">
                <a:solidFill>
                  <a:srgbClr val="FFFFCC"/>
                </a:solidFill>
                <a:latin typeface="Arial MT"/>
                <a:cs typeface="Arial MT"/>
              </a:rPr>
              <a:t>: </a:t>
            </a:r>
            <a:r>
              <a:rPr sz="3200" spc="-10" dirty="0">
                <a:solidFill>
                  <a:srgbClr val="FFFFCC"/>
                </a:solidFill>
                <a:latin typeface="Arial MT"/>
                <a:cs typeface="Arial MT"/>
              </a:rPr>
              <a:t>percent</a:t>
            </a:r>
            <a:r>
              <a:rPr sz="3200" dirty="0">
                <a:solidFill>
                  <a:srgbClr val="FFFFCC"/>
                </a:solidFill>
                <a:latin typeface="Arial MT"/>
                <a:cs typeface="Arial MT"/>
              </a:rPr>
              <a:t> </a:t>
            </a:r>
            <a:r>
              <a:rPr sz="3200" spc="-10" dirty="0">
                <a:solidFill>
                  <a:srgbClr val="FFFFCC"/>
                </a:solidFill>
                <a:latin typeface="Arial MT"/>
                <a:cs typeface="Arial MT"/>
              </a:rPr>
              <a:t>of </a:t>
            </a:r>
            <a:r>
              <a:rPr sz="3200" spc="-876" dirty="0">
                <a:solidFill>
                  <a:srgbClr val="FFFFCC"/>
                </a:solidFill>
                <a:latin typeface="Arial MT"/>
                <a:cs typeface="Arial MT"/>
              </a:rPr>
              <a:t> </a:t>
            </a:r>
            <a:r>
              <a:rPr sz="3200" spc="-10" dirty="0">
                <a:solidFill>
                  <a:srgbClr val="FFFFCC"/>
                </a:solidFill>
                <a:latin typeface="Arial MT"/>
                <a:cs typeface="Arial MT"/>
              </a:rPr>
              <a:t>words</a:t>
            </a:r>
            <a:r>
              <a:rPr sz="3200" spc="-5" dirty="0">
                <a:solidFill>
                  <a:srgbClr val="FFFFCC"/>
                </a:solidFill>
                <a:latin typeface="Arial MT"/>
                <a:cs typeface="Arial MT"/>
              </a:rPr>
              <a:t> </a:t>
            </a:r>
            <a:r>
              <a:rPr sz="3200" spc="-10" dirty="0">
                <a:solidFill>
                  <a:srgbClr val="FFFFCC"/>
                </a:solidFill>
                <a:latin typeface="Arial MT"/>
                <a:cs typeface="Arial MT"/>
              </a:rPr>
              <a:t>correctly</a:t>
            </a:r>
            <a:r>
              <a:rPr sz="3200" spc="-5" dirty="0">
                <a:solidFill>
                  <a:srgbClr val="FFFFCC"/>
                </a:solidFill>
                <a:latin typeface="Arial MT"/>
                <a:cs typeface="Arial MT"/>
              </a:rPr>
              <a:t> </a:t>
            </a:r>
            <a:r>
              <a:rPr sz="3200" spc="-10" dirty="0">
                <a:solidFill>
                  <a:srgbClr val="FFFFCC"/>
                </a:solidFill>
                <a:latin typeface="Arial MT"/>
                <a:cs typeface="Arial MT"/>
              </a:rPr>
              <a:t>classified</a:t>
            </a:r>
            <a:endParaRPr sz="3200">
              <a:latin typeface="Arial MT"/>
              <a:cs typeface="Arial MT"/>
            </a:endParaRPr>
          </a:p>
          <a:p>
            <a:pPr marL="356267" marR="5100" indent="-344157">
              <a:spcBef>
                <a:spcPts val="763"/>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Training</a:t>
            </a:r>
            <a:r>
              <a:rPr sz="3200" b="1" dirty="0">
                <a:solidFill>
                  <a:srgbClr val="FFFFCC"/>
                </a:solidFill>
                <a:latin typeface="Arial"/>
                <a:cs typeface="Arial"/>
              </a:rPr>
              <a:t> </a:t>
            </a:r>
            <a:r>
              <a:rPr sz="3200" b="1" spc="-10" dirty="0">
                <a:solidFill>
                  <a:srgbClr val="FFFFCC"/>
                </a:solidFill>
                <a:latin typeface="Arial"/>
                <a:cs typeface="Arial"/>
              </a:rPr>
              <a:t>experience</a:t>
            </a:r>
            <a:r>
              <a:rPr sz="3200" b="1" dirty="0">
                <a:solidFill>
                  <a:srgbClr val="FFFFCC"/>
                </a:solidFill>
                <a:latin typeface="Arial"/>
                <a:cs typeface="Arial"/>
              </a:rPr>
              <a:t> </a:t>
            </a:r>
            <a:r>
              <a:rPr sz="3200" b="1" i="1" spc="-5" dirty="0">
                <a:solidFill>
                  <a:srgbClr val="FFFFCC"/>
                </a:solidFill>
                <a:latin typeface="Arial"/>
                <a:cs typeface="Arial"/>
              </a:rPr>
              <a:t>E</a:t>
            </a:r>
            <a:r>
              <a:rPr sz="3200" spc="-5" dirty="0">
                <a:solidFill>
                  <a:srgbClr val="FFFFCC"/>
                </a:solidFill>
                <a:latin typeface="Arial MT"/>
                <a:cs typeface="Arial MT"/>
              </a:rPr>
              <a:t>:</a:t>
            </a:r>
            <a:r>
              <a:rPr sz="3200" spc="5" dirty="0">
                <a:solidFill>
                  <a:srgbClr val="FFFFCC"/>
                </a:solidFill>
                <a:latin typeface="Arial MT"/>
                <a:cs typeface="Arial MT"/>
              </a:rPr>
              <a:t> </a:t>
            </a:r>
            <a:r>
              <a:rPr sz="3200" spc="-5" dirty="0">
                <a:solidFill>
                  <a:srgbClr val="FFFFCC"/>
                </a:solidFill>
                <a:latin typeface="Arial MT"/>
                <a:cs typeface="Arial MT"/>
              </a:rPr>
              <a:t>a</a:t>
            </a:r>
            <a:r>
              <a:rPr sz="3200" dirty="0">
                <a:solidFill>
                  <a:srgbClr val="FFFFCC"/>
                </a:solidFill>
                <a:latin typeface="Arial MT"/>
                <a:cs typeface="Arial MT"/>
              </a:rPr>
              <a:t> </a:t>
            </a:r>
            <a:r>
              <a:rPr sz="3200" spc="-10" dirty="0">
                <a:solidFill>
                  <a:srgbClr val="FFFFCC"/>
                </a:solidFill>
                <a:latin typeface="Arial MT"/>
                <a:cs typeface="Arial MT"/>
              </a:rPr>
              <a:t>database</a:t>
            </a:r>
            <a:r>
              <a:rPr sz="3200" spc="5" dirty="0">
                <a:solidFill>
                  <a:srgbClr val="FFFFCC"/>
                </a:solidFill>
                <a:latin typeface="Arial MT"/>
                <a:cs typeface="Arial MT"/>
              </a:rPr>
              <a:t> </a:t>
            </a:r>
            <a:r>
              <a:rPr sz="3200" spc="-10" dirty="0">
                <a:solidFill>
                  <a:srgbClr val="FFFFCC"/>
                </a:solidFill>
                <a:latin typeface="Arial MT"/>
                <a:cs typeface="Arial MT"/>
              </a:rPr>
              <a:t>of </a:t>
            </a:r>
            <a:r>
              <a:rPr sz="3200" spc="-876" dirty="0">
                <a:solidFill>
                  <a:srgbClr val="FFFFCC"/>
                </a:solidFill>
                <a:latin typeface="Arial MT"/>
                <a:cs typeface="Arial MT"/>
              </a:rPr>
              <a:t> </a:t>
            </a:r>
            <a:r>
              <a:rPr sz="3200" spc="-10" dirty="0">
                <a:solidFill>
                  <a:srgbClr val="FFFFCC"/>
                </a:solidFill>
                <a:latin typeface="Arial MT"/>
                <a:cs typeface="Arial MT"/>
              </a:rPr>
              <a:t>handwritten words</a:t>
            </a:r>
            <a:r>
              <a:rPr sz="3200" spc="-5" dirty="0">
                <a:solidFill>
                  <a:srgbClr val="FFFFCC"/>
                </a:solidFill>
                <a:latin typeface="Arial MT"/>
                <a:cs typeface="Arial MT"/>
              </a:rPr>
              <a:t> with </a:t>
            </a:r>
            <a:r>
              <a:rPr sz="3200" spc="-10" dirty="0">
                <a:solidFill>
                  <a:srgbClr val="FFFFCC"/>
                </a:solidFill>
                <a:latin typeface="Arial MT"/>
                <a:cs typeface="Arial MT"/>
              </a:rPr>
              <a:t>given </a:t>
            </a:r>
            <a:r>
              <a:rPr sz="3200" spc="-5" dirty="0">
                <a:solidFill>
                  <a:srgbClr val="FFFFCC"/>
                </a:solidFill>
                <a:latin typeface="Arial MT"/>
                <a:cs typeface="Arial MT"/>
              </a:rPr>
              <a:t> </a:t>
            </a:r>
            <a:r>
              <a:rPr sz="3200" spc="-10" dirty="0">
                <a:solidFill>
                  <a:srgbClr val="FFFFCC"/>
                </a:solidFill>
                <a:latin typeface="Arial MT"/>
                <a:cs typeface="Arial MT"/>
              </a:rPr>
              <a:t>classifications</a:t>
            </a:r>
            <a:endParaRPr sz="32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971" y="160916"/>
            <a:ext cx="1234058" cy="197540"/>
          </a:xfrm>
          <a:prstGeom prst="rect">
            <a:avLst/>
          </a:prstGeom>
        </p:spPr>
        <p:txBody>
          <a:bodyPr vert="horz" wrap="square" lIns="0" tIns="12748" rIns="0" bIns="0" rtlCol="0">
            <a:spAutoFit/>
          </a:bodyPr>
          <a:lstStyle/>
          <a:p>
            <a:pPr marL="12748">
              <a:spcBef>
                <a:spcPts val="100"/>
              </a:spcBef>
            </a:pPr>
            <a:r>
              <a:rPr sz="1200" i="1" spc="-5" dirty="0">
                <a:solidFill>
                  <a:srgbClr val="FFFFCC"/>
                </a:solidFill>
                <a:latin typeface="Arial"/>
                <a:cs typeface="Arial"/>
              </a:rPr>
              <a:t>Machine</a:t>
            </a:r>
            <a:r>
              <a:rPr sz="1200" i="1" spc="-50" dirty="0">
                <a:solidFill>
                  <a:srgbClr val="FFFFCC"/>
                </a:solidFill>
                <a:latin typeface="Arial"/>
                <a:cs typeface="Arial"/>
              </a:rPr>
              <a:t> </a:t>
            </a:r>
            <a:r>
              <a:rPr sz="1200" i="1" spc="-10" dirty="0">
                <a:solidFill>
                  <a:srgbClr val="FFFFCC"/>
                </a:solidFill>
                <a:latin typeface="Arial"/>
                <a:cs typeface="Arial"/>
              </a:rPr>
              <a:t>Learning</a:t>
            </a:r>
            <a:endParaRPr sz="1200">
              <a:latin typeface="Arial"/>
              <a:cs typeface="Arial"/>
            </a:endParaRPr>
          </a:p>
        </p:txBody>
      </p:sp>
      <p:sp>
        <p:nvSpPr>
          <p:cNvPr id="3" name="object 3"/>
          <p:cNvSpPr txBox="1"/>
          <p:nvPr/>
        </p:nvSpPr>
        <p:spPr>
          <a:xfrm>
            <a:off x="6991602" y="160916"/>
            <a:ext cx="1540981" cy="197540"/>
          </a:xfrm>
          <a:prstGeom prst="rect">
            <a:avLst/>
          </a:prstGeom>
        </p:spPr>
        <p:txBody>
          <a:bodyPr vert="horz" wrap="square" lIns="0" tIns="12748" rIns="0" bIns="0" rtlCol="0">
            <a:spAutoFit/>
          </a:bodyPr>
          <a:lstStyle/>
          <a:p>
            <a:pPr marL="12748">
              <a:spcBef>
                <a:spcPts val="100"/>
              </a:spcBef>
            </a:pPr>
            <a:r>
              <a:rPr sz="1200" spc="-5" dirty="0">
                <a:solidFill>
                  <a:srgbClr val="FFFFCC"/>
                </a:solidFill>
                <a:latin typeface="Arial MT"/>
                <a:cs typeface="Arial MT"/>
              </a:rPr>
              <a:t>CSE</a:t>
            </a:r>
            <a:r>
              <a:rPr sz="1200" spc="-25" dirty="0">
                <a:solidFill>
                  <a:srgbClr val="FFFFCC"/>
                </a:solidFill>
                <a:latin typeface="Arial MT"/>
                <a:cs typeface="Arial MT"/>
              </a:rPr>
              <a:t> </a:t>
            </a:r>
            <a:r>
              <a:rPr sz="1200" spc="-5" dirty="0">
                <a:solidFill>
                  <a:srgbClr val="FFFFCC"/>
                </a:solidFill>
                <a:latin typeface="Arial MT"/>
                <a:cs typeface="Arial MT"/>
              </a:rPr>
              <a:t>574,</a:t>
            </a:r>
            <a:r>
              <a:rPr sz="1200" spc="-20" dirty="0">
                <a:solidFill>
                  <a:srgbClr val="FFFFCC"/>
                </a:solidFill>
                <a:latin typeface="Arial MT"/>
                <a:cs typeface="Arial MT"/>
              </a:rPr>
              <a:t> </a:t>
            </a:r>
            <a:r>
              <a:rPr sz="1200" spc="-5" dirty="0">
                <a:solidFill>
                  <a:srgbClr val="FFFFCC"/>
                </a:solidFill>
                <a:latin typeface="Arial MT"/>
                <a:cs typeface="Arial MT"/>
              </a:rPr>
              <a:t>Spring</a:t>
            </a:r>
            <a:r>
              <a:rPr sz="1200" spc="-20" dirty="0">
                <a:solidFill>
                  <a:srgbClr val="FFFFCC"/>
                </a:solidFill>
                <a:latin typeface="Arial MT"/>
                <a:cs typeface="Arial MT"/>
              </a:rPr>
              <a:t> </a:t>
            </a:r>
            <a:r>
              <a:rPr sz="1200" spc="-10" dirty="0">
                <a:solidFill>
                  <a:srgbClr val="FFFFCC"/>
                </a:solidFill>
                <a:latin typeface="Arial MT"/>
                <a:cs typeface="Arial MT"/>
              </a:rPr>
              <a:t>2004</a:t>
            </a:r>
            <a:endParaRPr sz="1200">
              <a:latin typeface="Arial MT"/>
              <a:cs typeface="Arial MT"/>
            </a:endParaRPr>
          </a:p>
        </p:txBody>
      </p:sp>
      <p:grpSp>
        <p:nvGrpSpPr>
          <p:cNvPr id="4" name="object 4"/>
          <p:cNvGrpSpPr/>
          <p:nvPr/>
        </p:nvGrpSpPr>
        <p:grpSpPr>
          <a:xfrm>
            <a:off x="675114" y="534974"/>
            <a:ext cx="7794050" cy="90674"/>
            <a:chOff x="673239" y="532002"/>
            <a:chExt cx="7772400" cy="90170"/>
          </a:xfrm>
        </p:grpSpPr>
        <p:sp>
          <p:nvSpPr>
            <p:cNvPr id="5" name="object 5"/>
            <p:cNvSpPr/>
            <p:nvPr/>
          </p:nvSpPr>
          <p:spPr>
            <a:xfrm>
              <a:off x="673239" y="546099"/>
              <a:ext cx="7772400" cy="0"/>
            </a:xfrm>
            <a:custGeom>
              <a:avLst/>
              <a:gdLst/>
              <a:ahLst/>
              <a:cxnLst/>
              <a:rect l="l" t="t" r="r" b="b"/>
              <a:pathLst>
                <a:path w="7772400">
                  <a:moveTo>
                    <a:pt x="0" y="0"/>
                  </a:moveTo>
                  <a:lnTo>
                    <a:pt x="7772387" y="0"/>
                  </a:lnTo>
                </a:path>
              </a:pathLst>
            </a:custGeom>
            <a:ln w="28194">
              <a:solidFill>
                <a:srgbClr val="FF0000"/>
              </a:solidFill>
            </a:ln>
          </p:spPr>
          <p:txBody>
            <a:bodyPr wrap="square" lIns="0" tIns="0" rIns="0" bIns="0" rtlCol="0"/>
            <a:lstStyle/>
            <a:p>
              <a:endParaRPr/>
            </a:p>
          </p:txBody>
        </p:sp>
        <p:sp>
          <p:nvSpPr>
            <p:cNvPr id="6" name="object 6"/>
            <p:cNvSpPr/>
            <p:nvPr/>
          </p:nvSpPr>
          <p:spPr>
            <a:xfrm>
              <a:off x="673239" y="607821"/>
              <a:ext cx="7772400" cy="0"/>
            </a:xfrm>
            <a:custGeom>
              <a:avLst/>
              <a:gdLst/>
              <a:ahLst/>
              <a:cxnLst/>
              <a:rect l="l" t="t" r="r" b="b"/>
              <a:pathLst>
                <a:path w="7772400">
                  <a:moveTo>
                    <a:pt x="0" y="0"/>
                  </a:moveTo>
                  <a:lnTo>
                    <a:pt x="7772387" y="0"/>
                  </a:lnTo>
                </a:path>
              </a:pathLst>
            </a:custGeom>
            <a:ln w="28194">
              <a:solidFill>
                <a:srgbClr val="3333CC"/>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0" y="0"/>
            <a:ext cx="116387" cy="108553"/>
          </a:xfrm>
          <a:prstGeom prst="rect">
            <a:avLst/>
          </a:prstGeom>
        </p:spPr>
      </p:pic>
      <p:sp>
        <p:nvSpPr>
          <p:cNvPr id="8" name="object 8"/>
          <p:cNvSpPr txBox="1">
            <a:spLocks noGrp="1"/>
          </p:cNvSpPr>
          <p:nvPr>
            <p:ph type="title"/>
          </p:nvPr>
        </p:nvSpPr>
        <p:spPr>
          <a:xfrm>
            <a:off x="385762" y="724878"/>
            <a:ext cx="8440370" cy="699848"/>
          </a:xfrm>
          <a:prstGeom prst="rect">
            <a:avLst/>
          </a:prstGeom>
        </p:spPr>
        <p:txBody>
          <a:bodyPr vert="horz" wrap="square" lIns="0" tIns="12110" rIns="0" bIns="0" rtlCol="0">
            <a:spAutoFit/>
          </a:bodyPr>
          <a:lstStyle/>
          <a:p>
            <a:pPr marL="12748">
              <a:spcBef>
                <a:spcPts val="95"/>
              </a:spcBef>
            </a:pPr>
            <a:r>
              <a:rPr sz="4400" spc="-5" dirty="0"/>
              <a:t>Handwriting</a:t>
            </a:r>
            <a:r>
              <a:rPr sz="4400" spc="5" dirty="0"/>
              <a:t> </a:t>
            </a:r>
            <a:r>
              <a:rPr sz="4400" spc="-5" dirty="0"/>
              <a:t>Recognition</a:t>
            </a:r>
            <a:r>
              <a:rPr sz="4400" spc="5" dirty="0"/>
              <a:t> </a:t>
            </a:r>
            <a:r>
              <a:rPr sz="4400" spc="-5" dirty="0"/>
              <a:t>Learning</a:t>
            </a:r>
            <a:endParaRPr sz="4400"/>
          </a:p>
        </p:txBody>
      </p:sp>
      <p:pic>
        <p:nvPicPr>
          <p:cNvPr id="9" name="object 9"/>
          <p:cNvPicPr/>
          <p:nvPr/>
        </p:nvPicPr>
        <p:blipFill>
          <a:blip r:embed="rId3" cstate="print"/>
          <a:stretch>
            <a:fillRect/>
          </a:stretch>
        </p:blipFill>
        <p:spPr>
          <a:xfrm>
            <a:off x="522286" y="1835698"/>
            <a:ext cx="7106339" cy="4270349"/>
          </a:xfrm>
          <a:prstGeom prst="rect">
            <a:avLst/>
          </a:prstGeom>
        </p:spPr>
      </p:pic>
      <p:sp>
        <p:nvSpPr>
          <p:cNvPr id="10" name="object 10"/>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971" y="160916"/>
            <a:ext cx="1234058" cy="197540"/>
          </a:xfrm>
          <a:prstGeom prst="rect">
            <a:avLst/>
          </a:prstGeom>
        </p:spPr>
        <p:txBody>
          <a:bodyPr vert="horz" wrap="square" lIns="0" tIns="12748" rIns="0" bIns="0" rtlCol="0">
            <a:spAutoFit/>
          </a:bodyPr>
          <a:lstStyle/>
          <a:p>
            <a:pPr marL="12748">
              <a:spcBef>
                <a:spcPts val="100"/>
              </a:spcBef>
            </a:pPr>
            <a:r>
              <a:rPr sz="1200" i="1" spc="-5" dirty="0">
                <a:solidFill>
                  <a:srgbClr val="FFFFCC"/>
                </a:solidFill>
                <a:latin typeface="Arial"/>
                <a:cs typeface="Arial"/>
              </a:rPr>
              <a:t>Machine</a:t>
            </a:r>
            <a:r>
              <a:rPr sz="1200" i="1" spc="-50" dirty="0">
                <a:solidFill>
                  <a:srgbClr val="FFFFCC"/>
                </a:solidFill>
                <a:latin typeface="Arial"/>
                <a:cs typeface="Arial"/>
              </a:rPr>
              <a:t> </a:t>
            </a:r>
            <a:r>
              <a:rPr sz="1200" i="1" spc="-10" dirty="0">
                <a:solidFill>
                  <a:srgbClr val="FFFFCC"/>
                </a:solidFill>
                <a:latin typeface="Arial"/>
                <a:cs typeface="Arial"/>
              </a:rPr>
              <a:t>Learning</a:t>
            </a:r>
            <a:endParaRPr sz="1200">
              <a:latin typeface="Arial"/>
              <a:cs typeface="Arial"/>
            </a:endParaRPr>
          </a:p>
        </p:txBody>
      </p:sp>
      <p:sp>
        <p:nvSpPr>
          <p:cNvPr id="3" name="object 3"/>
          <p:cNvSpPr txBox="1"/>
          <p:nvPr/>
        </p:nvSpPr>
        <p:spPr>
          <a:xfrm>
            <a:off x="6991602" y="160916"/>
            <a:ext cx="1540981" cy="197540"/>
          </a:xfrm>
          <a:prstGeom prst="rect">
            <a:avLst/>
          </a:prstGeom>
        </p:spPr>
        <p:txBody>
          <a:bodyPr vert="horz" wrap="square" lIns="0" tIns="12748" rIns="0" bIns="0" rtlCol="0">
            <a:spAutoFit/>
          </a:bodyPr>
          <a:lstStyle/>
          <a:p>
            <a:pPr marL="12748">
              <a:spcBef>
                <a:spcPts val="100"/>
              </a:spcBef>
            </a:pPr>
            <a:r>
              <a:rPr sz="1200" spc="-5" dirty="0">
                <a:solidFill>
                  <a:srgbClr val="FFFFCC"/>
                </a:solidFill>
                <a:latin typeface="Arial MT"/>
                <a:cs typeface="Arial MT"/>
              </a:rPr>
              <a:t>CSE</a:t>
            </a:r>
            <a:r>
              <a:rPr sz="1200" spc="-25" dirty="0">
                <a:solidFill>
                  <a:srgbClr val="FFFFCC"/>
                </a:solidFill>
                <a:latin typeface="Arial MT"/>
                <a:cs typeface="Arial MT"/>
              </a:rPr>
              <a:t> </a:t>
            </a:r>
            <a:r>
              <a:rPr sz="1200" spc="-5" dirty="0">
                <a:solidFill>
                  <a:srgbClr val="FFFFCC"/>
                </a:solidFill>
                <a:latin typeface="Arial MT"/>
                <a:cs typeface="Arial MT"/>
              </a:rPr>
              <a:t>574,</a:t>
            </a:r>
            <a:r>
              <a:rPr sz="1200" spc="-20" dirty="0">
                <a:solidFill>
                  <a:srgbClr val="FFFFCC"/>
                </a:solidFill>
                <a:latin typeface="Arial MT"/>
                <a:cs typeface="Arial MT"/>
              </a:rPr>
              <a:t> </a:t>
            </a:r>
            <a:r>
              <a:rPr sz="1200" spc="-5" dirty="0">
                <a:solidFill>
                  <a:srgbClr val="FFFFCC"/>
                </a:solidFill>
                <a:latin typeface="Arial MT"/>
                <a:cs typeface="Arial MT"/>
              </a:rPr>
              <a:t>Spring</a:t>
            </a:r>
            <a:r>
              <a:rPr sz="1200" spc="-20" dirty="0">
                <a:solidFill>
                  <a:srgbClr val="FFFFCC"/>
                </a:solidFill>
                <a:latin typeface="Arial MT"/>
                <a:cs typeface="Arial MT"/>
              </a:rPr>
              <a:t> </a:t>
            </a:r>
            <a:r>
              <a:rPr sz="1200" spc="-10" dirty="0">
                <a:solidFill>
                  <a:srgbClr val="FFFFCC"/>
                </a:solidFill>
                <a:latin typeface="Arial MT"/>
                <a:cs typeface="Arial MT"/>
              </a:rPr>
              <a:t>2004</a:t>
            </a:r>
            <a:endParaRPr sz="1200">
              <a:latin typeface="Arial MT"/>
              <a:cs typeface="Arial MT"/>
            </a:endParaRPr>
          </a:p>
        </p:txBody>
      </p:sp>
      <p:grpSp>
        <p:nvGrpSpPr>
          <p:cNvPr id="4" name="object 4"/>
          <p:cNvGrpSpPr/>
          <p:nvPr/>
        </p:nvGrpSpPr>
        <p:grpSpPr>
          <a:xfrm>
            <a:off x="675114" y="534974"/>
            <a:ext cx="7794050" cy="90674"/>
            <a:chOff x="673239" y="532002"/>
            <a:chExt cx="7772400" cy="90170"/>
          </a:xfrm>
        </p:grpSpPr>
        <p:sp>
          <p:nvSpPr>
            <p:cNvPr id="5" name="object 5"/>
            <p:cNvSpPr/>
            <p:nvPr/>
          </p:nvSpPr>
          <p:spPr>
            <a:xfrm>
              <a:off x="673239" y="546099"/>
              <a:ext cx="7772400" cy="0"/>
            </a:xfrm>
            <a:custGeom>
              <a:avLst/>
              <a:gdLst/>
              <a:ahLst/>
              <a:cxnLst/>
              <a:rect l="l" t="t" r="r" b="b"/>
              <a:pathLst>
                <a:path w="7772400">
                  <a:moveTo>
                    <a:pt x="0" y="0"/>
                  </a:moveTo>
                  <a:lnTo>
                    <a:pt x="7772387" y="0"/>
                  </a:lnTo>
                </a:path>
              </a:pathLst>
            </a:custGeom>
            <a:ln w="28194">
              <a:solidFill>
                <a:srgbClr val="FF0000"/>
              </a:solidFill>
            </a:ln>
          </p:spPr>
          <p:txBody>
            <a:bodyPr wrap="square" lIns="0" tIns="0" rIns="0" bIns="0" rtlCol="0"/>
            <a:lstStyle/>
            <a:p>
              <a:endParaRPr/>
            </a:p>
          </p:txBody>
        </p:sp>
        <p:sp>
          <p:nvSpPr>
            <p:cNvPr id="6" name="object 6"/>
            <p:cNvSpPr/>
            <p:nvPr/>
          </p:nvSpPr>
          <p:spPr>
            <a:xfrm>
              <a:off x="673239" y="607821"/>
              <a:ext cx="7772400" cy="0"/>
            </a:xfrm>
            <a:custGeom>
              <a:avLst/>
              <a:gdLst/>
              <a:ahLst/>
              <a:cxnLst/>
              <a:rect l="l" t="t" r="r" b="b"/>
              <a:pathLst>
                <a:path w="7772400">
                  <a:moveTo>
                    <a:pt x="0" y="0"/>
                  </a:moveTo>
                  <a:lnTo>
                    <a:pt x="7772387" y="0"/>
                  </a:lnTo>
                </a:path>
              </a:pathLst>
            </a:custGeom>
            <a:ln w="28194">
              <a:solidFill>
                <a:srgbClr val="3333CC"/>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0" y="0"/>
            <a:ext cx="116387" cy="108553"/>
          </a:xfrm>
          <a:prstGeom prst="rect">
            <a:avLst/>
          </a:prstGeom>
        </p:spPr>
      </p:pic>
      <p:sp>
        <p:nvSpPr>
          <p:cNvPr id="8" name="object 8"/>
          <p:cNvSpPr txBox="1">
            <a:spLocks noGrp="1"/>
          </p:cNvSpPr>
          <p:nvPr>
            <p:ph type="title"/>
          </p:nvPr>
        </p:nvSpPr>
        <p:spPr>
          <a:xfrm>
            <a:off x="385764" y="724878"/>
            <a:ext cx="7130537" cy="699848"/>
          </a:xfrm>
          <a:prstGeom prst="rect">
            <a:avLst/>
          </a:prstGeom>
        </p:spPr>
        <p:txBody>
          <a:bodyPr vert="horz" wrap="square" lIns="0" tIns="12110" rIns="0" bIns="0" rtlCol="0">
            <a:spAutoFit/>
          </a:bodyPr>
          <a:lstStyle/>
          <a:p>
            <a:pPr marL="12748">
              <a:spcBef>
                <a:spcPts val="95"/>
              </a:spcBef>
            </a:pPr>
            <a:r>
              <a:rPr sz="4400" spc="-5" dirty="0"/>
              <a:t>Text Categorization Problem</a:t>
            </a:r>
            <a:endParaRPr sz="44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fld id="{81D60167-4931-47E6-BA6A-407CBD079E47}" type="slidenum">
              <a:rPr/>
              <a:pPr/>
              <a:t>9</a:t>
            </a:fld>
            <a:endParaRPr/>
          </a:p>
        </p:txBody>
      </p:sp>
      <p:sp>
        <p:nvSpPr>
          <p:cNvPr id="9" name="object 9"/>
          <p:cNvSpPr txBox="1"/>
          <p:nvPr/>
        </p:nvSpPr>
        <p:spPr>
          <a:xfrm>
            <a:off x="396459" y="1955488"/>
            <a:ext cx="7745656" cy="3160810"/>
          </a:xfrm>
          <a:prstGeom prst="rect">
            <a:avLst/>
          </a:prstGeom>
        </p:spPr>
        <p:txBody>
          <a:bodyPr vert="horz" wrap="square" lIns="0" tIns="12110" rIns="0" bIns="0" rtlCol="0">
            <a:spAutoFit/>
          </a:bodyPr>
          <a:lstStyle/>
          <a:p>
            <a:pPr marL="356905" marR="9560" indent="-344157">
              <a:spcBef>
                <a:spcPts val="95"/>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Task</a:t>
            </a:r>
            <a:r>
              <a:rPr sz="3200" b="1" spc="-5" dirty="0">
                <a:solidFill>
                  <a:srgbClr val="FFFFCC"/>
                </a:solidFill>
                <a:latin typeface="Arial"/>
                <a:cs typeface="Arial"/>
              </a:rPr>
              <a:t> </a:t>
            </a:r>
            <a:r>
              <a:rPr sz="3200" b="1" i="1" spc="-5" dirty="0">
                <a:solidFill>
                  <a:srgbClr val="FFFFCC"/>
                </a:solidFill>
                <a:latin typeface="Arial"/>
                <a:cs typeface="Arial"/>
              </a:rPr>
              <a:t>T</a:t>
            </a:r>
            <a:r>
              <a:rPr sz="3200" b="1" spc="-5" dirty="0">
                <a:solidFill>
                  <a:srgbClr val="FFFFCC"/>
                </a:solidFill>
                <a:latin typeface="Arial"/>
                <a:cs typeface="Arial"/>
              </a:rPr>
              <a:t>: </a:t>
            </a:r>
            <a:r>
              <a:rPr sz="3200" spc="-10" dirty="0">
                <a:solidFill>
                  <a:srgbClr val="FFFFCC"/>
                </a:solidFill>
                <a:latin typeface="Arial MT"/>
                <a:cs typeface="Arial MT"/>
              </a:rPr>
              <a:t>assign</a:t>
            </a:r>
            <a:r>
              <a:rPr sz="3200" dirty="0">
                <a:solidFill>
                  <a:srgbClr val="FFFFCC"/>
                </a:solidFill>
                <a:latin typeface="Arial MT"/>
                <a:cs typeface="Arial MT"/>
              </a:rPr>
              <a:t> </a:t>
            </a:r>
            <a:r>
              <a:rPr sz="3200" spc="-5" dirty="0">
                <a:solidFill>
                  <a:srgbClr val="FFFFCC"/>
                </a:solidFill>
                <a:latin typeface="Arial MT"/>
                <a:cs typeface="Arial MT"/>
              </a:rPr>
              <a:t>a</a:t>
            </a:r>
            <a:r>
              <a:rPr sz="3200" dirty="0">
                <a:solidFill>
                  <a:srgbClr val="FFFFCC"/>
                </a:solidFill>
                <a:latin typeface="Arial MT"/>
                <a:cs typeface="Arial MT"/>
              </a:rPr>
              <a:t> </a:t>
            </a:r>
            <a:r>
              <a:rPr sz="3200" spc="-10" dirty="0">
                <a:solidFill>
                  <a:srgbClr val="FFFFCC"/>
                </a:solidFill>
                <a:latin typeface="Arial MT"/>
                <a:cs typeface="Arial MT"/>
              </a:rPr>
              <a:t>document</a:t>
            </a:r>
            <a:r>
              <a:rPr sz="3200" spc="-5" dirty="0">
                <a:solidFill>
                  <a:srgbClr val="FFFFCC"/>
                </a:solidFill>
                <a:latin typeface="Arial MT"/>
                <a:cs typeface="Arial MT"/>
              </a:rPr>
              <a:t> to</a:t>
            </a:r>
            <a:r>
              <a:rPr sz="3200" dirty="0">
                <a:solidFill>
                  <a:srgbClr val="FFFFCC"/>
                </a:solidFill>
                <a:latin typeface="Arial MT"/>
                <a:cs typeface="Arial MT"/>
              </a:rPr>
              <a:t> </a:t>
            </a:r>
            <a:r>
              <a:rPr sz="3200" spc="-5" dirty="0">
                <a:solidFill>
                  <a:srgbClr val="FFFFCC"/>
                </a:solidFill>
                <a:latin typeface="Arial MT"/>
                <a:cs typeface="Arial MT"/>
              </a:rPr>
              <a:t>its</a:t>
            </a:r>
            <a:r>
              <a:rPr sz="3200" dirty="0">
                <a:solidFill>
                  <a:srgbClr val="FFFFCC"/>
                </a:solidFill>
                <a:latin typeface="Arial MT"/>
                <a:cs typeface="Arial MT"/>
              </a:rPr>
              <a:t> </a:t>
            </a:r>
            <a:r>
              <a:rPr sz="3200" spc="-10" dirty="0">
                <a:solidFill>
                  <a:srgbClr val="FFFFCC"/>
                </a:solidFill>
                <a:latin typeface="Arial MT"/>
                <a:cs typeface="Arial MT"/>
              </a:rPr>
              <a:t>content </a:t>
            </a:r>
            <a:r>
              <a:rPr sz="3200" spc="-876" dirty="0">
                <a:solidFill>
                  <a:srgbClr val="FFFFCC"/>
                </a:solidFill>
                <a:latin typeface="Arial MT"/>
                <a:cs typeface="Arial MT"/>
              </a:rPr>
              <a:t> </a:t>
            </a:r>
            <a:r>
              <a:rPr sz="3200" spc="-10" dirty="0">
                <a:solidFill>
                  <a:srgbClr val="FFFFCC"/>
                </a:solidFill>
                <a:latin typeface="Arial MT"/>
                <a:cs typeface="Arial MT"/>
              </a:rPr>
              <a:t>category</a:t>
            </a:r>
            <a:endParaRPr sz="3200">
              <a:latin typeface="Arial MT"/>
              <a:cs typeface="Arial MT"/>
            </a:endParaRPr>
          </a:p>
          <a:p>
            <a:pPr marL="356905" marR="5100" indent="-344157">
              <a:spcBef>
                <a:spcPts val="758"/>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Performance</a:t>
            </a:r>
            <a:r>
              <a:rPr sz="3200" b="1" dirty="0">
                <a:solidFill>
                  <a:srgbClr val="FFFFCC"/>
                </a:solidFill>
                <a:latin typeface="Arial"/>
                <a:cs typeface="Arial"/>
              </a:rPr>
              <a:t> </a:t>
            </a:r>
            <a:r>
              <a:rPr sz="3200" b="1" spc="-10" dirty="0">
                <a:solidFill>
                  <a:srgbClr val="FFFFCC"/>
                </a:solidFill>
                <a:latin typeface="Arial"/>
                <a:cs typeface="Arial"/>
              </a:rPr>
              <a:t>measure</a:t>
            </a:r>
            <a:r>
              <a:rPr sz="3200" b="1" spc="15" dirty="0">
                <a:solidFill>
                  <a:srgbClr val="FFFFCC"/>
                </a:solidFill>
                <a:latin typeface="Arial"/>
                <a:cs typeface="Arial"/>
              </a:rPr>
              <a:t> </a:t>
            </a:r>
            <a:r>
              <a:rPr sz="3200" b="1" i="1" dirty="0">
                <a:solidFill>
                  <a:srgbClr val="FFFFCC"/>
                </a:solidFill>
                <a:latin typeface="Arial"/>
                <a:cs typeface="Arial"/>
              </a:rPr>
              <a:t>P</a:t>
            </a:r>
            <a:r>
              <a:rPr sz="3200" b="1" dirty="0">
                <a:solidFill>
                  <a:srgbClr val="FFFFCC"/>
                </a:solidFill>
                <a:latin typeface="Arial"/>
                <a:cs typeface="Arial"/>
              </a:rPr>
              <a:t>: </a:t>
            </a:r>
            <a:r>
              <a:rPr sz="3200" spc="-10" dirty="0">
                <a:solidFill>
                  <a:srgbClr val="FFFFCC"/>
                </a:solidFill>
                <a:latin typeface="Arial MT"/>
                <a:cs typeface="Arial MT"/>
              </a:rPr>
              <a:t>Precision</a:t>
            </a:r>
            <a:r>
              <a:rPr sz="3200" spc="5" dirty="0">
                <a:solidFill>
                  <a:srgbClr val="FFFFCC"/>
                </a:solidFill>
                <a:latin typeface="Arial MT"/>
                <a:cs typeface="Arial MT"/>
              </a:rPr>
              <a:t> </a:t>
            </a:r>
            <a:r>
              <a:rPr sz="3200" spc="-10" dirty="0">
                <a:solidFill>
                  <a:srgbClr val="FFFFCC"/>
                </a:solidFill>
                <a:latin typeface="Arial MT"/>
                <a:cs typeface="Arial MT"/>
              </a:rPr>
              <a:t>and </a:t>
            </a:r>
            <a:r>
              <a:rPr sz="3200" spc="-876" dirty="0">
                <a:solidFill>
                  <a:srgbClr val="FFFFCC"/>
                </a:solidFill>
                <a:latin typeface="Arial MT"/>
                <a:cs typeface="Arial MT"/>
              </a:rPr>
              <a:t> </a:t>
            </a:r>
            <a:r>
              <a:rPr sz="3200" spc="-10" dirty="0">
                <a:solidFill>
                  <a:srgbClr val="FFFFCC"/>
                </a:solidFill>
                <a:latin typeface="Arial MT"/>
                <a:cs typeface="Arial MT"/>
              </a:rPr>
              <a:t>Recall</a:t>
            </a:r>
            <a:endParaRPr sz="3200">
              <a:latin typeface="Arial MT"/>
              <a:cs typeface="Arial MT"/>
            </a:endParaRPr>
          </a:p>
          <a:p>
            <a:pPr marL="356905" marR="485007" indent="-344157">
              <a:spcBef>
                <a:spcPts val="763"/>
              </a:spcBef>
              <a:buClr>
                <a:srgbClr val="CCFF33"/>
              </a:buClr>
              <a:buSzPct val="68750"/>
              <a:buFont typeface="Wingdings"/>
              <a:buChar char=""/>
              <a:tabLst>
                <a:tab pos="356267" algn="l"/>
                <a:tab pos="356905" algn="l"/>
              </a:tabLst>
            </a:pPr>
            <a:r>
              <a:rPr sz="3200" b="1" spc="-10" dirty="0">
                <a:solidFill>
                  <a:srgbClr val="FFFFCC"/>
                </a:solidFill>
                <a:latin typeface="Arial"/>
                <a:cs typeface="Arial"/>
              </a:rPr>
              <a:t>Training</a:t>
            </a:r>
            <a:r>
              <a:rPr sz="3200" b="1" dirty="0">
                <a:solidFill>
                  <a:srgbClr val="FFFFCC"/>
                </a:solidFill>
                <a:latin typeface="Arial"/>
                <a:cs typeface="Arial"/>
              </a:rPr>
              <a:t> </a:t>
            </a:r>
            <a:r>
              <a:rPr sz="3200" b="1" spc="-10" dirty="0">
                <a:solidFill>
                  <a:srgbClr val="FFFFCC"/>
                </a:solidFill>
                <a:latin typeface="Arial"/>
                <a:cs typeface="Arial"/>
              </a:rPr>
              <a:t>experience</a:t>
            </a:r>
            <a:r>
              <a:rPr sz="3200" b="1" spc="5" dirty="0">
                <a:solidFill>
                  <a:srgbClr val="FFFFCC"/>
                </a:solidFill>
                <a:latin typeface="Arial"/>
                <a:cs typeface="Arial"/>
              </a:rPr>
              <a:t> </a:t>
            </a:r>
            <a:r>
              <a:rPr sz="3200" b="1" i="1" spc="-5" dirty="0">
                <a:solidFill>
                  <a:srgbClr val="FFFFCC"/>
                </a:solidFill>
                <a:latin typeface="Arial"/>
                <a:cs typeface="Arial"/>
              </a:rPr>
              <a:t>E</a:t>
            </a:r>
            <a:r>
              <a:rPr sz="3200" b="1" spc="-5" dirty="0">
                <a:solidFill>
                  <a:srgbClr val="FFFFCC"/>
                </a:solidFill>
                <a:latin typeface="Arial"/>
                <a:cs typeface="Arial"/>
              </a:rPr>
              <a:t>:</a:t>
            </a:r>
            <a:r>
              <a:rPr sz="3200" b="1" spc="5" dirty="0">
                <a:solidFill>
                  <a:srgbClr val="FFFFCC"/>
                </a:solidFill>
                <a:latin typeface="Arial"/>
                <a:cs typeface="Arial"/>
              </a:rPr>
              <a:t> </a:t>
            </a:r>
            <a:r>
              <a:rPr sz="3200" spc="-10" dirty="0">
                <a:solidFill>
                  <a:srgbClr val="FFFFCC"/>
                </a:solidFill>
                <a:latin typeface="Arial MT"/>
                <a:cs typeface="Arial MT"/>
              </a:rPr>
              <a:t>Example</a:t>
            </a:r>
            <a:r>
              <a:rPr sz="3200" dirty="0">
                <a:solidFill>
                  <a:srgbClr val="FFFFCC"/>
                </a:solidFill>
                <a:latin typeface="Arial MT"/>
                <a:cs typeface="Arial MT"/>
              </a:rPr>
              <a:t> </a:t>
            </a:r>
            <a:r>
              <a:rPr sz="3200" spc="-10" dirty="0">
                <a:solidFill>
                  <a:srgbClr val="FFFFCC"/>
                </a:solidFill>
                <a:latin typeface="Arial MT"/>
                <a:cs typeface="Arial MT"/>
              </a:rPr>
              <a:t>pre- </a:t>
            </a:r>
            <a:r>
              <a:rPr sz="3200" spc="-872" dirty="0">
                <a:solidFill>
                  <a:srgbClr val="FFFFCC"/>
                </a:solidFill>
                <a:latin typeface="Arial MT"/>
                <a:cs typeface="Arial MT"/>
              </a:rPr>
              <a:t> </a:t>
            </a:r>
            <a:r>
              <a:rPr sz="3200" spc="-10" dirty="0">
                <a:solidFill>
                  <a:srgbClr val="FFFFCC"/>
                </a:solidFill>
                <a:latin typeface="Arial MT"/>
                <a:cs typeface="Arial MT"/>
              </a:rPr>
              <a:t>classified documents</a:t>
            </a:r>
            <a:endParaRPr sz="32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898</Words>
  <Application>Microsoft Office PowerPoint</Application>
  <PresentationFormat>On-screen Show (4:3)</PresentationFormat>
  <Paragraphs>84</Paragraphs>
  <Slides>21</Slides>
  <Notes>0</Notes>
  <HiddenSlides>0</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Office Theme</vt:lpstr>
      <vt:lpstr>1_Office Theme</vt:lpstr>
      <vt:lpstr>2_Office Theme</vt:lpstr>
      <vt:lpstr>Unit-4</vt:lpstr>
      <vt:lpstr>Well-Proposed Learning Algorithm</vt:lpstr>
      <vt:lpstr>Well-Proposed Learning Algorithm</vt:lpstr>
      <vt:lpstr>Well Defined Learning Algorithm: Three features:</vt:lpstr>
      <vt:lpstr>Scientific Application of Machine  Learning</vt:lpstr>
      <vt:lpstr>A Robot Driving Learning Problem</vt:lpstr>
      <vt:lpstr>A Handwriting Recognition Learning  Problem</vt:lpstr>
      <vt:lpstr>Handwriting Recognition Learning</vt:lpstr>
      <vt:lpstr>Text Categorization Problem</vt:lpstr>
      <vt:lpstr>To better filter emails as spam or not</vt:lpstr>
      <vt:lpstr>2. A checkers learning problem </vt:lpstr>
      <vt:lpstr>Fruit Prediction Problem </vt:lpstr>
      <vt:lpstr>Automatic Translation of documents </vt:lpstr>
      <vt:lpstr>Learning to recognize spoken words</vt:lpstr>
      <vt:lpstr>Learning to drive an autonomous vehicle.</vt:lpstr>
      <vt:lpstr> Learning to classify new astronomical structures.</vt:lpstr>
      <vt:lpstr>Learning to play world-class backgammon.</vt:lpstr>
      <vt:lpstr>DESIGNING A LEARNING SYSTEM</vt:lpstr>
      <vt:lpstr>Choosing the Training Experience</vt:lpstr>
      <vt:lpstr>Choosing the Training Experience</vt:lpstr>
      <vt:lpstr>Choosing the Target Function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Admin</dc:creator>
  <cp:lastModifiedBy>Admin</cp:lastModifiedBy>
  <cp:revision>10</cp:revision>
  <dcterms:created xsi:type="dcterms:W3CDTF">2023-04-15T03:31:26Z</dcterms:created>
  <dcterms:modified xsi:type="dcterms:W3CDTF">2023-04-15T08:37:51Z</dcterms:modified>
</cp:coreProperties>
</file>