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0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9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8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68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4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7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8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3306-4E2F-4DB3-9186-74D6D14B3125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F736-CA66-499E-B595-C2289A9F5F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4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3-Logical Events/Knowledge based Agent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Based Agent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knowledge-based agent takes percept as input and returns an action as output.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agent maintains the knowledge base, KB, and it initially has some background knowledge of the real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has a counter to indicate the time for the whole process, and this counter is initialized with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7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when the function is called, it performs its three operations:</a:t>
            </a:r>
          </a:p>
          <a:p>
            <a:r>
              <a:rPr lang="en-US" dirty="0" smtClean="0"/>
              <a:t>Firstly it TELLs the KB what it perceives.</a:t>
            </a:r>
          </a:p>
          <a:p>
            <a:r>
              <a:rPr lang="en-US" dirty="0" smtClean="0"/>
              <a:t>Secondly, it asks KB what action it should take</a:t>
            </a:r>
          </a:p>
          <a:p>
            <a:r>
              <a:rPr lang="en-US" dirty="0" smtClean="0"/>
              <a:t>Third agent program TELLS the KB that which action was chosen.</a:t>
            </a:r>
          </a:p>
          <a:p>
            <a:r>
              <a:rPr lang="en-US" dirty="0" smtClean="0"/>
              <a:t>The MAKE-PERCEPT-SENTENCE generates a sentence as setting that the agent perceived the given percept at the given time.</a:t>
            </a:r>
          </a:p>
          <a:p>
            <a:r>
              <a:rPr lang="en-US" dirty="0" smtClean="0"/>
              <a:t>The MAKE-ACTION-QUERY generates a sentence to ask which action should be done at the current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0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/>
              <a:t>logic (PL) is the simplest form of logic where all the statements are made by propositions. A proposition is a declarative statement which is either true or false. It is a technique of knowledge representation in logical and mathematical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2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Propositional logic is also called Boolean logic as it works on 0 and 1.</a:t>
            </a:r>
          </a:p>
          <a:p>
            <a:r>
              <a:rPr lang="en-US" dirty="0"/>
              <a:t>In propositional logic, we use symbolic variables to represent the logic, and we can use any symbol for a representing a proposition, such A, B, C, P, Q, R, etc.</a:t>
            </a:r>
          </a:p>
          <a:p>
            <a:r>
              <a:rPr lang="en-US" dirty="0"/>
              <a:t>Propositions can be either true or false, but it cannot be both.</a:t>
            </a:r>
          </a:p>
          <a:p>
            <a:r>
              <a:rPr lang="en-US" dirty="0"/>
              <a:t>Propositional logic consists of an object, relations or function, and </a:t>
            </a:r>
            <a:r>
              <a:rPr lang="en-US" b="1" dirty="0"/>
              <a:t>logical connectives</a:t>
            </a:r>
            <a:r>
              <a:rPr lang="en-US" dirty="0"/>
              <a:t>.</a:t>
            </a:r>
          </a:p>
          <a:p>
            <a:r>
              <a:rPr lang="en-US" dirty="0"/>
              <a:t>These connectives are also called logical operators.</a:t>
            </a:r>
          </a:p>
          <a:p>
            <a:r>
              <a:rPr lang="en-US" dirty="0"/>
              <a:t>The propositions and connectives are the basic elements of the propositional logic.</a:t>
            </a:r>
          </a:p>
          <a:p>
            <a:r>
              <a:rPr lang="en-US" dirty="0"/>
              <a:t>Connectives can be said as a logical operator which connects two sentences.</a:t>
            </a:r>
          </a:p>
          <a:p>
            <a:r>
              <a:rPr lang="en-US" dirty="0"/>
              <a:t>A proposition formula which is always true is called </a:t>
            </a:r>
            <a:r>
              <a:rPr lang="en-US" b="1" dirty="0"/>
              <a:t>tautology</a:t>
            </a:r>
            <a:r>
              <a:rPr lang="en-US" dirty="0"/>
              <a:t>, and it is also called a valid sentence.</a:t>
            </a:r>
          </a:p>
          <a:p>
            <a:r>
              <a:rPr lang="en-US" dirty="0"/>
              <a:t>A proposition formula which is always false is called </a:t>
            </a:r>
            <a:r>
              <a:rPr lang="en-US" b="1" dirty="0"/>
              <a:t>Contradiction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Connectives: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connectives are used to connect two simpler propositions or representing a sentence logically. We can create compound propositions with the help of logical connectives. There are mainly five connectives, which are given as follows: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2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Negation:</a:t>
            </a:r>
            <a:r>
              <a:rPr lang="en-US" dirty="0"/>
              <a:t> A sentence such as ¬ P is called negation of P. A literal can be either Positive literal or negative literal.</a:t>
            </a:r>
          </a:p>
          <a:p>
            <a:r>
              <a:rPr lang="en-US" b="1" dirty="0"/>
              <a:t>Conjunction:</a:t>
            </a:r>
            <a:r>
              <a:rPr lang="en-US" dirty="0"/>
              <a:t> A sentence which has </a:t>
            </a:r>
            <a:r>
              <a:rPr lang="en-US" b="1" dirty="0"/>
              <a:t>∧ </a:t>
            </a:r>
            <a:r>
              <a:rPr lang="en-US" dirty="0"/>
              <a:t>connective such as, </a:t>
            </a:r>
            <a:r>
              <a:rPr lang="en-US" b="1" dirty="0"/>
              <a:t>P ∧ Q</a:t>
            </a:r>
            <a:r>
              <a:rPr lang="en-US" dirty="0"/>
              <a:t> is called a conjunction.</a:t>
            </a:r>
            <a:br>
              <a:rPr lang="en-US" dirty="0"/>
            </a:br>
            <a:r>
              <a:rPr lang="en-US" b="1" dirty="0"/>
              <a:t>Example:</a:t>
            </a:r>
            <a:r>
              <a:rPr lang="en-US" dirty="0"/>
              <a:t> Rohan is intelligent and hardworking. It can be written as,</a:t>
            </a:r>
            <a:br>
              <a:rPr lang="en-US" dirty="0"/>
            </a:br>
            <a:r>
              <a:rPr lang="en-US" b="1" dirty="0"/>
              <a:t>P= Rohan is intelligent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Q= Rohan is hardworking. → P∧ Q</a:t>
            </a:r>
            <a:r>
              <a:rPr lang="en-US" dirty="0"/>
              <a:t>.</a:t>
            </a:r>
          </a:p>
          <a:p>
            <a:r>
              <a:rPr lang="en-US" b="1" dirty="0"/>
              <a:t>Disjunction:</a:t>
            </a:r>
            <a:r>
              <a:rPr lang="en-US" dirty="0"/>
              <a:t> A sentence which has ∨ connective, such as </a:t>
            </a:r>
            <a:r>
              <a:rPr lang="en-US" b="1" dirty="0"/>
              <a:t>P ∨ Q</a:t>
            </a:r>
            <a:r>
              <a:rPr lang="en-US" dirty="0"/>
              <a:t>. is called disjunction, where P and Q are the propositions.</a:t>
            </a:r>
            <a:br>
              <a:rPr lang="en-US" dirty="0"/>
            </a:br>
            <a:r>
              <a:rPr lang="en-US" b="1" dirty="0"/>
              <a:t>Example: "</a:t>
            </a:r>
            <a:r>
              <a:rPr lang="en-US" b="1" dirty="0" err="1"/>
              <a:t>Ritika</a:t>
            </a:r>
            <a:r>
              <a:rPr lang="en-US" b="1" dirty="0"/>
              <a:t> is a doctor or Engineer"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Here P= </a:t>
            </a:r>
            <a:r>
              <a:rPr lang="en-US" dirty="0" err="1"/>
              <a:t>Ritika</a:t>
            </a:r>
            <a:r>
              <a:rPr lang="en-US" dirty="0"/>
              <a:t> is Doctor. Q= </a:t>
            </a:r>
            <a:r>
              <a:rPr lang="en-US" dirty="0" err="1"/>
              <a:t>Ritika</a:t>
            </a:r>
            <a:r>
              <a:rPr lang="en-US" dirty="0"/>
              <a:t> is Doctor, so we can write it as </a:t>
            </a:r>
            <a:r>
              <a:rPr lang="en-US" b="1" dirty="0"/>
              <a:t>P ∨ Q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Implication:</a:t>
            </a:r>
            <a:r>
              <a:rPr lang="en-US" dirty="0" smtClean="0"/>
              <a:t> A sentence such as P → Q, is called an implication. Implications are also known as if-then rules. It can be represented as</a:t>
            </a:r>
            <a:br>
              <a:rPr lang="en-US" dirty="0" smtClean="0"/>
            </a:br>
            <a:r>
              <a:rPr lang="en-US" dirty="0" smtClean="0"/>
              <a:t>            </a:t>
            </a:r>
            <a:r>
              <a:rPr lang="en-US" b="1" dirty="0" smtClean="0"/>
              <a:t>If</a:t>
            </a:r>
            <a:r>
              <a:rPr lang="en-US" dirty="0" smtClean="0"/>
              <a:t> it is raining, then the street is wet.</a:t>
            </a:r>
            <a:br>
              <a:rPr lang="en-US" dirty="0" smtClean="0"/>
            </a:br>
            <a:r>
              <a:rPr lang="en-US" dirty="0" smtClean="0"/>
              <a:t>        Let P= It is raining, and Q= Street is wet, so it is represented as P → Q</a:t>
            </a:r>
          </a:p>
          <a:p>
            <a:r>
              <a:rPr lang="en-US" b="1" dirty="0" err="1" smtClean="0"/>
              <a:t>Biconditional</a:t>
            </a:r>
            <a:r>
              <a:rPr lang="en-US" b="1" dirty="0" smtClean="0"/>
              <a:t>:</a:t>
            </a:r>
            <a:r>
              <a:rPr lang="en-US" dirty="0" smtClean="0"/>
              <a:t> A sentence such as </a:t>
            </a:r>
            <a:r>
              <a:rPr lang="en-US" b="1" dirty="0" smtClean="0"/>
              <a:t>P⇔ Q is a </a:t>
            </a:r>
            <a:r>
              <a:rPr lang="en-US" b="1" dirty="0" err="1" smtClean="0"/>
              <a:t>Biconditional</a:t>
            </a:r>
            <a:r>
              <a:rPr lang="en-US" b="1" dirty="0" smtClean="0"/>
              <a:t> sentence, example If I am breathing, then I am alive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P= I am breathing, Q= I am alive, it can be represented as P ⇔ Q.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Following is the summarized table for Propositional Logic Connectives: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38835"/>
            <a:ext cx="10515600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929"/>
            <a:ext cx="10515600" cy="38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Conjuntion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330" y="1690688"/>
            <a:ext cx="10379339" cy="50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694" y="3247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Knowledge-Based Agent in Artificial intelligence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intelligent agent needs </a:t>
            </a:r>
            <a:r>
              <a:rPr lang="en-US" b="1" dirty="0"/>
              <a:t>knowledge</a:t>
            </a:r>
            <a:r>
              <a:rPr lang="en-US" dirty="0"/>
              <a:t> about the real world for taking decisions and </a:t>
            </a:r>
            <a:r>
              <a:rPr lang="en-US" b="1" dirty="0"/>
              <a:t>reasoning</a:t>
            </a:r>
            <a:r>
              <a:rPr lang="en-US" dirty="0"/>
              <a:t> to act efficiently.</a:t>
            </a:r>
          </a:p>
          <a:p>
            <a:r>
              <a:rPr lang="en-US" dirty="0"/>
              <a:t>Knowledge-based agents are those agents who have the capability of </a:t>
            </a:r>
            <a:r>
              <a:rPr lang="en-US" b="1" dirty="0"/>
              <a:t>maintaining an internal state of knowledge, reason over that knowledge, update their knowledge after observations and take actions. </a:t>
            </a:r>
            <a:endParaRPr lang="en-US" b="1" dirty="0" smtClean="0"/>
          </a:p>
          <a:p>
            <a:r>
              <a:rPr lang="en-US" b="1" dirty="0" smtClean="0"/>
              <a:t>These </a:t>
            </a:r>
            <a:r>
              <a:rPr lang="en-US" b="1" dirty="0"/>
              <a:t>agents can represent the world with some formal representation and act intelligently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7471"/>
            <a:ext cx="10515600" cy="41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Biconditional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5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5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Wumpus</a:t>
            </a:r>
            <a:r>
              <a:rPr lang="en-US" dirty="0"/>
              <a:t> world is a simple world example to illustrate the worth of a knowledge-based agent and to represent knowledge representation.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3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based Agent Components and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 are composed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Knowledge-base </a:t>
            </a:r>
            <a:r>
              <a:rPr lang="en-US" b="1" dirty="0" smtClean="0">
                <a:solidFill>
                  <a:srgbClr val="FF0000"/>
                </a:solidFill>
              </a:rPr>
              <a:t>–Set of Sentences-called </a:t>
            </a:r>
            <a:r>
              <a:rPr lang="en-US" b="1" dirty="0" smtClean="0">
                <a:solidFill>
                  <a:srgbClr val="00B050"/>
                </a:solidFill>
              </a:rPr>
              <a:t>Background Knowledge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Axiom</a:t>
            </a:r>
            <a:r>
              <a:rPr lang="en-US" dirty="0" smtClean="0">
                <a:solidFill>
                  <a:srgbClr val="002060"/>
                </a:solidFill>
              </a:rPr>
              <a:t>-When the sentence is taken as being given without being derived from other sentences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Inference system</a:t>
            </a:r>
            <a:r>
              <a:rPr lang="en-US" dirty="0" smtClean="0">
                <a:solidFill>
                  <a:srgbClr val="FF0000"/>
                </a:solidFill>
              </a:rPr>
              <a:t>-Derives New Sentences from Old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Operations by Agent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Tell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Perform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9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2" y="860612"/>
            <a:ext cx="9389503" cy="61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knowledge base?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Knowledge-base </a:t>
            </a:r>
            <a:r>
              <a:rPr lang="en-US" dirty="0"/>
              <a:t>is required for updating knowledge for an agent to learn with experiences and take action as per the knowledge.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8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system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means deriving new sentences from old. Inference system allows us to add a new sentence to the knowledge base. A sentence is a proposition about the world. Inference system applies logical rules to the KB to deduce new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Performed by KBA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Following </a:t>
            </a:r>
            <a:r>
              <a:rPr lang="en-US" b="1" dirty="0"/>
              <a:t>are three operations which are performed by KBA in order to show the intelligent behavior:</a:t>
            </a:r>
            <a:endParaRPr lang="en-US" dirty="0"/>
          </a:p>
          <a:p>
            <a:r>
              <a:rPr lang="en-US" b="1" dirty="0"/>
              <a:t>TELL:</a:t>
            </a:r>
            <a:r>
              <a:rPr lang="en-US" dirty="0"/>
              <a:t> This operation tells the knowledge base what it perceives from the environment.</a:t>
            </a:r>
          </a:p>
          <a:p>
            <a:r>
              <a:rPr lang="en-US" b="1" dirty="0"/>
              <a:t>ASK:</a:t>
            </a:r>
            <a:r>
              <a:rPr lang="en-US" dirty="0"/>
              <a:t> This operation asks the knowledge base what action it should perform.</a:t>
            </a:r>
          </a:p>
          <a:p>
            <a:r>
              <a:rPr lang="en-US" b="1" dirty="0"/>
              <a:t>Perform:</a:t>
            </a:r>
            <a:r>
              <a:rPr lang="en-US" dirty="0"/>
              <a:t> It performs the selected 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5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generic knowledge-based agent: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317" y="2084293"/>
            <a:ext cx="10515600" cy="4267481"/>
          </a:xfrm>
        </p:spPr>
        <p:txBody>
          <a:bodyPr>
            <a:normAutofit/>
          </a:bodyPr>
          <a:lstStyle/>
          <a:p>
            <a:r>
              <a:rPr lang="en-US" dirty="0" smtClean="0"/>
              <a:t>function</a:t>
            </a:r>
            <a:r>
              <a:rPr lang="en-US" dirty="0"/>
              <a:t> KB-AGENT(percept):  </a:t>
            </a:r>
          </a:p>
          <a:p>
            <a:r>
              <a:rPr lang="en-US" dirty="0"/>
              <a:t>persistent: KB, a knowledge base   </a:t>
            </a:r>
          </a:p>
          <a:p>
            <a:r>
              <a:rPr lang="en-US" dirty="0"/>
              <a:t>          t, a counter, initially 0, indicating time   </a:t>
            </a:r>
          </a:p>
          <a:p>
            <a:r>
              <a:rPr lang="en-US" dirty="0"/>
              <a:t>TELL(KB, MAKE-PERCEPT-SENTENCE(percept, t))   </a:t>
            </a:r>
          </a:p>
          <a:p>
            <a:r>
              <a:rPr lang="en-US" dirty="0"/>
              <a:t>Action = ASK(KB, MAKE-ACTION-QUERY(t))   </a:t>
            </a:r>
          </a:p>
          <a:p>
            <a:r>
              <a:rPr lang="en-US" dirty="0"/>
              <a:t>TELL(KB, MAKE-ACTION-SENTENCE(action, t))  </a:t>
            </a:r>
          </a:p>
          <a:p>
            <a:r>
              <a:rPr lang="en-US" dirty="0"/>
              <a:t> t = t + 1  </a:t>
            </a:r>
          </a:p>
          <a:p>
            <a:r>
              <a:rPr lang="en-US" dirty="0"/>
              <a:t> </a:t>
            </a:r>
            <a:r>
              <a:rPr lang="en-US" b="1" dirty="0"/>
              <a:t>return</a:t>
            </a:r>
            <a:r>
              <a:rPr lang="en-US" dirty="0"/>
              <a:t> action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5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MAKE-PERCEPT-SENTENCE</a:t>
            </a:r>
            <a:r>
              <a:rPr lang="en-US" dirty="0" smtClean="0"/>
              <a:t>-Constructs a sentence asserting that the agent perceived the given percept at given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MAKE-ACTION-QUERY</a:t>
            </a:r>
            <a:r>
              <a:rPr lang="en-US" dirty="0" smtClean="0"/>
              <a:t>-constructs a sentence that asks what action should be done at the current time.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MAKE-ACTION-SENTENCE-</a:t>
            </a:r>
            <a:r>
              <a:rPr lang="en-US" dirty="0" smtClean="0"/>
              <a:t>constructs a sentence asserting that chosen action was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551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3-Logical Events/Knowledge based Agent</vt:lpstr>
      <vt:lpstr>Knowledge-Based Agent in Artificial intelligence </vt:lpstr>
      <vt:lpstr>Knowledge based Agent Components and Operations</vt:lpstr>
      <vt:lpstr>PowerPoint Presentation</vt:lpstr>
      <vt:lpstr>Why use a knowledge base? </vt:lpstr>
      <vt:lpstr>Inference system </vt:lpstr>
      <vt:lpstr>Operations Performed by KBA </vt:lpstr>
      <vt:lpstr> generic knowledge-based agent: </vt:lpstr>
      <vt:lpstr>PowerPoint Presentation</vt:lpstr>
      <vt:lpstr>Knowledge Based Agent</vt:lpstr>
      <vt:lpstr>PowerPoint Presentation</vt:lpstr>
      <vt:lpstr>Proposition Logic</vt:lpstr>
      <vt:lpstr>PowerPoint Presentation</vt:lpstr>
      <vt:lpstr>Logical Connectives: </vt:lpstr>
      <vt:lpstr>PowerPoint Presentation</vt:lpstr>
      <vt:lpstr>PowerPoint Presentation</vt:lpstr>
      <vt:lpstr>Following is the summarized table for Propositional Logic Connectives: </vt:lpstr>
      <vt:lpstr>Negation</vt:lpstr>
      <vt:lpstr>Conjuntion</vt:lpstr>
      <vt:lpstr>Disjunction</vt:lpstr>
      <vt:lpstr>Implication</vt:lpstr>
      <vt:lpstr>Biconditional</vt:lpstr>
      <vt:lpstr>Wumpus world: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NSLAB</dc:creator>
  <cp:lastModifiedBy>NSLAB</cp:lastModifiedBy>
  <cp:revision>5</cp:revision>
  <dcterms:created xsi:type="dcterms:W3CDTF">2023-03-24T05:20:00Z</dcterms:created>
  <dcterms:modified xsi:type="dcterms:W3CDTF">2023-03-24T05:57:40Z</dcterms:modified>
</cp:coreProperties>
</file>