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81" r:id="rId5"/>
    <p:sldId id="258" r:id="rId6"/>
    <p:sldId id="278" r:id="rId7"/>
    <p:sldId id="259"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3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CC3977-25A4-479A-B691-860D27B4E6F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C3977-25A4-479A-B691-860D27B4E6F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C3977-25A4-479A-B691-860D27B4E6F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C3977-25A4-479A-B691-860D27B4E6F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CC3977-25A4-479A-B691-860D27B4E6FC}"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CC3977-25A4-479A-B691-860D27B4E6FC}"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C3977-25A4-479A-B691-860D27B4E6FC}"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CC3977-25A4-479A-B691-860D27B4E6FC}"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C3977-25A4-479A-B691-860D27B4E6FC}"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C3977-25A4-479A-B691-860D27B4E6FC}"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C3977-25A4-479A-B691-860D27B4E6FC}"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E13B1-B34C-41D5-960B-44FC2A6A84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C3977-25A4-479A-B691-860D27B4E6FC}" type="datetimeFigureOut">
              <a:rPr lang="en-US" smtClean="0"/>
              <a:t>5/1/2023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E13B1-B34C-41D5-960B-44FC2A6A84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ogic_programm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Prolog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3724275" y="2285992"/>
            <a:ext cx="1695450" cy="24288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714480" y="2191544"/>
            <a:ext cx="4572032" cy="334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90550" y="1071546"/>
            <a:ext cx="7962900"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and </a:t>
            </a:r>
            <a:r>
              <a:rPr lang="en-US" dirty="0" err="1" smtClean="0"/>
              <a:t>varaibles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582377" y="1600200"/>
            <a:ext cx="797924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457200" y="1836140"/>
            <a:ext cx="8229600" cy="4054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609600" y="1843881"/>
            <a:ext cx="79248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690563" y="2195513"/>
            <a:ext cx="7762875" cy="2466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533400" y="1428750"/>
            <a:ext cx="8077200"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Hobbies Knowledge-save as hobbies.pl</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571750" y="1428736"/>
            <a:ext cx="4000500" cy="3286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it</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2919412" y="2000241"/>
            <a:ext cx="3305175" cy="24011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Prolog is a </a:t>
            </a:r>
            <a:r>
              <a:rPr lang="en-US" u="sng" dirty="0">
                <a:hlinkClick r:id="rId2"/>
              </a:rPr>
              <a:t>logic programming</a:t>
            </a:r>
            <a:r>
              <a:rPr lang="en-US" dirty="0"/>
              <a:t> language. It has important role in artificial intelligence. Unlike many other programming languages, Prolog is intended </a:t>
            </a:r>
            <a:r>
              <a:rPr lang="en-US" dirty="0">
                <a:solidFill>
                  <a:srgbClr val="FF0000"/>
                </a:solidFill>
              </a:rPr>
              <a:t>primarily as a declarative programming language. </a:t>
            </a:r>
            <a:endParaRPr lang="en-US" dirty="0" smtClean="0">
              <a:solidFill>
                <a:srgbClr val="FF0000"/>
              </a:solidFill>
            </a:endParaRPr>
          </a:p>
          <a:p>
            <a:r>
              <a:rPr lang="en-US" dirty="0" smtClean="0"/>
              <a:t>In </a:t>
            </a:r>
            <a:r>
              <a:rPr lang="en-US" dirty="0"/>
              <a:t>prolog, </a:t>
            </a:r>
            <a:r>
              <a:rPr lang="en-US" dirty="0">
                <a:solidFill>
                  <a:srgbClr val="FF0000"/>
                </a:solidFill>
              </a:rPr>
              <a:t>logic is expressed as relations (called as Facts and Rules). </a:t>
            </a:r>
            <a:r>
              <a:rPr lang="en-US" dirty="0"/>
              <a:t>Core heart of prolog lies at the </a:t>
            </a:r>
            <a:r>
              <a:rPr lang="en-US" b="1" dirty="0"/>
              <a:t>logic</a:t>
            </a:r>
            <a:r>
              <a:rPr lang="en-US" dirty="0"/>
              <a:t> being applied. Formulation or Computation is carried out by running a query over these relations.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Queriying</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3214678" y="1500174"/>
            <a:ext cx="3505200" cy="2872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2890837" y="1928802"/>
            <a:ext cx="3362325" cy="23915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3500430" y="2857496"/>
            <a:ext cx="2828925" cy="30964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the console</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457200" y="1357298"/>
            <a:ext cx="8229600" cy="500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and run</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1714480" y="1643050"/>
            <a:ext cx="4786346" cy="86677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2000232" y="2786058"/>
            <a:ext cx="5857916"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928662" y="1071546"/>
            <a:ext cx="6667525" cy="5572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Prolog</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applications of prolog are as follows:</a:t>
            </a:r>
          </a:p>
          <a:p>
            <a:r>
              <a:rPr lang="en-US" dirty="0"/>
              <a:t>Specification Language</a:t>
            </a:r>
          </a:p>
          <a:p>
            <a:r>
              <a:rPr lang="en-US" dirty="0"/>
              <a:t>Robot Planning</a:t>
            </a:r>
          </a:p>
          <a:p>
            <a:r>
              <a:rPr lang="en-US" dirty="0"/>
              <a:t>Natural language understanding</a:t>
            </a:r>
          </a:p>
          <a:p>
            <a:r>
              <a:rPr lang="en-US" dirty="0"/>
              <a:t>Machine Learning</a:t>
            </a:r>
          </a:p>
          <a:p>
            <a:r>
              <a:rPr lang="en-US" dirty="0"/>
              <a:t>Problem Solving</a:t>
            </a:r>
          </a:p>
          <a:p>
            <a:r>
              <a:rPr lang="en-US" dirty="0"/>
              <a:t>Intelligent Database retrieval</a:t>
            </a:r>
          </a:p>
          <a:p>
            <a:r>
              <a:rPr lang="en-US" dirty="0"/>
              <a:t>Expert System</a:t>
            </a:r>
          </a:p>
          <a:p>
            <a:r>
              <a:rPr lang="en-US" dirty="0"/>
              <a:t>Automated Reasoning</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fontAlgn="base"/>
            <a:r>
              <a:rPr lang="en-US" b="1" dirty="0"/>
              <a:t>Syntax and Basic Fields :</a:t>
            </a:r>
            <a:endParaRPr lang="en-US" dirty="0"/>
          </a:p>
          <a:p>
            <a:pPr fontAlgn="base"/>
            <a:r>
              <a:rPr lang="en-US" dirty="0"/>
              <a:t>In prolog, We declare </a:t>
            </a:r>
            <a:r>
              <a:rPr lang="en-US" dirty="0">
                <a:solidFill>
                  <a:srgbClr val="FF0000"/>
                </a:solidFill>
              </a:rPr>
              <a:t>some facts</a:t>
            </a:r>
            <a:r>
              <a:rPr lang="en-US" dirty="0"/>
              <a:t>. These facts constitute the </a:t>
            </a:r>
            <a:r>
              <a:rPr lang="en-US" dirty="0">
                <a:solidFill>
                  <a:srgbClr val="FF0000"/>
                </a:solidFill>
              </a:rPr>
              <a:t>Knowledge Base </a:t>
            </a:r>
            <a:r>
              <a:rPr lang="en-US" dirty="0"/>
              <a:t>of the system</a:t>
            </a:r>
            <a:r>
              <a:rPr lang="en-US" dirty="0" smtClean="0"/>
              <a:t>.</a:t>
            </a:r>
          </a:p>
          <a:p>
            <a:pPr fontAlgn="base"/>
            <a:r>
              <a:rPr lang="en-US" dirty="0" smtClean="0"/>
              <a:t> </a:t>
            </a:r>
            <a:r>
              <a:rPr lang="en-US" dirty="0"/>
              <a:t>We can query against the Knowledge Base. We get output as affirmative if our query is already in the knowledge Base or it is implied by Knowledge Base, otherwise we get output as negative. </a:t>
            </a:r>
            <a:endParaRPr lang="en-US" dirty="0" smtClean="0"/>
          </a:p>
          <a:p>
            <a:pPr fontAlgn="base"/>
            <a:r>
              <a:rPr lang="en-US" dirty="0" smtClean="0"/>
              <a:t>So</a:t>
            </a:r>
            <a:r>
              <a:rPr lang="en-US" dirty="0"/>
              <a:t>, Knowledge Base can be considered similar to database, against which we can query.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https://www.swi-prolog.org/download/stable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smtClean="0"/>
              <a:t>Prolog facts are expressed in definite pattern.</a:t>
            </a:r>
          </a:p>
          <a:p>
            <a:pPr fontAlgn="base"/>
            <a:r>
              <a:rPr lang="en-US" dirty="0" smtClean="0"/>
              <a:t>Facts contain entities and their relation. Entities are written within the parenthesis separated by comma (, ). </a:t>
            </a:r>
          </a:p>
          <a:p>
            <a:pPr fontAlgn="base"/>
            <a:r>
              <a:rPr lang="en-US" dirty="0" smtClean="0"/>
              <a:t>Their relation is expressed at the start and outside the parenthesis. Every fact/rule ends with a dot (.). </a:t>
            </a:r>
          </a:p>
          <a:p>
            <a:pPr fontAlgn="base"/>
            <a:r>
              <a:rPr lang="en-US" dirty="0" smtClean="0"/>
              <a:t>So, a typical prolog fact goes as follows :</a:t>
            </a:r>
          </a:p>
          <a:p>
            <a:r>
              <a:rPr lang="en-US" dirty="0" smtClean="0"/>
              <a:t>Format : relation(entity1, entity2, ....</a:t>
            </a:r>
            <a:r>
              <a:rPr lang="en-US" dirty="0" err="1" smtClean="0"/>
              <a:t>k'th</a:t>
            </a:r>
            <a:r>
              <a:rPr lang="en-US" dirty="0" smtClean="0"/>
              <a:t> entity).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Prolog-Rules/facts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857356" y="2000241"/>
            <a:ext cx="5500726"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Save is filename.pl</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205</Words>
  <Application>Microsoft Office PowerPoint</Application>
  <PresentationFormat>On-screen Show (4:3)</PresentationFormat>
  <Paragraphs>35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Prolog</vt:lpstr>
      <vt:lpstr>Slide 2</vt:lpstr>
      <vt:lpstr>Slide 3</vt:lpstr>
      <vt:lpstr>Applications of Prolog </vt:lpstr>
      <vt:lpstr>Slide 5</vt:lpstr>
      <vt:lpstr>Installation</vt:lpstr>
      <vt:lpstr>Slide 7</vt:lpstr>
      <vt:lpstr>Prolog-Rules/facts</vt:lpstr>
      <vt:lpstr>Slide 9</vt:lpstr>
      <vt:lpstr>Slide 10</vt:lpstr>
      <vt:lpstr>Querying</vt:lpstr>
      <vt:lpstr>Atoms</vt:lpstr>
      <vt:lpstr>Numbers and varaibles</vt:lpstr>
      <vt:lpstr>Prolog Syntax</vt:lpstr>
      <vt:lpstr>Slide 15</vt:lpstr>
      <vt:lpstr>Slide 16</vt:lpstr>
      <vt:lpstr>Slide 17</vt:lpstr>
      <vt:lpstr>Hobbies Knowledge-save as hobbies.pl</vt:lpstr>
      <vt:lpstr>Run it</vt:lpstr>
      <vt:lpstr>Queriying</vt:lpstr>
      <vt:lpstr>Slide 21</vt:lpstr>
      <vt:lpstr>Slide 22</vt:lpstr>
      <vt:lpstr>Reading from the console</vt:lpstr>
      <vt:lpstr>Compile and run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22</cp:revision>
  <dcterms:created xsi:type="dcterms:W3CDTF">2023-05-01T03:36:16Z</dcterms:created>
  <dcterms:modified xsi:type="dcterms:W3CDTF">2023-05-01T07:10:28Z</dcterms:modified>
</cp:coreProperties>
</file>