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C081-074A-4D2C-A7F3-9980610B04C2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080-3AF0-48BB-A32C-80D2FAC8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numeric features into categorical features</a:t>
            </a:r>
          </a:p>
          <a:p>
            <a:r>
              <a:rPr lang="en-US" dirty="0" smtClean="0"/>
              <a:t>Text Specific feature construction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Transformation</a:t>
            </a:r>
          </a:p>
          <a:p>
            <a:pPr marL="914400" lvl="1" indent="-514350"/>
            <a:r>
              <a:rPr lang="en-US" dirty="0" smtClean="0"/>
              <a:t>Feature construction-</a:t>
            </a:r>
          </a:p>
          <a:p>
            <a:pPr marL="914400" lvl="1" indent="-514350"/>
            <a:r>
              <a:rPr lang="en-US" dirty="0" smtClean="0"/>
              <a:t>Feature subset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Subset Selection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14400" marR="0" lvl="1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construction-</a:t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discovers missing information about the relationships between features and augment the feature space by creating additional features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features in dataset ,after feature construction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more features added.</a:t>
            </a:r>
          </a:p>
          <a:p>
            <a:r>
              <a:rPr lang="en-US" dirty="0" smtClean="0"/>
              <a:t>Now data set with </a:t>
            </a:r>
            <a:r>
              <a:rPr lang="en-US" dirty="0" err="1" smtClean="0">
                <a:solidFill>
                  <a:srgbClr val="FF0000"/>
                </a:solidFill>
              </a:rPr>
              <a:t>m+n</a:t>
            </a:r>
            <a:r>
              <a:rPr lang="en-US" dirty="0" smtClean="0"/>
              <a:t> features.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Construction-Encoding categorical(Nominal )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The </a:t>
            </a:r>
            <a:r>
              <a:rPr lang="en-US" dirty="0"/>
              <a:t>city where a person lives: Delhi, Mumbai, </a:t>
            </a:r>
            <a:r>
              <a:rPr lang="en-US" dirty="0" err="1"/>
              <a:t>Ahmedabad</a:t>
            </a:r>
            <a:r>
              <a:rPr lang="en-US" dirty="0"/>
              <a:t>, Bangalore, etc.</a:t>
            </a:r>
          </a:p>
          <a:p>
            <a:r>
              <a:rPr lang="en-US" dirty="0"/>
              <a:t>The department a person works in: Finance, Human resources, IT, Production.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Hot Encoding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this categorical data encoding technique when the features are nominal(do not have any order).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one hot encoding, for each level of a categorical feature, we create a new variable. Each category is mapped with a binary variable containing either 0 or 1. Here, 0 represents the absence, and 1 represents the presence of that category.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Construction-Encoding categorical(Ordinal )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Label encoding, each label is converted into an integer </a:t>
            </a:r>
            <a:r>
              <a:rPr lang="en-US" dirty="0" smtClean="0"/>
              <a:t>value.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505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Ordinal </a:t>
            </a:r>
            <a:r>
              <a:rPr lang="en-US" b="1" dirty="0"/>
              <a:t>data:</a:t>
            </a:r>
            <a:r>
              <a:rPr lang="en-US" dirty="0"/>
              <a:t> This type of categorical data consists of a set of orders or scales. For example, a list of patients consists of the level of sugar present in the body of a person which can be divided into high, low and medium classes.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Label Encoding or Ordinal Encoding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505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222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Features Engineering</vt:lpstr>
      <vt:lpstr>Feature Engineering</vt:lpstr>
      <vt:lpstr>Feature construction- </vt:lpstr>
      <vt:lpstr>Feature Construction-Encoding categorical(Nominal ) variables </vt:lpstr>
      <vt:lpstr>One Hot Encoding </vt:lpstr>
      <vt:lpstr>Slide 6</vt:lpstr>
      <vt:lpstr>Feature Construction-Encoding categorical(Ordinal ) variables 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Jesus</dc:creator>
  <cp:lastModifiedBy>Jesus</cp:lastModifiedBy>
  <cp:revision>5</cp:revision>
  <dcterms:created xsi:type="dcterms:W3CDTF">2022-09-08T03:43:39Z</dcterms:created>
  <dcterms:modified xsi:type="dcterms:W3CDTF">2022-09-10T10:06:21Z</dcterms:modified>
</cp:coreProperties>
</file>