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1"/>
  </p:notesMasterIdLst>
  <p:handoutMasterIdLst>
    <p:handoutMasterId r:id="rId62"/>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354" r:id="rId38"/>
    <p:sldId id="355" r:id="rId39"/>
    <p:sldId id="452" r:id="rId40"/>
    <p:sldId id="356" r:id="rId41"/>
    <p:sldId id="418" r:id="rId42"/>
    <p:sldId id="369" r:id="rId43"/>
    <p:sldId id="370" r:id="rId44"/>
    <p:sldId id="476" r:id="rId45"/>
    <p:sldId id="371" r:id="rId46"/>
    <p:sldId id="372" r:id="rId47"/>
    <p:sldId id="481" r:id="rId48"/>
    <p:sldId id="377" r:id="rId49"/>
    <p:sldId id="378" r:id="rId50"/>
    <p:sldId id="379" r:id="rId51"/>
    <p:sldId id="380" r:id="rId52"/>
    <p:sldId id="419" r:id="rId53"/>
    <p:sldId id="479" r:id="rId54"/>
    <p:sldId id="381" r:id="rId55"/>
    <p:sldId id="475" r:id="rId56"/>
    <p:sldId id="438" r:id="rId57"/>
    <p:sldId id="437" r:id="rId58"/>
    <p:sldId id="439" r:id="rId59"/>
    <p:sldId id="404" r:id="rId60"/>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5"/>
    <p:restoredTop sz="94646"/>
  </p:normalViewPr>
  <p:slideViewPr>
    <p:cSldViewPr snapToGrid="0">
      <p:cViewPr varScale="1">
        <p:scale>
          <a:sx n="86" d="100"/>
          <a:sy n="86" d="100"/>
        </p:scale>
        <p:origin x="-1014" y="-9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xmlns=""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xmlns=""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xmlns=""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xmlns=""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xmlns=""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9" name="Rectangle 5">
            <a:extLst>
              <a:ext uri="{FF2B5EF4-FFF2-40B4-BE49-F238E27FC236}">
                <a16:creationId xmlns:a16="http://schemas.microsoft.com/office/drawing/2014/main" xmlns=""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xmlns=""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xmlns=""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xmlns=""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xmlns=""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xmlns=""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xmlns=""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xmlns=""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xmlns=""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xmlns=""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xmlns=""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xmlns=""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xmlns=""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xmlns=""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xmlns=""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xmlns=""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xmlns=""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xmlns=""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xmlns=""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xmlns=""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xmlns=""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xmlns=""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xmlns=""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xmlns=""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xmlns=""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xmlns=""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xmlns=""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xmlns=""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xmlns=""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xmlns=""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xmlns=""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xmlns=""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xmlns=""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xmlns=""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xmlns=""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xmlns=""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xmlns=""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xmlns=""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xmlns=""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xmlns=""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xmlns=""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xmlns=""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xmlns=""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xmlns=""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xmlns=""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xmlns=""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xmlns=""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xmlns=""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xmlns=""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xmlns=""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xmlns=""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xmlns=""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xmlns=""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xmlns=""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xmlns=""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xmlns=""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xmlns=""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xmlns="">
                <a:solidFill>
                  <a:srgbClr val="FFFFFF"/>
                </a:solidFill>
              </a14:hiddenFill>
            </a:ext>
          </a:extLst>
        </p:spPr>
      </p:pic>
      <p:sp>
        <p:nvSpPr>
          <p:cNvPr id="10" name="Rectangle 10">
            <a:extLst>
              <a:ext uri="{FF2B5EF4-FFF2-40B4-BE49-F238E27FC236}">
                <a16:creationId xmlns:a16="http://schemas.microsoft.com/office/drawing/2014/main" xmlns=""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xmlns=""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xmlns=""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xmlns=""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xmlns=""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xmlns=""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xmlns=""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xmlns=""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xmlns="">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xmlns=""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xmlns=""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xmlns=""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xmlns=""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xmlns=""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xmlns=""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xmlns=""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xmlns=""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xmlns=""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xmlns=""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xmlns=""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xmlns=""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xmlns=""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xmlns=""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xmlns=""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xmlns=""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xmlns="" id="{F7229EED-A648-44C1-AE74-D9D9018D436D}"/>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xmlns=""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xmlns=""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xmlns=""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xmlns=""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xmlns=""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xmlns=""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xmlns=""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xmlns=""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xmlns=""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xmlns=""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xmlns=""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xmlns=""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xmlns=""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xmlns=""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xmlns=""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xmlns=""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xmlns=""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xmlns=""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xmlns=""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r>
              <a:rPr lang="en-US" altLang="en-US" dirty="0"/>
              <a:t/>
            </a: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xmlns=""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xmlns=""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xmlns=""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xmlns=""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xmlns=""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xmlns=""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xmlns=""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xmlns=""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xmlns=""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xmlns=""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xmlns=""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xmlns="" val="10766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xmlns=""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xmlns=""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xmlns=""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xmlns=""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xmlns="" id="{C3D3F299-7901-40B9-A225-DFB5D193D4A5}"/>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xmlns="" val="244437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xmlns=""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xmlns=""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xmlns=""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xmlns="" id="{DB48DE8F-C17D-4286-A385-B405B2E72498}"/>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xmlns="" val="3272617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xmlns=""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xmlns=""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xmlns=""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xmlns=""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xmlns="" id="{9A24033E-60D2-44D6-A559-9793D47AB9E7}"/>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xmlns=""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xmlns=""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xmlns=""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xmlns=""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xmlns="" val="3192809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xmlns=""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xmlns=""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xmlns="" val="135757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xmlns=""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xmlns=""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xmlns=""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xmlns=""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xmlns=""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xmlns=""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xmlns=""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xmlns=""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xmlns=""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xmlns=""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xmlns=""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xmlns=""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xmlns=""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xmlns=""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xmlns=""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xmlns=""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xmlns=""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xmlns=""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xmlns=""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16779</TotalTime>
  <Words>2592</Words>
  <Application>Microsoft Office PowerPoint</Application>
  <PresentationFormat>On-screen Show (4:3)</PresentationFormat>
  <Paragraphs>578</Paragraphs>
  <Slides>59</Slides>
  <Notes>40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Slide 52</vt:lpstr>
      <vt:lpstr>Slide 53</vt:lpstr>
      <vt:lpstr>A Monitor to Allocate Single Resource</vt:lpstr>
      <vt:lpstr>Single Resource Monitor (Cont.)</vt:lpstr>
      <vt:lpstr>Liveness</vt:lpstr>
      <vt:lpstr>Liveness</vt:lpstr>
      <vt:lpstr>Liveness</vt:lpstr>
      <vt:lpstr>End of Chapter 6</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cp:lastModifiedBy>
  <cp:revision>364</cp:revision>
  <cp:lastPrinted>2020-11-04T14:30:39Z</cp:lastPrinted>
  <dcterms:created xsi:type="dcterms:W3CDTF">2011-01-13T23:43:38Z</dcterms:created>
  <dcterms:modified xsi:type="dcterms:W3CDTF">2022-04-26T10:40:22Z</dcterms:modified>
</cp:coreProperties>
</file>