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4" r:id="rId4"/>
    <p:sldId id="265" r:id="rId5"/>
    <p:sldId id="257" r:id="rId6"/>
    <p:sldId id="263" r:id="rId7"/>
    <p:sldId id="258"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DC7283-55D6-40C5-8F5C-E8FC489936E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C7283-55D6-40C5-8F5C-E8FC489936E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C7283-55D6-40C5-8F5C-E8FC489936E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DC7283-55D6-40C5-8F5C-E8FC489936E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C7283-55D6-40C5-8F5C-E8FC489936E0}"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DC7283-55D6-40C5-8F5C-E8FC489936E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C7283-55D6-40C5-8F5C-E8FC489936E0}"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DC7283-55D6-40C5-8F5C-E8FC489936E0}"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C7283-55D6-40C5-8F5C-E8FC489936E0}"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C7283-55D6-40C5-8F5C-E8FC489936E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C7283-55D6-40C5-8F5C-E8FC489936E0}"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DE61-23AC-4294-A2E2-5166158483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C7283-55D6-40C5-8F5C-E8FC489936E0}" type="datetimeFigureOut">
              <a:rPr lang="en-US" smtClean="0"/>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3DE61-23AC-4294-A2E2-5166158483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 Perfect </a:t>
            </a:r>
            <a:r>
              <a:rPr lang="en-US" b="1" dirty="0" err="1"/>
              <a:t>Collinearity</a:t>
            </a:r>
            <a:r>
              <a:rPr lang="en-US" dirty="0"/>
              <a:t>: Perfect </a:t>
            </a:r>
            <a:r>
              <a:rPr lang="en-US" dirty="0" err="1"/>
              <a:t>collinearity</a:t>
            </a:r>
            <a:r>
              <a:rPr lang="en-US" dirty="0"/>
              <a:t> occurs when one independent variable is a linear combination of other independent variables. This situation should be avoided because it makes it impossible to estimate the coefficients accurately.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Independence of Observations</a:t>
            </a:r>
            <a:r>
              <a:rPr lang="en-US" dirty="0"/>
              <a:t>: Each observation should be independent of all other observations. In practice, this means that the data points should not come from a time series or other dependent data structure where observations are correlated.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Linearity: </a:t>
            </a:r>
            <a:r>
              <a:rPr lang="en-US" dirty="0"/>
              <a:t>The relationship between the dependent and independent variables is linear.</a:t>
            </a:r>
          </a:p>
          <a:p>
            <a:r>
              <a:rPr lang="en-US" b="1" dirty="0"/>
              <a:t>Independence:</a:t>
            </a:r>
            <a:r>
              <a:rPr lang="en-US" dirty="0"/>
              <a:t> The observations are independent of each other.</a:t>
            </a:r>
          </a:p>
          <a:p>
            <a:r>
              <a:rPr lang="en-US" b="1" dirty="0" err="1"/>
              <a:t>Homoscedasticity</a:t>
            </a:r>
            <a:r>
              <a:rPr lang="en-US" b="1" dirty="0"/>
              <a:t>:</a:t>
            </a:r>
            <a:r>
              <a:rPr lang="en-US" dirty="0"/>
              <a:t> The variance of the errors is constant across all levels of the independent variables.</a:t>
            </a:r>
          </a:p>
          <a:p>
            <a:r>
              <a:rPr lang="en-US" b="1" dirty="0"/>
              <a:t>Normality: </a:t>
            </a:r>
            <a:r>
              <a:rPr lang="en-US" dirty="0"/>
              <a:t>The errors follow a normal distribution.</a:t>
            </a:r>
          </a:p>
          <a:p>
            <a:r>
              <a:rPr lang="en-US" b="1" dirty="0"/>
              <a:t>No </a:t>
            </a:r>
            <a:r>
              <a:rPr lang="en-US" b="1" dirty="0" err="1"/>
              <a:t>multicollinearity</a:t>
            </a:r>
            <a:r>
              <a:rPr lang="en-US" b="1" dirty="0"/>
              <a:t>:</a:t>
            </a:r>
            <a:r>
              <a:rPr lang="en-US" dirty="0"/>
              <a:t> The independent variables are not highly correlated with each other.</a:t>
            </a:r>
          </a:p>
          <a:p>
            <a:r>
              <a:rPr lang="en-US" b="1" dirty="0"/>
              <a:t>No </a:t>
            </a:r>
            <a:r>
              <a:rPr lang="en-US" b="1" dirty="0" err="1"/>
              <a:t>endogeneity</a:t>
            </a:r>
            <a:r>
              <a:rPr lang="en-US" b="1" dirty="0"/>
              <a:t>:</a:t>
            </a:r>
            <a:r>
              <a:rPr lang="en-US" dirty="0"/>
              <a:t> There is no relationship between the errors and the independent variables.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Assumptions of linear regression include:</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Linearity</a:t>
            </a:r>
            <a:r>
              <a:rPr lang="en-US" b="1" dirty="0"/>
              <a:t>: </a:t>
            </a:r>
            <a:r>
              <a:rPr lang="en-US" dirty="0"/>
              <a:t>The relationship between the dependent and independent variables is linear.</a:t>
            </a:r>
          </a:p>
          <a:p>
            <a:r>
              <a:rPr lang="en-US" b="1" dirty="0"/>
              <a:t>Independence:</a:t>
            </a:r>
            <a:r>
              <a:rPr lang="en-US" dirty="0"/>
              <a:t> The observations are independent of each other.</a:t>
            </a:r>
          </a:p>
          <a:p>
            <a:r>
              <a:rPr lang="en-US" b="1" dirty="0" err="1" smtClean="0"/>
              <a:t>Homoscedasticity</a:t>
            </a:r>
            <a:r>
              <a:rPr lang="en-US" b="1" dirty="0" smtClean="0"/>
              <a:t>:</a:t>
            </a:r>
            <a:r>
              <a:rPr lang="en-US" dirty="0" smtClean="0"/>
              <a:t> The variance of the errors is constant across all levels of the independent variables.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Normality: </a:t>
            </a:r>
            <a:r>
              <a:rPr lang="en-US" dirty="0" smtClean="0"/>
              <a:t>The errors follow a normal distribution.</a:t>
            </a:r>
          </a:p>
          <a:p>
            <a:r>
              <a:rPr lang="en-US" b="1" dirty="0" smtClean="0"/>
              <a:t>No </a:t>
            </a:r>
            <a:r>
              <a:rPr lang="en-US" b="1" dirty="0" err="1" smtClean="0"/>
              <a:t>multicollinearity</a:t>
            </a:r>
            <a:r>
              <a:rPr lang="en-US" b="1" dirty="0" smtClean="0"/>
              <a:t>:</a:t>
            </a:r>
            <a:r>
              <a:rPr lang="en-US" dirty="0" smtClean="0"/>
              <a:t> The independent variables are not highly correlated with each other.</a:t>
            </a:r>
          </a:p>
          <a:p>
            <a:r>
              <a:rPr lang="en-US" b="1" dirty="0" smtClean="0"/>
              <a:t>No </a:t>
            </a:r>
            <a:r>
              <a:rPr lang="en-US" b="1" dirty="0" err="1" smtClean="0"/>
              <a:t>endogeneity</a:t>
            </a:r>
            <a:r>
              <a:rPr lang="en-US" b="1" dirty="0" smtClean="0"/>
              <a:t>:</a:t>
            </a:r>
            <a:r>
              <a:rPr lang="en-US" dirty="0" smtClean="0"/>
              <a:t> There is no relationship between the errors and the independent variables.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Linear regression</a:t>
            </a:r>
            <a:endParaRPr lang="en-US" dirty="0"/>
          </a:p>
        </p:txBody>
      </p:sp>
      <p:sp>
        <p:nvSpPr>
          <p:cNvPr id="3" name="Content Placeholder 2"/>
          <p:cNvSpPr>
            <a:spLocks noGrp="1"/>
          </p:cNvSpPr>
          <p:nvPr>
            <p:ph idx="1"/>
          </p:nvPr>
        </p:nvSpPr>
        <p:spPr/>
        <p:txBody>
          <a:bodyPr/>
          <a:lstStyle/>
          <a:p>
            <a:r>
              <a:rPr lang="en-US" dirty="0"/>
              <a:t>In linear regression analysis, several assumptions are made about the relationship between the independent variable(s) and the dependent variable. These assumptions are important because they impact the validity and reliability of the regression results. Here are the key assumptions in linear regression: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Linearity</a:t>
            </a:r>
            <a:r>
              <a:rPr lang="en-US" dirty="0"/>
              <a:t>: The relationship between the independent variable(s) and the dependent variable is linear. This means that the change in the dependent variable is proportional to the change in the independent variable(s</a:t>
            </a:r>
            <a:r>
              <a:rPr lang="en-US" dirty="0" smtClean="0"/>
              <a:t>).</a:t>
            </a:r>
          </a:p>
          <a:p>
            <a:r>
              <a:rPr lang="en-US" b="1" dirty="0"/>
              <a:t>Independence of Errors</a:t>
            </a:r>
            <a:r>
              <a:rPr lang="en-US" dirty="0"/>
              <a:t>: The errors (residuals) should be independent of each other. In other words, the value of the error term for one observation should not depend on the value of the error term for any other observation. This assumption ensures that there is no systematic pattern in the residuals.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Homoscedasticity</a:t>
            </a:r>
            <a:r>
              <a:rPr lang="en-US" b="1" dirty="0"/>
              <a:t> (Constant Variance)</a:t>
            </a:r>
            <a:r>
              <a:rPr lang="en-US" dirty="0"/>
              <a:t>: The variance of the errors should be constant across all levels of the independent variable(s). In simpler terms, the spread or dispersion of the residuals should be roughly the same for all values of the independent variable(s). When this assumption is violated, it's referred to as </a:t>
            </a:r>
            <a:r>
              <a:rPr lang="en-US" dirty="0" err="1"/>
              <a:t>heteroscedasticity</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 or Little </a:t>
            </a:r>
            <a:r>
              <a:rPr lang="en-US" b="1" dirty="0" err="1"/>
              <a:t>Multicollinearity</a:t>
            </a:r>
            <a:r>
              <a:rPr lang="en-US" dirty="0"/>
              <a:t>: In multiple linear regression (when there are multiple independent variables), there should be no or little </a:t>
            </a:r>
            <a:r>
              <a:rPr lang="en-US" dirty="0" err="1"/>
              <a:t>multicollinearity</a:t>
            </a:r>
            <a:r>
              <a:rPr lang="en-US" dirty="0"/>
              <a:t>. </a:t>
            </a:r>
            <a:r>
              <a:rPr lang="en-US" dirty="0" err="1"/>
              <a:t>Multicollinearity</a:t>
            </a:r>
            <a:r>
              <a:rPr lang="en-US" dirty="0"/>
              <a:t> occurs when independent variables are highly correlated with each other, making it challenging to isolate the individual effects of each variable.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338</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Assumptions of linear regression include: </vt:lpstr>
      <vt:lpstr>Slide 4</vt:lpstr>
      <vt:lpstr>Assumptions of Linear regression</vt:lpstr>
      <vt:lpstr>Assumptions</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2023-09-25T06:21:45Z</dcterms:created>
  <dcterms:modified xsi:type="dcterms:W3CDTF">2023-09-25T07:19:03Z</dcterms:modified>
</cp:coreProperties>
</file>