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6" r:id="rId10"/>
    <p:sldId id="267" r:id="rId11"/>
    <p:sldId id="271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6950-1FF6-4A12-B4A1-1F2FE955146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4C63-2FAF-4F0B-8D6E-67494E5802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-next.com/blogs/machine-learning/popular-regression-algorithms-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Dr.K</a:t>
            </a:r>
            <a:r>
              <a:rPr lang="en-US" dirty="0" smtClean="0"/>
              <a:t> </a:t>
            </a:r>
            <a:r>
              <a:rPr lang="en-US" dirty="0" err="1" smtClean="0"/>
              <a:t>DeviPriya</a:t>
            </a:r>
            <a:endParaRPr lang="en-US" dirty="0" smtClean="0"/>
          </a:p>
          <a:p>
            <a:r>
              <a:rPr lang="en-US" dirty="0" smtClean="0"/>
              <a:t>CSE(AI&amp;ML)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Regression</a:t>
            </a:r>
            <a:endParaRPr lang="en-US" dirty="0"/>
          </a:p>
          <a:p>
            <a:r>
              <a:rPr lang="en-US" dirty="0"/>
              <a:t>Regression algorithms are used if there is a relationship between the input variable and the output variable. It is used for the </a:t>
            </a:r>
            <a:r>
              <a:rPr lang="en-US" dirty="0" smtClean="0"/>
              <a:t>prediction of continuous variables</a:t>
            </a:r>
            <a:r>
              <a:rPr lang="en-US" dirty="0"/>
              <a:t>, such as Weather forecasting, Market Trends, etc. Below are some popular Regression algorithms which come under supervised learning: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?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hlinkClick r:id="rId2"/>
              </a:rPr>
              <a:t>Linear Regression</a:t>
            </a:r>
            <a:endParaRPr lang="en-US" dirty="0"/>
          </a:p>
          <a:p>
            <a:r>
              <a:rPr lang="en-US" b="1" dirty="0">
                <a:hlinkClick r:id="rId2"/>
              </a:rPr>
              <a:t>Ridge Regression</a:t>
            </a:r>
            <a:endParaRPr lang="en-US" dirty="0"/>
          </a:p>
          <a:p>
            <a:r>
              <a:rPr lang="en-US" b="1" dirty="0">
                <a:hlinkClick r:id="rId2"/>
              </a:rPr>
              <a:t>Neural Network Regression </a:t>
            </a:r>
            <a:endParaRPr lang="en-US" dirty="0"/>
          </a:p>
          <a:p>
            <a:r>
              <a:rPr lang="en-US" b="1" dirty="0">
                <a:hlinkClick r:id="rId2"/>
              </a:rPr>
              <a:t>Lasso Regression </a:t>
            </a:r>
            <a:endParaRPr lang="en-US" dirty="0"/>
          </a:p>
          <a:p>
            <a:r>
              <a:rPr lang="en-US" b="1" dirty="0">
                <a:hlinkClick r:id="rId2"/>
              </a:rPr>
              <a:t>Decision Tree Regression </a:t>
            </a:r>
            <a:endParaRPr lang="en-US" dirty="0"/>
          </a:p>
          <a:p>
            <a:r>
              <a:rPr lang="en-US" b="1" dirty="0">
                <a:hlinkClick r:id="rId2"/>
              </a:rPr>
              <a:t>Random Forest</a:t>
            </a:r>
            <a:endParaRPr lang="en-US" dirty="0"/>
          </a:p>
          <a:p>
            <a:r>
              <a:rPr lang="en-US" b="1" dirty="0">
                <a:hlinkClick r:id="rId2"/>
              </a:rPr>
              <a:t>KNN Model </a:t>
            </a:r>
            <a:endParaRPr lang="en-US" dirty="0"/>
          </a:p>
          <a:p>
            <a:r>
              <a:rPr lang="en-US" b="1" dirty="0">
                <a:hlinkClick r:id="rId2"/>
              </a:rPr>
              <a:t>Support Vector Machines (SVM)</a:t>
            </a:r>
            <a:endParaRPr lang="en-US" dirty="0"/>
          </a:p>
          <a:p>
            <a:r>
              <a:rPr lang="en-US" b="1" dirty="0" err="1">
                <a:hlinkClick r:id="rId2"/>
              </a:rPr>
              <a:t>Gausian</a:t>
            </a:r>
            <a:r>
              <a:rPr lang="en-US" b="1" dirty="0">
                <a:hlinkClick r:id="rId2"/>
              </a:rPr>
              <a:t> Regression</a:t>
            </a:r>
            <a:endParaRPr lang="en-US" dirty="0"/>
          </a:p>
          <a:p>
            <a:r>
              <a:rPr lang="en-US" b="1" dirty="0">
                <a:hlinkClick r:id="rId2"/>
              </a:rPr>
              <a:t>Polynomial Regression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sklearn.linear_model import </a:t>
            </a:r>
            <a:r>
              <a:rPr lang="en-US" dirty="0" smtClean="0"/>
              <a:t>LinearRegression</a:t>
            </a:r>
          </a:p>
          <a:p>
            <a:r>
              <a:rPr lang="en-US" b="1" dirty="0"/>
              <a:t>from</a:t>
            </a:r>
            <a:r>
              <a:rPr lang="en-US" dirty="0"/>
              <a:t> sklearn.linear_model </a:t>
            </a:r>
            <a:r>
              <a:rPr lang="en-US" b="1" dirty="0"/>
              <a:t>import</a:t>
            </a:r>
            <a:r>
              <a:rPr lang="en-US" dirty="0"/>
              <a:t> Ridge  </a:t>
            </a:r>
          </a:p>
          <a:p>
            <a:r>
              <a:rPr lang="en-US" b="1" dirty="0"/>
              <a:t>from</a:t>
            </a:r>
            <a:r>
              <a:rPr lang="en-US" dirty="0"/>
              <a:t> sklearn.linear_model </a:t>
            </a:r>
            <a:r>
              <a:rPr lang="en-US" b="1" dirty="0"/>
              <a:t>import</a:t>
            </a:r>
            <a:r>
              <a:rPr lang="en-US" dirty="0"/>
              <a:t> Lasso  </a:t>
            </a:r>
          </a:p>
          <a:p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 err="1"/>
              <a:t>sklearn.preprocessing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PolynomialFeatures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sklearn.linear_model </a:t>
            </a:r>
            <a:r>
              <a:rPr lang="en-US" b="1" dirty="0"/>
              <a:t>import</a:t>
            </a:r>
            <a:r>
              <a:rPr lang="en-US" dirty="0"/>
              <a:t> LinearRegression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from</a:t>
            </a:r>
            <a:r>
              <a:rPr lang="en-US" dirty="0"/>
              <a:t> sklearn.linear_model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BayesianRidge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sklearn.linear_model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ElasticNet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 err="1"/>
              <a:t>sklearn.tree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DecisionTreeRegressor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from</a:t>
            </a:r>
            <a:r>
              <a:rPr lang="en-US" dirty="0"/>
              <a:t> sklearn.svm </a:t>
            </a:r>
            <a:r>
              <a:rPr lang="en-US" b="1" dirty="0"/>
              <a:t>import</a:t>
            </a:r>
            <a:r>
              <a:rPr lang="en-US" dirty="0"/>
              <a:t> SVR  </a:t>
            </a:r>
          </a:p>
          <a:p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 err="1"/>
              <a:t>sklearn.ensemble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GradientBoostingRegressor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RandomForestRegressor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1162" y="1643050"/>
            <a:ext cx="674849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Supervised learning </a:t>
            </a:r>
            <a:r>
              <a:rPr lang="en-US" dirty="0" smtClean="0"/>
              <a:t>– Also called predictive learning. A machine predicts the class of unknown objects based on prior class-related information of similar objects.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 Unsupervised learning </a:t>
            </a:r>
            <a:r>
              <a:rPr lang="en-US" dirty="0" smtClean="0"/>
              <a:t>– Also called descriptive learning. A machine finds patterns in unknown objects by grouping similar objects together.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3. Reinforcement learning </a:t>
            </a:r>
            <a:r>
              <a:rPr lang="en-US" dirty="0" smtClean="0"/>
              <a:t>– A machine learns to act on its own to achieve the given goals.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is the types of machine learning in which machines are trained using well "</a:t>
            </a:r>
            <a:r>
              <a:rPr lang="en-US" dirty="0" err="1"/>
              <a:t>labelled</a:t>
            </a:r>
            <a:r>
              <a:rPr lang="en-US" dirty="0"/>
              <a:t>" training data, and on basis of that data, machines predict the output. The </a:t>
            </a:r>
            <a:r>
              <a:rPr lang="en-US" dirty="0" err="1"/>
              <a:t>labelled</a:t>
            </a:r>
            <a:r>
              <a:rPr lang="en-US" dirty="0"/>
              <a:t> data means some input data is already tagged with the correct output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Supervised Learning understanding the relationship between  given </a:t>
            </a:r>
            <a:r>
              <a:rPr lang="en-US" sz="4000" dirty="0" smtClean="0">
                <a:solidFill>
                  <a:srgbClr val="FF0000"/>
                </a:solidFill>
              </a:rPr>
              <a:t>SET OF FEATURES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, a target value also known as </a:t>
            </a:r>
            <a:r>
              <a:rPr lang="en-US" sz="4000" dirty="0" smtClean="0">
                <a:solidFill>
                  <a:srgbClr val="FF0000"/>
                </a:solidFill>
              </a:rPr>
              <a:t>LABEL/CLASS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 for Marks prediction, and Loan Paid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Marks(Target)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786" y="4071943"/>
          <a:ext cx="7358118" cy="273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3"/>
                <a:gridCol w="1226353"/>
                <a:gridCol w="1226353"/>
                <a:gridCol w="1226353"/>
                <a:gridCol w="1226353"/>
                <a:gridCol w="1226353"/>
              </a:tblGrid>
              <a:tr h="1275282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EducationLevel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r>
                        <a:rPr lang="en-US" baseline="0" dirty="0" smtClean="0"/>
                        <a:t> Loan Paid(Target)</a:t>
                      </a:r>
                      <a:endParaRPr lang="en-US" dirty="0"/>
                    </a:p>
                  </a:txBody>
                  <a:tcPr/>
                </a:tc>
              </a:tr>
              <a:tr h="288402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28840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288402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288402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82006"/>
            <a:ext cx="8072494" cy="413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Supervised Learning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5248297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286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Machine Learning Types</vt:lpstr>
      <vt:lpstr>Types of Machine Learning</vt:lpstr>
      <vt:lpstr>Slide 3</vt:lpstr>
      <vt:lpstr>Slide 4</vt:lpstr>
      <vt:lpstr>Supervised Learning</vt:lpstr>
      <vt:lpstr>Slide 6</vt:lpstr>
      <vt:lpstr>Concept for Marks prediction, and Loan Paid</vt:lpstr>
      <vt:lpstr>Supervised Learning</vt:lpstr>
      <vt:lpstr>Types of Supervised Learning</vt:lpstr>
      <vt:lpstr>Slide 10</vt:lpstr>
      <vt:lpstr>Regression Based Applications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2023-07-17T06:14:24Z</dcterms:created>
  <dcterms:modified xsi:type="dcterms:W3CDTF">2023-07-17T07:33:42Z</dcterms:modified>
</cp:coreProperties>
</file>