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5A7EE-431F-4DD6-8A55-4847D16E6A41}"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A7EE-431F-4DD6-8A55-4847D16E6A41}"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A7EE-431F-4DD6-8A55-4847D16E6A41}"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A7EE-431F-4DD6-8A55-4847D16E6A41}"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5A7EE-431F-4DD6-8A55-4847D16E6A41}"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5A7EE-431F-4DD6-8A55-4847D16E6A41}"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5A7EE-431F-4DD6-8A55-4847D16E6A41}"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5A7EE-431F-4DD6-8A55-4847D16E6A41}"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5A7EE-431F-4DD6-8A55-4847D16E6A41}"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5A7EE-431F-4DD6-8A55-4847D16E6A41}"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5A7EE-431F-4DD6-8A55-4847D16E6A41}"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65AA-E089-43AD-A09D-65B016F662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A7EE-431F-4DD6-8A55-4847D16E6A41}" type="datetimeFigureOut">
              <a:rPr lang="en-US" smtClean="0"/>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065AA-E089-43AD-A09D-65B016F662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machines learn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formal definition of machine learning attributed to computer scientist Tom M. Mitchell states that a machine learns whenever it is able to utilize its experience such that its performance improves on similar experiences in the future. Although this definition is intuitive, it completely ignores the process of exactly how experience can be translated into future action—and, of course, learning is always easier said than done!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Where human brains are naturally capable of learning from birth, the conditions necessary for computers to learn must be made explicit. For this reason, although it is not strictly necessary to understand the theoretical basis of learning, this foundation helps us to understand, distinguish, and implement machine learning algorithms.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machine Can Learn?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23937" y="1500174"/>
            <a:ext cx="7096125" cy="421484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https://subscription.packtpub.com/book/data/9781788295864/1/ch01lvl1sec11/how-machines-learn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70</Words>
  <Application>Microsoft Office PowerPoint</Application>
  <PresentationFormat>On-screen Show (4:3)</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How machines learn </vt:lpstr>
      <vt:lpstr>Slide 3</vt:lpstr>
      <vt:lpstr>How machine Can Learn?</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cp:revision>
  <dcterms:created xsi:type="dcterms:W3CDTF">2023-07-15T05:15:46Z</dcterms:created>
  <dcterms:modified xsi:type="dcterms:W3CDTF">2023-07-15T05:19:06Z</dcterms:modified>
</cp:coreProperties>
</file>