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C081-074A-4D2C-A7F3-9980610B04C2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in.com/data-science" TargetMode="External"/><Relationship Id="rId2" Type="http://schemas.openxmlformats.org/officeDocument/2006/relationships/hyperlink" Target="https://builtin.com/data-science/dimensionality-reduction-pyth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Features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Transforming numeric features into categorical features</a:t>
            </a:r>
          </a:p>
          <a:p>
            <a:r>
              <a:rPr lang="en-US" dirty="0" smtClean="0"/>
              <a:t>Text Specific feature construction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extraction is the process of extracting or creating a new set of features from the original set of features using some functional mapping.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Boolean features: Conjunctions, Disjunctions, Negation, etc.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For nominal features: Cartesian product, M of N, etc. </a:t>
            </a:r>
          </a:p>
          <a:p>
            <a:r>
              <a:rPr lang="en-US" dirty="0" smtClean="0"/>
              <a:t> </a:t>
            </a:r>
            <a:r>
              <a:rPr lang="en-US" dirty="0" smtClean="0"/>
              <a:t>For numerical features: Min, Max, Addition, Subtraction, Multiplication, Division, Average, Equivalence, Inequality, etc.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6425" y="1676401"/>
            <a:ext cx="4905375" cy="256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505200"/>
            <a:ext cx="53435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5962" y="2133599"/>
            <a:ext cx="5172075" cy="299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improvements.</a:t>
            </a:r>
          </a:p>
          <a:p>
            <a:r>
              <a:rPr lang="en-US" dirty="0" err="1" smtClean="0"/>
              <a:t>Overfitting</a:t>
            </a:r>
            <a:r>
              <a:rPr lang="en-US" dirty="0" smtClean="0"/>
              <a:t> risk reduction.</a:t>
            </a:r>
          </a:p>
          <a:p>
            <a:r>
              <a:rPr lang="en-US" dirty="0" smtClean="0"/>
              <a:t>Speed up in training.</a:t>
            </a:r>
          </a:p>
          <a:p>
            <a:r>
              <a:rPr lang="en-US" dirty="0" smtClean="0"/>
              <a:t>Improved Data Visualization.</a:t>
            </a:r>
          </a:p>
          <a:p>
            <a:r>
              <a:rPr lang="en-US" dirty="0" smtClean="0"/>
              <a:t>Increase in </a:t>
            </a:r>
            <a:r>
              <a:rPr lang="en-US" dirty="0" err="1" smtClean="0"/>
              <a:t>explainability</a:t>
            </a:r>
            <a:r>
              <a:rPr lang="en-US" dirty="0" smtClean="0"/>
              <a:t> of our model.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component analysis, or PCA, is a </a:t>
            </a:r>
            <a:r>
              <a:rPr lang="en-US" dirty="0" smtClean="0">
                <a:hlinkClick r:id="rId2"/>
              </a:rPr>
              <a:t>dimensionality reduction</a:t>
            </a:r>
            <a:r>
              <a:rPr lang="en-US" dirty="0" smtClean="0"/>
              <a:t> method that is often used to reduce the dimensionality of large </a:t>
            </a:r>
            <a:r>
              <a:rPr lang="en-US" dirty="0" smtClean="0">
                <a:hlinkClick r:id="rId3"/>
              </a:rPr>
              <a:t>data sets</a:t>
            </a:r>
            <a:r>
              <a:rPr lang="en-US" dirty="0" smtClean="0"/>
              <a:t>, by transforming a large set of variables into a smaller one that still contains most of the information in the large set.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the idea of PCA is simple — </a:t>
            </a:r>
            <a:r>
              <a:rPr lang="en-US" b="1" dirty="0" smtClean="0"/>
              <a:t>reduce the number of variables of a data set, while preserving as much information as possible.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Step-by-Step Explanation of PCA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cap="all" dirty="0" smtClean="0"/>
              <a:t>STEP 1: STANDARDIZATION</a:t>
            </a:r>
          </a:p>
          <a:p>
            <a:pPr algn="just"/>
            <a:r>
              <a:rPr lang="en-US" sz="2800" cap="all" dirty="0" smtClean="0"/>
              <a:t>STEP 2: COVARIANCE MATRIX COMPUTATION</a:t>
            </a:r>
          </a:p>
          <a:p>
            <a:pPr algn="just"/>
            <a:r>
              <a:rPr lang="en-US" sz="2800" cap="all" dirty="0" smtClean="0"/>
              <a:t>STEP 3: COMPUTE THE EIGENVECTORS AND EIGENVALUES OF THE COVARIANCE MATRIX TO IDENTIFY THE PRINCIPAL COMPONENTS</a:t>
            </a:r>
          </a:p>
          <a:p>
            <a:pPr algn="just"/>
            <a:r>
              <a:rPr lang="en-US" sz="2800" dirty="0" smtClean="0"/>
              <a:t>Step 4:Sorting the Eigen </a:t>
            </a:r>
            <a:r>
              <a:rPr lang="en-US" sz="2800" dirty="0" smtClean="0"/>
              <a:t>Vectors</a:t>
            </a:r>
          </a:p>
          <a:p>
            <a:pPr algn="just"/>
            <a:r>
              <a:rPr lang="en-US" sz="2800" dirty="0" smtClean="0"/>
              <a:t>Step 5:Calculating the new features Or Principal </a:t>
            </a:r>
            <a:r>
              <a:rPr lang="en-US" sz="2800" dirty="0" smtClean="0"/>
              <a:t>Components</a:t>
            </a:r>
          </a:p>
          <a:p>
            <a:pPr algn="just"/>
            <a:r>
              <a:rPr lang="en-US" sz="2800" dirty="0" smtClean="0"/>
              <a:t>Step 6:Remove </a:t>
            </a:r>
            <a:r>
              <a:rPr lang="en-US" sz="2800" dirty="0" smtClean="0"/>
              <a:t>less or unimportant features from the new dataset.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Transformation</a:t>
            </a:r>
          </a:p>
          <a:p>
            <a:pPr marL="914400" lvl="1" indent="-514350"/>
            <a:r>
              <a:rPr lang="en-US" dirty="0" smtClean="0"/>
              <a:t>Feature construction-</a:t>
            </a:r>
          </a:p>
          <a:p>
            <a:pPr marL="914400" lvl="1" indent="-514350"/>
            <a:r>
              <a:rPr lang="en-US" dirty="0" smtClean="0"/>
              <a:t>Feature </a:t>
            </a:r>
            <a:r>
              <a:rPr lang="en-US" dirty="0" smtClean="0"/>
              <a:t>Extraction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Subset Selection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914400" marR="0" lvl="1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 construction-</a:t>
            </a:r>
            <a:b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discovers missing information about the relationships between features and augment the feature space by creating additional features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features in dataset ,after feature construction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more features added.</a:t>
            </a:r>
          </a:p>
          <a:p>
            <a:r>
              <a:rPr lang="en-US" dirty="0" smtClean="0"/>
              <a:t>Now data set with </a:t>
            </a:r>
            <a:r>
              <a:rPr lang="en-US" dirty="0" err="1" smtClean="0">
                <a:solidFill>
                  <a:srgbClr val="FF0000"/>
                </a:solidFill>
              </a:rPr>
              <a:t>m+n</a:t>
            </a:r>
            <a:r>
              <a:rPr lang="en-US" dirty="0" smtClean="0"/>
              <a:t> features.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Construction-Encoding categorical(Nominal ) variables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The </a:t>
            </a:r>
            <a:r>
              <a:rPr lang="en-US" dirty="0"/>
              <a:t>city where a person lives: Delhi, Mumbai, </a:t>
            </a:r>
            <a:r>
              <a:rPr lang="en-US" dirty="0" err="1"/>
              <a:t>Ahmedabad</a:t>
            </a:r>
            <a:r>
              <a:rPr lang="en-US" dirty="0"/>
              <a:t>, Bangalore, etc.</a:t>
            </a:r>
          </a:p>
          <a:p>
            <a:r>
              <a:rPr lang="en-US" dirty="0"/>
              <a:t>The department a person works in: Finance, Human resources, IT, Production.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Hot Encoding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this categorical data encoding technique when the features are nominal(do not have any order).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one hot encoding, for each level of a categorical feature, we create a new variable. Each category is mapped with a binary variable containing either 0 or 1. Here, 0 represents the absence, and 1 represents the presence of that category.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543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Construction-Encoding categorical(Ordinal ) variables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Label encoding, each label is converted into an integer </a:t>
            </a:r>
            <a:r>
              <a:rPr lang="en-US" dirty="0" smtClean="0"/>
              <a:t>value.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505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Ordinal </a:t>
            </a:r>
            <a:r>
              <a:rPr lang="en-US" b="1" dirty="0"/>
              <a:t>data:</a:t>
            </a:r>
            <a:r>
              <a:rPr lang="en-US" dirty="0"/>
              <a:t> This type of categorical data consists of a set of orders or scales. For example, a list of patients consists of the level of sugar present in the body of a person which can be divided into high, low and medium classes.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Label Encoding or Ordinal Encoding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505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7250</TotalTime>
  <Words>390</Words>
  <Application>Microsoft Office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Features Engineering</vt:lpstr>
      <vt:lpstr>Feature Engineering</vt:lpstr>
      <vt:lpstr>Feature construction- </vt:lpstr>
      <vt:lpstr>Feature Construction-Encoding categorical(Nominal ) variables </vt:lpstr>
      <vt:lpstr>One Hot Encoding </vt:lpstr>
      <vt:lpstr>Slide 6</vt:lpstr>
      <vt:lpstr>Feature Construction-Encoding categorical(Ordinal ) variables </vt:lpstr>
      <vt:lpstr>Slide 8</vt:lpstr>
      <vt:lpstr>Slide 9</vt:lpstr>
      <vt:lpstr>Slide 10</vt:lpstr>
      <vt:lpstr>Feature extraction</vt:lpstr>
      <vt:lpstr>Feature extraction</vt:lpstr>
      <vt:lpstr>Feature extraction</vt:lpstr>
      <vt:lpstr>Feature extraction</vt:lpstr>
      <vt:lpstr>Advantages</vt:lpstr>
      <vt:lpstr>PCA</vt:lpstr>
      <vt:lpstr>Slide 17</vt:lpstr>
      <vt:lpstr>Step-by-Step Explanation of PCA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Jesus</dc:creator>
  <cp:lastModifiedBy>Admin</cp:lastModifiedBy>
  <cp:revision>9</cp:revision>
  <dcterms:created xsi:type="dcterms:W3CDTF">2022-09-08T03:43:39Z</dcterms:created>
  <dcterms:modified xsi:type="dcterms:W3CDTF">2023-08-17T05:11:21Z</dcterms:modified>
</cp:coreProperties>
</file>