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0" r:id="rId8"/>
    <p:sldId id="268" r:id="rId9"/>
    <p:sldId id="286" r:id="rId10"/>
    <p:sldId id="269" r:id="rId11"/>
    <p:sldId id="267" r:id="rId12"/>
    <p:sldId id="287" r:id="rId13"/>
    <p:sldId id="288" r:id="rId14"/>
    <p:sldId id="274" r:id="rId15"/>
    <p:sldId id="273" r:id="rId16"/>
    <p:sldId id="271" r:id="rId17"/>
    <p:sldId id="279" r:id="rId18"/>
    <p:sldId id="272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4239-4D95-4239-BBCF-AA501696CFA8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94BC-A7FB-4BB0-B2BE-AD9713CA51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hadoop-the-definitive/9780596521974/ch04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hadoop-the-definitive/9780596521974/ch0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Hadoop I/O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Compression and Serialization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bzip2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bzip2</a:t>
            </a:r>
            <a:r>
              <a:rPr lang="en-US" dirty="0"/>
              <a:t> is a free and open-source data compression algorithm and program developed by Julian Seward. It is designed to be a more efficient compression algorithm than its predecessor, </a:t>
            </a:r>
            <a:r>
              <a:rPr lang="en-US" dirty="0" err="1"/>
              <a:t>bzip</a:t>
            </a:r>
            <a:r>
              <a:rPr lang="en-US" dirty="0"/>
              <a:t>, while maintaining compatibility with the older format.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primary purpose of bzip2 is to achieve higher compression ratios at the cost of increased computational complexity.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Compress a file </a:t>
            </a:r>
            <a:endParaRPr lang="en-US" dirty="0" smtClean="0"/>
          </a:p>
          <a:p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dirty="0"/>
              <a:t>filename.txt </a:t>
            </a:r>
            <a:endParaRPr lang="en-US" dirty="0" smtClean="0"/>
          </a:p>
          <a:p>
            <a:r>
              <a:rPr lang="en-US" dirty="0" smtClean="0"/>
              <a:t># </a:t>
            </a:r>
            <a:r>
              <a:rPr lang="en-US" dirty="0"/>
              <a:t>Decompress a file </a:t>
            </a:r>
            <a:endParaRPr lang="en-US" dirty="0" smtClean="0"/>
          </a:p>
          <a:p>
            <a:r>
              <a:rPr lang="en-US" dirty="0" err="1" smtClean="0"/>
              <a:t>gunzip</a:t>
            </a:r>
            <a:r>
              <a:rPr lang="en-US" dirty="0" smtClean="0"/>
              <a:t> </a:t>
            </a:r>
            <a:r>
              <a:rPr lang="en-US" dirty="0" err="1"/>
              <a:t>filename.txt.gz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Bzip2 algorithm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FF0000"/>
                </a:solidFill>
              </a:rPr>
              <a:t>lossless data compression Bzip2 compresses data in m</a:t>
            </a:r>
            <a:r>
              <a:rPr lang="en-US" dirty="0" smtClean="0"/>
              <a:t>ultiple stages, combining several techniques for optimal results:</a:t>
            </a:r>
          </a:p>
          <a:p>
            <a:r>
              <a:rPr lang="en-US" b="1" dirty="0" smtClean="0"/>
              <a:t>Burrows-Wheeler Transform (BWT)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Rearranges the data into runs of similar characters.</a:t>
            </a:r>
          </a:p>
          <a:p>
            <a:pPr lvl="1"/>
            <a:r>
              <a:rPr lang="en-US" dirty="0" smtClean="0"/>
              <a:t>This increases the redundancy in the data, which is essential for subsequent compression stages.</a:t>
            </a:r>
          </a:p>
          <a:p>
            <a:r>
              <a:rPr lang="en-US" b="1" dirty="0" smtClean="0"/>
              <a:t>Move-to-Front Transform (MTF)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Transforms the output of the BWT into a more compressible form by replacing frequently used symbols with shorter codes.</a:t>
            </a:r>
          </a:p>
          <a:p>
            <a:pPr lvl="1"/>
            <a:r>
              <a:rPr lang="en-US" dirty="0" smtClean="0"/>
              <a:t>This step exploits the frequency of repeating patterns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Run-Length Encoding (RLE)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Further reduces redundancy by replacing long runs of the same symbol with a single symbol and a count.</a:t>
            </a:r>
          </a:p>
          <a:p>
            <a:r>
              <a:rPr lang="en-US" b="1" dirty="0" smtClean="0"/>
              <a:t>Huffman Coding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Assigns shorter binary codes to more frequent patterns and longer codes to less frequent patterns.</a:t>
            </a:r>
          </a:p>
          <a:p>
            <a:pPr lvl="1"/>
            <a:r>
              <a:rPr lang="en-US" dirty="0" smtClean="0"/>
              <a:t>This optimizes the compressed size.</a:t>
            </a:r>
          </a:p>
          <a:p>
            <a:r>
              <a:rPr lang="en-US" dirty="0" smtClean="0"/>
              <a:t>algorithm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 </a:t>
            </a:r>
            <a:r>
              <a:rPr lang="en-US" i="1" dirty="0" smtClean="0"/>
              <a:t>codec</a:t>
            </a:r>
            <a:r>
              <a:rPr lang="en-US" dirty="0" smtClean="0"/>
              <a:t> is the implementation of a compression-decompression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A </a:t>
            </a:r>
            <a:r>
              <a:rPr lang="en-US" i="1" dirty="0"/>
              <a:t>codec</a:t>
            </a:r>
            <a:r>
              <a:rPr lang="en-US" dirty="0"/>
              <a:t> is the implementation of a compression-decompression algorithm. In Hadoop, a codec is represented by an implementation of the </a:t>
            </a:r>
            <a:r>
              <a:rPr lang="en-US" dirty="0" err="1"/>
              <a:t>CompressionCodec</a:t>
            </a:r>
            <a:r>
              <a:rPr lang="en-US" dirty="0"/>
              <a:t> interface. So, for example, </a:t>
            </a:r>
            <a:r>
              <a:rPr lang="en-US" dirty="0" err="1"/>
              <a:t>GzipCodec</a:t>
            </a:r>
            <a:r>
              <a:rPr lang="en-US" dirty="0"/>
              <a:t> encapsulates the compression and decompression algorithm for </a:t>
            </a:r>
            <a:r>
              <a:rPr lang="en-US" dirty="0" err="1"/>
              <a:t>gzip</a:t>
            </a:r>
            <a:r>
              <a:rPr lang="en-US" dirty="0"/>
              <a:t>. </a:t>
            </a:r>
            <a:r>
              <a:rPr lang="en-US" dirty="0">
                <a:hlinkClick r:id="rId2" tooltip="Table 4-2. Hadoop compression codecs"/>
              </a:rPr>
              <a:t>Table 4-2</a:t>
            </a:r>
            <a:r>
              <a:rPr lang="en-US" dirty="0"/>
              <a:t> lists the </a:t>
            </a:r>
            <a:r>
              <a:rPr lang="en-US" dirty="0" err="1"/>
              <a:t>codecs</a:t>
            </a:r>
            <a:r>
              <a:rPr lang="en-US" dirty="0"/>
              <a:t> that are available for Hadoop.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2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latin typeface="guardian-text-oreilly"/>
                        </a:rPr>
                        <a:t>Compression format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Hadoop CompressionCodec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DEFLATE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org.apache.hadoop.io.compress.DefaultCodec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gzip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org.apache.hadoop.io.compress.GzipCodec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bzip2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org.apache.hadoop.io.compress.BZip2Codec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LZO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latin typeface="guardian-text-oreilly"/>
                        </a:rPr>
                        <a:t>com.hadoop.compression.lzo.LzopCodec</a:t>
                      </a:r>
                      <a:endParaRPr lang="en-US" dirty="0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Serialization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Serialization in Hadoop refers to the process of converting complex data structures or objects into a format that can be easily transmitted over a network, stored, or reconstructed. In the context of Hadoop, serialization is particularly important for the efficient storage and transmission of data between nodes in a distributed computing environment. </a:t>
            </a:r>
            <a:endParaRPr lang="en-US" dirty="0" smtClean="0"/>
          </a:p>
          <a:p>
            <a:pPr algn="just"/>
            <a:r>
              <a:rPr lang="en-US" dirty="0" smtClean="0"/>
              <a:t>Hadoop </a:t>
            </a:r>
            <a:r>
              <a:rPr lang="en-US" dirty="0"/>
              <a:t>uses serialization to represent data in a form that can be easily processed by its distributed computing framework.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In Hadoop, serialization is an essential aspect of processing and transferring data efficiently within the </a:t>
            </a:r>
            <a:r>
              <a:rPr lang="en-US" dirty="0" err="1"/>
              <a:t>MapReduce</a:t>
            </a:r>
            <a:r>
              <a:rPr lang="en-US" dirty="0"/>
              <a:t> framework. Hadoop provides several serialization mechanisms, and the choice of serialization depends on the specific requirements of the job. Here are some common types of serializations in Hadoop: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Writable Interface-Serialization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Hadoop </a:t>
            </a:r>
            <a:r>
              <a:rPr lang="en-US" dirty="0"/>
              <a:t>defines the Writable interface, which is similar to Java's </a:t>
            </a:r>
            <a:r>
              <a:rPr lang="en-US" dirty="0" err="1"/>
              <a:t>Serializable</a:t>
            </a:r>
            <a:r>
              <a:rPr lang="en-US" dirty="0"/>
              <a:t> interface. Objects that implement the Writable interface can be efficiently serialized and </a:t>
            </a:r>
            <a:r>
              <a:rPr lang="en-US" dirty="0" err="1"/>
              <a:t>deserialized</a:t>
            </a:r>
            <a:r>
              <a:rPr lang="en-US" dirty="0"/>
              <a:t> by </a:t>
            </a:r>
            <a:r>
              <a:rPr lang="en-US" dirty="0" err="1"/>
              <a:t>Hadoop's</a:t>
            </a:r>
            <a:r>
              <a:rPr lang="en-US" dirty="0"/>
              <a:t> </a:t>
            </a:r>
            <a:r>
              <a:rPr lang="en-US" dirty="0" err="1"/>
              <a:t>MapReduce</a:t>
            </a:r>
            <a:r>
              <a:rPr lang="en-US" dirty="0"/>
              <a:t> framework. The Writable interface includes two main methods:</a:t>
            </a:r>
          </a:p>
          <a:p>
            <a:r>
              <a:rPr lang="en-US" b="1" dirty="0"/>
              <a:t>write(</a:t>
            </a:r>
            <a:r>
              <a:rPr lang="en-US" b="1" dirty="0" err="1"/>
              <a:t>DataOutput</a:t>
            </a:r>
            <a:r>
              <a:rPr lang="en-US" b="1" dirty="0"/>
              <a:t> out):</a:t>
            </a:r>
            <a:r>
              <a:rPr lang="en-US" dirty="0"/>
              <a:t> Serializes the object to a binary stream.</a:t>
            </a:r>
          </a:p>
          <a:p>
            <a:r>
              <a:rPr lang="en-US" b="1" dirty="0" err="1"/>
              <a:t>readFields</a:t>
            </a:r>
            <a:r>
              <a:rPr lang="en-US" b="1" dirty="0"/>
              <a:t>(</a:t>
            </a:r>
            <a:r>
              <a:rPr lang="en-US" b="1" dirty="0" err="1"/>
              <a:t>DataInput</a:t>
            </a:r>
            <a:r>
              <a:rPr lang="en-US" b="1" dirty="0"/>
              <a:t> in):</a:t>
            </a:r>
            <a:r>
              <a:rPr lang="en-US" dirty="0"/>
              <a:t> </a:t>
            </a:r>
            <a:r>
              <a:rPr lang="en-US" dirty="0" err="1"/>
              <a:t>Deserializes</a:t>
            </a:r>
            <a:r>
              <a:rPr lang="en-US" dirty="0"/>
              <a:t> the object from a binary stream.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Hadoop </a:t>
            </a:r>
            <a:r>
              <a:rPr lang="en-US" dirty="0" err="1"/>
              <a:t>MapReduce</a:t>
            </a:r>
            <a:r>
              <a:rPr lang="en-US" dirty="0"/>
              <a:t>, serialization is the process of converting complex data structures or objects into a format that can be easily transmitted over a network, stored, or reconstructed. Hadoop uses its own serialization framework, primarily based on the </a:t>
            </a:r>
            <a:r>
              <a:rPr lang="en-US" dirty="0" smtClean="0"/>
              <a:t>Writable</a:t>
            </a:r>
            <a:r>
              <a:rPr lang="en-US" dirty="0"/>
              <a:t> interface.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Hadoop, I/O (</a:t>
            </a:r>
            <a:r>
              <a:rPr lang="en-US" dirty="0" err="1" smtClean="0"/>
              <a:t>Input/Output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In Hadoop, I/O (</a:t>
            </a:r>
            <a:r>
              <a:rPr lang="en-US" dirty="0" err="1"/>
              <a:t>Input/Output</a:t>
            </a:r>
            <a:r>
              <a:rPr lang="en-US" dirty="0"/>
              <a:t>) operations play a crucial role in processing and analyzing large datasets distributed across a cluster of machines. </a:t>
            </a:r>
            <a:endParaRPr lang="en-US" dirty="0" smtClean="0"/>
          </a:p>
          <a:p>
            <a:pPr algn="just"/>
            <a:r>
              <a:rPr lang="en-US" dirty="0" smtClean="0"/>
              <a:t>Two </a:t>
            </a:r>
            <a:r>
              <a:rPr lang="en-US" dirty="0"/>
              <a:t>key aspects of Hadoop I/O that contribute to </a:t>
            </a:r>
            <a:r>
              <a:rPr lang="en-US" dirty="0">
                <a:solidFill>
                  <a:srgbClr val="FF0000"/>
                </a:solidFill>
              </a:rPr>
              <a:t>efficient data storage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transmission</a:t>
            </a:r>
            <a:r>
              <a:rPr lang="en-US" dirty="0"/>
              <a:t> are </a:t>
            </a:r>
            <a:r>
              <a:rPr lang="en-US" dirty="0">
                <a:solidFill>
                  <a:srgbClr val="7030A0"/>
                </a:solidFill>
              </a:rPr>
              <a:t>Compression and Serialization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Points about Hadoop Serialization: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Writable Interface:</a:t>
            </a:r>
            <a:endParaRPr lang="en-US" dirty="0"/>
          </a:p>
          <a:p>
            <a:pPr lvl="1"/>
            <a:r>
              <a:rPr lang="en-US" dirty="0" err="1"/>
              <a:t>Hadoop's</a:t>
            </a:r>
            <a:r>
              <a:rPr lang="en-US" dirty="0"/>
              <a:t> primary serialization mechanism is based on the Writable interface. This interface is similar to Java's </a:t>
            </a:r>
            <a:r>
              <a:rPr lang="en-US" dirty="0" err="1"/>
              <a:t>Serializable</a:t>
            </a:r>
            <a:r>
              <a:rPr lang="en-US" dirty="0"/>
              <a:t> interface but is designed for efficient serialization in a distributed computing environment.</a:t>
            </a:r>
          </a:p>
          <a:p>
            <a:r>
              <a:rPr lang="en-US" b="1" dirty="0"/>
              <a:t>Default Serialization for Standard Types:</a:t>
            </a:r>
            <a:endParaRPr lang="en-US" dirty="0"/>
          </a:p>
          <a:p>
            <a:pPr lvl="1"/>
            <a:r>
              <a:rPr lang="en-US" dirty="0"/>
              <a:t>Standard Hadoop data types provided in the org.apache.hadoop.io package, such as </a:t>
            </a:r>
            <a:r>
              <a:rPr lang="en-US" dirty="0" err="1"/>
              <a:t>LongWritable</a:t>
            </a:r>
            <a:r>
              <a:rPr lang="en-US" dirty="0"/>
              <a:t>, Text, and others, implement the Writable interface. The </a:t>
            </a:r>
            <a:r>
              <a:rPr lang="en-US" dirty="0" err="1"/>
              <a:t>MapReduce</a:t>
            </a:r>
            <a:r>
              <a:rPr lang="en-US" dirty="0"/>
              <a:t> framework automatically handles the serialization and </a:t>
            </a:r>
            <a:r>
              <a:rPr lang="en-US" dirty="0" err="1"/>
              <a:t>deserialization</a:t>
            </a:r>
            <a:r>
              <a:rPr lang="en-US" dirty="0"/>
              <a:t> of these types.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Custom Serialization for Custom Types:</a:t>
            </a:r>
            <a:endParaRPr lang="en-US" dirty="0" smtClean="0"/>
          </a:p>
          <a:p>
            <a:pPr lvl="1"/>
            <a:r>
              <a:rPr lang="en-US" dirty="0" smtClean="0"/>
              <a:t>When dealing with custom data types, it's common to implement the Writable interface for efficient serialization. Custom classes need to provide implementations for the write(</a:t>
            </a:r>
            <a:r>
              <a:rPr lang="en-US" dirty="0" err="1" smtClean="0"/>
              <a:t>DataOutput</a:t>
            </a:r>
            <a:r>
              <a:rPr lang="en-US" dirty="0" smtClean="0"/>
              <a:t> out) and </a:t>
            </a:r>
            <a:r>
              <a:rPr lang="en-US" dirty="0" err="1" smtClean="0"/>
              <a:t>readFields</a:t>
            </a:r>
            <a:r>
              <a:rPr lang="en-US" dirty="0" smtClean="0"/>
              <a:t>(</a:t>
            </a:r>
            <a:r>
              <a:rPr lang="en-US" dirty="0" err="1" smtClean="0"/>
              <a:t>DataInput</a:t>
            </a:r>
            <a:r>
              <a:rPr lang="en-US" dirty="0" smtClean="0"/>
              <a:t> in) methods.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java.io.DataInput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java.io.DataOutput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java.io.IOException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org.apache.hadoop.io.Writable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CustomWritable</a:t>
            </a:r>
            <a:r>
              <a:rPr lang="en-US" dirty="0" smtClean="0"/>
              <a:t> implements Writable {</a:t>
            </a:r>
          </a:p>
          <a:p>
            <a:r>
              <a:rPr lang="en-US" dirty="0" smtClean="0"/>
              <a:t>    // Implementation of write and </a:t>
            </a:r>
            <a:r>
              <a:rPr lang="en-US" dirty="0" err="1" smtClean="0"/>
              <a:t>readFields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Serialization in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Writable Serialization:</a:t>
            </a:r>
            <a:endParaRPr lang="en-US" dirty="0"/>
          </a:p>
          <a:p>
            <a:r>
              <a:rPr lang="en-US" b="1" dirty="0"/>
              <a:t>Description:</a:t>
            </a:r>
            <a:r>
              <a:rPr lang="en-US" dirty="0"/>
              <a:t> </a:t>
            </a:r>
            <a:r>
              <a:rPr lang="en-US" dirty="0" err="1"/>
              <a:t>Hadoop's</a:t>
            </a:r>
            <a:r>
              <a:rPr lang="en-US" dirty="0"/>
              <a:t> native serialization mechanism is based on the Writable interface. Standard Hadoop data types like </a:t>
            </a:r>
            <a:r>
              <a:rPr lang="en-US" dirty="0" err="1"/>
              <a:t>LongWritable</a:t>
            </a:r>
            <a:r>
              <a:rPr lang="en-US" dirty="0"/>
              <a:t>, Text, and others implement this interface. Custom classes can implement Writable to provide their serialization logic.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org.apache.hadoop.io.Writable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</a:t>
            </a:r>
            <a:r>
              <a:rPr lang="en-US" dirty="0" err="1" smtClean="0"/>
              <a:t>CustomWritable</a:t>
            </a:r>
            <a:r>
              <a:rPr lang="en-US" dirty="0" smtClean="0"/>
              <a:t> implements Writable {</a:t>
            </a:r>
          </a:p>
          <a:p>
            <a:r>
              <a:rPr lang="en-US" dirty="0" smtClean="0"/>
              <a:t>    // Implementation of write and </a:t>
            </a:r>
            <a:r>
              <a:rPr lang="en-US" dirty="0" err="1" smtClean="0"/>
              <a:t>readFields</a:t>
            </a:r>
            <a:r>
              <a:rPr lang="en-US" dirty="0" smtClean="0"/>
              <a:t> methods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SequenceFile</a:t>
            </a:r>
            <a:r>
              <a:rPr lang="en-US" b="1" dirty="0" smtClean="0"/>
              <a:t> Serialization: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Description</a:t>
            </a:r>
            <a:r>
              <a:rPr lang="en-US" b="1" dirty="0"/>
              <a:t>:</a:t>
            </a:r>
            <a:r>
              <a:rPr lang="en-US" dirty="0"/>
              <a:t> The </a:t>
            </a:r>
            <a:r>
              <a:rPr lang="en-US" dirty="0" err="1"/>
              <a:t>SequenceFile</a:t>
            </a:r>
            <a:r>
              <a:rPr lang="en-US" dirty="0"/>
              <a:t> format is commonly used in Hadoop for storing serialized key-value pairs. It provides a binary format that is optimized for large-scale data storage and is often used as an intermediate format between Map and Reduce phases.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org.apache.hadoop.io.SequenceFile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org.apache.hadoop.io.SequenceFile.Writer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// Writing to a </a:t>
            </a:r>
            <a:r>
              <a:rPr lang="en-US" dirty="0" err="1" smtClean="0"/>
              <a:t>SequenceFile</a:t>
            </a:r>
            <a:endParaRPr lang="en-US" dirty="0" smtClean="0"/>
          </a:p>
          <a:p>
            <a:r>
              <a:rPr lang="en-US" dirty="0" err="1" smtClean="0"/>
              <a:t>Writer.Option</a:t>
            </a:r>
            <a:r>
              <a:rPr lang="en-US" dirty="0" smtClean="0"/>
              <a:t> option = </a:t>
            </a:r>
            <a:r>
              <a:rPr lang="en-US" dirty="0" err="1" smtClean="0"/>
              <a:t>Writer.file</a:t>
            </a:r>
            <a:r>
              <a:rPr lang="en-US" dirty="0" smtClean="0"/>
              <a:t>(new Path("/path/to/</a:t>
            </a:r>
            <a:r>
              <a:rPr lang="en-US" dirty="0" err="1" smtClean="0"/>
              <a:t>sequencefile</a:t>
            </a:r>
            <a:r>
              <a:rPr lang="en-US" dirty="0" smtClean="0"/>
              <a:t>")).</a:t>
            </a:r>
            <a:r>
              <a:rPr lang="en-US" dirty="0" err="1" smtClean="0"/>
              <a:t>valueClass</a:t>
            </a:r>
            <a:r>
              <a:rPr lang="en-US" dirty="0" smtClean="0"/>
              <a:t>(</a:t>
            </a:r>
            <a:r>
              <a:rPr lang="en-US" dirty="0" err="1" smtClean="0"/>
              <a:t>CustomWritable.class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SequenceFile.Writer</a:t>
            </a:r>
            <a:r>
              <a:rPr lang="en-US" dirty="0" smtClean="0"/>
              <a:t> writer = </a:t>
            </a:r>
            <a:r>
              <a:rPr lang="en-US" dirty="0" err="1" smtClean="0"/>
              <a:t>SequenceFile.createWriter</a:t>
            </a:r>
            <a:r>
              <a:rPr lang="en-US" dirty="0" smtClean="0"/>
              <a:t>(conf, option);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Avro Serialization: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Description</a:t>
            </a:r>
            <a:r>
              <a:rPr lang="en-US" b="1" dirty="0"/>
              <a:t>:</a:t>
            </a:r>
            <a:r>
              <a:rPr lang="en-US" dirty="0"/>
              <a:t> Avro is a schema-based serialization framework often used with Hadoop. It provides a compact binary format and supports schema evolution. Avro schemas define the structure of data, and serialized data includes schema information.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org.apache.avro.generic.GenericRecord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// Writing Avro data</a:t>
            </a:r>
          </a:p>
          <a:p>
            <a:r>
              <a:rPr lang="en-US" dirty="0" err="1" smtClean="0"/>
              <a:t>DatumWriter</a:t>
            </a:r>
            <a:r>
              <a:rPr lang="en-US" dirty="0" smtClean="0"/>
              <a:t>&lt;</a:t>
            </a:r>
            <a:r>
              <a:rPr lang="en-US" dirty="0" err="1" smtClean="0"/>
              <a:t>GenericRecord</a:t>
            </a:r>
            <a:r>
              <a:rPr lang="en-US" dirty="0" smtClean="0"/>
              <a:t>&gt; </a:t>
            </a:r>
            <a:r>
              <a:rPr lang="en-US" dirty="0" err="1" smtClean="0"/>
              <a:t>datumWriter</a:t>
            </a:r>
            <a:r>
              <a:rPr lang="en-US" dirty="0" smtClean="0"/>
              <a:t> = new </a:t>
            </a:r>
            <a:r>
              <a:rPr lang="en-US" dirty="0" err="1" smtClean="0"/>
              <a:t>GenericDatumWriter</a:t>
            </a:r>
            <a:r>
              <a:rPr lang="en-US" dirty="0" smtClean="0"/>
              <a:t>&lt;&gt;(schema);</a:t>
            </a:r>
          </a:p>
          <a:p>
            <a:r>
              <a:rPr lang="en-US" dirty="0" err="1" smtClean="0"/>
              <a:t>DataFileWriter</a:t>
            </a:r>
            <a:r>
              <a:rPr lang="en-US" dirty="0" smtClean="0"/>
              <a:t>&lt;</a:t>
            </a:r>
            <a:r>
              <a:rPr lang="en-US" dirty="0" err="1" smtClean="0"/>
              <a:t>GenericRecord</a:t>
            </a:r>
            <a:r>
              <a:rPr lang="en-US" dirty="0" smtClean="0"/>
              <a:t>&gt; </a:t>
            </a:r>
            <a:r>
              <a:rPr lang="en-US" dirty="0" err="1" smtClean="0"/>
              <a:t>dataFileWriter</a:t>
            </a:r>
            <a:r>
              <a:rPr lang="en-US" dirty="0" smtClean="0"/>
              <a:t> = new </a:t>
            </a:r>
            <a:r>
              <a:rPr lang="en-US" dirty="0" err="1" smtClean="0"/>
              <a:t>DataFileWriter</a:t>
            </a:r>
            <a:r>
              <a:rPr lang="en-US" dirty="0" smtClean="0"/>
              <a:t>&lt;&gt;(</a:t>
            </a:r>
            <a:r>
              <a:rPr lang="en-US" dirty="0" err="1" smtClean="0"/>
              <a:t>datumWriter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dataFileWriter.create</a:t>
            </a:r>
            <a:r>
              <a:rPr lang="en-US" dirty="0" smtClean="0"/>
              <a:t>(schema, new File("/path/to/</a:t>
            </a:r>
            <a:r>
              <a:rPr lang="en-US" dirty="0" err="1" smtClean="0"/>
              <a:t>avrofile</a:t>
            </a:r>
            <a:r>
              <a:rPr lang="en-US" dirty="0" smtClean="0"/>
              <a:t>"));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Compression in Hadoop: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Why </a:t>
            </a:r>
            <a:r>
              <a:rPr lang="en-US" b="1" dirty="0"/>
              <a:t>Compression is Important:</a:t>
            </a:r>
            <a:endParaRPr lang="en-US" dirty="0"/>
          </a:p>
          <a:p>
            <a:r>
              <a:rPr lang="en-US" b="1" dirty="0"/>
              <a:t>Reduced Storage Costs:</a:t>
            </a:r>
            <a:r>
              <a:rPr lang="en-US" dirty="0"/>
              <a:t> Compression reduces the amount of storage space required for storing data, which is essential for managing and storing massive datasets.</a:t>
            </a:r>
          </a:p>
          <a:p>
            <a:r>
              <a:rPr lang="en-US" b="1" dirty="0"/>
              <a:t>Faster Data Transmission:</a:t>
            </a:r>
            <a:r>
              <a:rPr lang="en-US" dirty="0"/>
              <a:t> Compressed data can be transmitted more quickly over the network, reducing the time required to move data between nodes in a Hadoop cluster.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Compression </a:t>
            </a:r>
            <a:r>
              <a:rPr lang="en-US" b="1" dirty="0" err="1" smtClean="0"/>
              <a:t>Codecs</a:t>
            </a:r>
            <a:r>
              <a:rPr lang="en-US" b="1" dirty="0" smtClean="0"/>
              <a:t> in Hadoop: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Hadoop </a:t>
            </a:r>
            <a:r>
              <a:rPr lang="en-US" dirty="0"/>
              <a:t>supports various compression </a:t>
            </a:r>
            <a:r>
              <a:rPr lang="en-US" dirty="0" err="1"/>
              <a:t>codecs</a:t>
            </a:r>
            <a:r>
              <a:rPr lang="en-US" dirty="0"/>
              <a:t> for both storage and data transfer. Some commonly used </a:t>
            </a:r>
            <a:r>
              <a:rPr lang="en-US" dirty="0" err="1"/>
              <a:t>codecs</a:t>
            </a:r>
            <a:r>
              <a:rPr lang="en-US" dirty="0"/>
              <a:t> include:</a:t>
            </a:r>
          </a:p>
          <a:p>
            <a:r>
              <a:rPr lang="en-US" b="1" dirty="0" err="1"/>
              <a:t>GzipCodec</a:t>
            </a:r>
            <a:r>
              <a:rPr lang="en-US" b="1" dirty="0"/>
              <a:t>:</a:t>
            </a:r>
            <a:r>
              <a:rPr lang="en-US" dirty="0"/>
              <a:t> Uses the </a:t>
            </a:r>
            <a:r>
              <a:rPr lang="en-US" dirty="0" err="1"/>
              <a:t>Gzip</a:t>
            </a:r>
            <a:r>
              <a:rPr lang="en-US" dirty="0"/>
              <a:t> algorithm.</a:t>
            </a:r>
          </a:p>
          <a:p>
            <a:r>
              <a:rPr lang="en-US" b="1" dirty="0"/>
              <a:t>Bzip2Codec:</a:t>
            </a:r>
            <a:r>
              <a:rPr lang="en-US" dirty="0"/>
              <a:t> Uses the Bzip2 algorithm.</a:t>
            </a:r>
          </a:p>
          <a:p>
            <a:r>
              <a:rPr lang="en-US" b="1" dirty="0" err="1"/>
              <a:t>SnappyCodec</a:t>
            </a:r>
            <a:r>
              <a:rPr lang="en-US" b="1" dirty="0"/>
              <a:t>:</a:t>
            </a:r>
            <a:r>
              <a:rPr lang="en-US" dirty="0"/>
              <a:t> Uses the Snappy compression algorithm.</a:t>
            </a:r>
          </a:p>
          <a:p>
            <a:r>
              <a:rPr lang="en-US" b="1" dirty="0"/>
              <a:t>Lz4Codec:</a:t>
            </a:r>
            <a:r>
              <a:rPr lang="en-US" dirty="0"/>
              <a:t> Uses the Lz4 compression algorithm.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Enable Compression: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Compression </a:t>
            </a:r>
            <a:r>
              <a:rPr lang="en-US" dirty="0"/>
              <a:t>can be configured at different levels in Hadoop, such as at the file level, block level, or job level.</a:t>
            </a:r>
          </a:p>
          <a:p>
            <a:r>
              <a:rPr lang="en-US" dirty="0"/>
              <a:t>Users can specify the compression codec when creating files, and Hadoop will automatically compress the data accordingly.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latin typeface="guardian-text-oreilly"/>
                        </a:rPr>
                        <a:t>Compression format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Tool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Algorithm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Filename extension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Multiple files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latin typeface="guardian-text-oreilly"/>
                        </a:rPr>
                        <a:t>Splittable</a:t>
                      </a:r>
                      <a:endParaRPr lang="en-US" dirty="0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latin typeface="guardian-text-oreilly"/>
                        </a:rPr>
                        <a:t>DEFLATE</a:t>
                      </a:r>
                      <a:r>
                        <a:rPr lang="en-US" baseline="30000" dirty="0">
                          <a:solidFill>
                            <a:srgbClr val="666666"/>
                          </a:solidFill>
                          <a:latin typeface="guardian-text-oreilly"/>
                        </a:rPr>
                        <a:t>[</a:t>
                      </a:r>
                      <a:r>
                        <a:rPr lang="en-US" u="none" strike="noStrike" baseline="30000" dirty="0">
                          <a:solidFill>
                            <a:srgbClr val="070C0F"/>
                          </a:solidFill>
                          <a:latin typeface="guardian-text-oreilly"/>
                          <a:hlinkClick r:id="rId2"/>
                        </a:rPr>
                        <a:t>a</a:t>
                      </a:r>
                      <a:r>
                        <a:rPr lang="en-US" baseline="30000" dirty="0">
                          <a:solidFill>
                            <a:srgbClr val="666666"/>
                          </a:solidFill>
                          <a:latin typeface="guardian-text-oreilly"/>
                        </a:rPr>
                        <a:t>]</a:t>
                      </a:r>
                      <a:endParaRPr lang="en-US" dirty="0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N/A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DEFLATE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>
                          <a:latin typeface="inherit"/>
                        </a:rPr>
                        <a:t>.deflate</a:t>
                      </a:r>
                      <a:endParaRPr lang="en-US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err="1">
                          <a:latin typeface="guardian-text-oreilly"/>
                        </a:rPr>
                        <a:t>gzip</a:t>
                      </a:r>
                      <a:endParaRPr lang="en-US" dirty="0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>
                          <a:latin typeface="inherit"/>
                        </a:rPr>
                        <a:t>gzip</a:t>
                      </a:r>
                      <a:endParaRPr lang="en-US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DEFLATE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>
                          <a:latin typeface="inherit"/>
                        </a:rPr>
                        <a:t>.gz</a:t>
                      </a:r>
                      <a:endParaRPr lang="en-US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latin typeface="guardian-text-oreilly"/>
                        </a:rPr>
                        <a:t>ZIP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 dirty="0">
                          <a:latin typeface="inherit"/>
                        </a:rPr>
                        <a:t>zip</a:t>
                      </a:r>
                      <a:endParaRPr lang="en-US" dirty="0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latin typeface="guardian-text-oreilly"/>
                        </a:rPr>
                        <a:t>DEFLATE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>
                          <a:latin typeface="inherit"/>
                        </a:rPr>
                        <a:t>.zip</a:t>
                      </a:r>
                      <a:endParaRPr lang="en-US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Yes, at file boundaries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bzip2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>
                          <a:latin typeface="inherit"/>
                        </a:rPr>
                        <a:t>bzip2</a:t>
                      </a:r>
                      <a:endParaRPr lang="en-US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latin typeface="guardian-text-oreilly"/>
                        </a:rPr>
                        <a:t>bzip2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 dirty="0">
                          <a:latin typeface="inherit"/>
                        </a:rPr>
                        <a:t>.bz2</a:t>
                      </a:r>
                      <a:endParaRPr lang="en-US" dirty="0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Yes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LZO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>
                          <a:latin typeface="inherit"/>
                        </a:rPr>
                        <a:t>lzop</a:t>
                      </a:r>
                      <a:endParaRPr lang="en-US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>
                          <a:latin typeface="guardian-text-oreilly"/>
                        </a:rPr>
                        <a:t>LZO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i="1" dirty="0">
                          <a:latin typeface="inherit"/>
                        </a:rPr>
                        <a:t>.</a:t>
                      </a:r>
                      <a:r>
                        <a:rPr lang="en-US" i="1" dirty="0" err="1">
                          <a:latin typeface="inherit"/>
                        </a:rPr>
                        <a:t>lzo</a:t>
                      </a:r>
                      <a:endParaRPr lang="en-US" dirty="0">
                        <a:latin typeface="guardian-text-oreilly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latin typeface="guardian-text-oreilly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>
                          <a:latin typeface="guardian-text-oreilly"/>
                        </a:rPr>
                        <a:t>No</a:t>
                      </a:r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Gzip</a:t>
            </a:r>
            <a:r>
              <a:rPr lang="en-US" dirty="0"/>
              <a:t>, short for GNU Zip, is a file compression and decompression tool that uses the </a:t>
            </a:r>
            <a:r>
              <a:rPr lang="en-US" dirty="0">
                <a:solidFill>
                  <a:srgbClr val="FF0000"/>
                </a:solidFill>
              </a:rPr>
              <a:t>DEFLATE compression algorithm</a:t>
            </a:r>
            <a:r>
              <a:rPr lang="en-US" dirty="0"/>
              <a:t>. It is commonly used to reduce the size of files and folders to save disk space and to speed up file transmission over the internet. </a:t>
            </a:r>
            <a:endParaRPr lang="en-US" dirty="0" smtClean="0"/>
          </a:p>
          <a:p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dirty="0"/>
              <a:t>is a free and open-source software, and it is widely supported across various operating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Deflate</a:t>
            </a:r>
            <a:r>
              <a:rPr lang="en-US" dirty="0"/>
              <a:t> is a widely used </a:t>
            </a:r>
            <a:r>
              <a:rPr lang="en-US" dirty="0">
                <a:solidFill>
                  <a:srgbClr val="FF0000"/>
                </a:solidFill>
              </a:rPr>
              <a:t>lossless data compression algorithm</a:t>
            </a:r>
            <a:r>
              <a:rPr lang="en-US" dirty="0"/>
              <a:t> that serves as the basis for several popular compression formats, including </a:t>
            </a:r>
            <a:r>
              <a:rPr lang="en-US" dirty="0" err="1"/>
              <a:t>Gzip</a:t>
            </a:r>
            <a:r>
              <a:rPr lang="en-US" dirty="0"/>
              <a:t> and ZIP.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Deflate algorithm combines two primary compression techniques</a:t>
            </a:r>
            <a:r>
              <a:rPr lang="en-US" dirty="0">
                <a:solidFill>
                  <a:srgbClr val="FF0000"/>
                </a:solidFill>
              </a:rPr>
              <a:t>: LZ77 (Lempel–Ziv 1977) and Huffman coding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Combines Two Techniques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LZ77</a:t>
            </a:r>
            <a:r>
              <a:rPr lang="en-US" dirty="0" smtClean="0"/>
              <a:t>: Finds repeating patterns and replaces them with references to earlier occurrences in the data.</a:t>
            </a:r>
          </a:p>
          <a:p>
            <a:r>
              <a:rPr lang="en-US" b="1" dirty="0" smtClean="0"/>
              <a:t>Huffman Coding</a:t>
            </a:r>
            <a:r>
              <a:rPr lang="en-US" dirty="0" smtClean="0"/>
              <a:t>: Assigns shorter codes to more frequent data sequences and longer codes to less frequent sequences to optimize storage.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1153</Words>
  <Application>Microsoft Office PowerPoint</Application>
  <PresentationFormat>On-screen Show (4:3)</PresentationFormat>
  <Paragraphs>145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Hadoop I/O</vt:lpstr>
      <vt:lpstr>Hadoop, I/O (Input/Output)</vt:lpstr>
      <vt:lpstr>Compression in Hadoop: </vt:lpstr>
      <vt:lpstr>Compression Codecs in Hadoop:</vt:lpstr>
      <vt:lpstr>How to Enable Compression: </vt:lpstr>
      <vt:lpstr>Slide 6</vt:lpstr>
      <vt:lpstr>Slide 7</vt:lpstr>
      <vt:lpstr>Slide 8</vt:lpstr>
      <vt:lpstr>Deflate</vt:lpstr>
      <vt:lpstr>bzip2</vt:lpstr>
      <vt:lpstr>Command</vt:lpstr>
      <vt:lpstr>Working</vt:lpstr>
      <vt:lpstr>Slide 13</vt:lpstr>
      <vt:lpstr>A codec is the implementation of a compression-decompression algorithm</vt:lpstr>
      <vt:lpstr>Slide 15</vt:lpstr>
      <vt:lpstr>Serialization in Hadoop</vt:lpstr>
      <vt:lpstr>Slide 17</vt:lpstr>
      <vt:lpstr>Writable Interface-Serialization </vt:lpstr>
      <vt:lpstr>Slide 19</vt:lpstr>
      <vt:lpstr>Key Points about Hadoop Serialization: </vt:lpstr>
      <vt:lpstr>Slide 21</vt:lpstr>
      <vt:lpstr>Slide 22</vt:lpstr>
      <vt:lpstr>Types of Serialization in Hadoop</vt:lpstr>
      <vt:lpstr>Slide 24</vt:lpstr>
      <vt:lpstr>SequenceFile Serialization: </vt:lpstr>
      <vt:lpstr>Slide 26</vt:lpstr>
      <vt:lpstr>Avro Serialization: 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17</cp:revision>
  <dcterms:created xsi:type="dcterms:W3CDTF">2024-01-20T05:38:36Z</dcterms:created>
  <dcterms:modified xsi:type="dcterms:W3CDTF">2025-01-27T04:17:59Z</dcterms:modified>
</cp:coreProperties>
</file>