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60"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252B7-3279-4942-A1E8-6DD52E69F2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252B7-3279-4942-A1E8-6DD52E69F2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252B7-3279-4942-A1E8-6DD52E69F2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252B7-3279-4942-A1E8-6DD52E69F2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252B7-3279-4942-A1E8-6DD52E69F2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252B7-3279-4942-A1E8-6DD52E69F26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252B7-3279-4942-A1E8-6DD52E69F26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252B7-3279-4942-A1E8-6DD52E69F26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252B7-3279-4942-A1E8-6DD52E69F26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252B7-3279-4942-A1E8-6DD52E69F26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252B7-3279-4942-A1E8-6DD52E69F26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3CCFB-8BEB-4CFE-9987-AEF61A1200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252B7-3279-4942-A1E8-6DD52E69F26B}"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3CCFB-8BEB-4CFE-9987-AEF61A1200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adoop.apache.org/docs/r2.8.2/hadoop-project-dist/hadoop-common/api/org/apache/hadoop/io/SequenceFile.Reader.html" TargetMode="External"/><Relationship Id="rId2" Type="http://schemas.openxmlformats.org/officeDocument/2006/relationships/hyperlink" Target="https://hadoop.apache.org/docs/r2.8.2/hadoop-project-dist/hadoop-common/api/org/apache/hadoop/io/SequenceFile.Writer.html" TargetMode="External"/><Relationship Id="rId1" Type="http://schemas.openxmlformats.org/officeDocument/2006/relationships/slideLayout" Target="../slideLayouts/slideLayout2.xml"/><Relationship Id="rId4" Type="http://schemas.openxmlformats.org/officeDocument/2006/relationships/hyperlink" Target="https://hadoop.apache.org/docs/r2.8.2/hadoop-project-dist/hadoop-common/api/org/apache/hadoop/io/SequenceFile.Sort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Based Data Structures</a:t>
            </a:r>
            <a:endParaRPr lang="en-US" dirty="0"/>
          </a:p>
        </p:txBody>
      </p:sp>
      <p:sp>
        <p:nvSpPr>
          <p:cNvPr id="3" name="Subtitle 2"/>
          <p:cNvSpPr>
            <a:spLocks noGrp="1"/>
          </p:cNvSpPr>
          <p:nvPr>
            <p:ph type="subTitle" idx="1"/>
          </p:nvPr>
        </p:nvSpPr>
        <p:spPr/>
        <p:txBody>
          <a:bodyPr/>
          <a:lstStyle/>
          <a:p>
            <a:r>
              <a:rPr lang="en-US" dirty="0" smtClean="0"/>
              <a:t>Serialization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SequenceFile</a:t>
            </a:r>
            <a:r>
              <a:rPr lang="en-US" dirty="0"/>
              <a:t> and Avro are both data serialization formats commonly used in </a:t>
            </a:r>
            <a:r>
              <a:rPr lang="en-US" dirty="0" err="1"/>
              <a:t>Hadoop</a:t>
            </a:r>
            <a:r>
              <a:rPr lang="en-US" dirty="0"/>
              <a:t> and other distributed computing environments.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err="1" smtClean="0"/>
              <a:t>SequenceFile</a:t>
            </a:r>
            <a:r>
              <a:rPr lang="en-US" b="1" dirty="0" smtClean="0"/>
              <a:t>:</a:t>
            </a:r>
          </a:p>
          <a:p>
            <a:r>
              <a:rPr lang="en-US" b="1" dirty="0" err="1" smtClean="0"/>
              <a:t>Hadoop</a:t>
            </a:r>
            <a:r>
              <a:rPr lang="en-US" b="1" dirty="0" smtClean="0"/>
              <a:t> </a:t>
            </a:r>
            <a:r>
              <a:rPr lang="en-US" b="1" dirty="0" err="1" smtClean="0"/>
              <a:t>MapReduce</a:t>
            </a:r>
            <a:r>
              <a:rPr lang="en-US" b="1" dirty="0" smtClean="0"/>
              <a:t>:</a:t>
            </a:r>
            <a:endParaRPr lang="en-US" dirty="0" smtClean="0"/>
          </a:p>
          <a:p>
            <a:pPr lvl="1"/>
            <a:r>
              <a:rPr lang="en-US" dirty="0" err="1" smtClean="0"/>
              <a:t>SequenceFile</a:t>
            </a:r>
            <a:r>
              <a:rPr lang="en-US" dirty="0" smtClean="0"/>
              <a:t> is a native </a:t>
            </a:r>
            <a:r>
              <a:rPr lang="en-US" dirty="0" err="1" smtClean="0"/>
              <a:t>Hadoop</a:t>
            </a:r>
            <a:r>
              <a:rPr lang="en-US" dirty="0" smtClean="0"/>
              <a:t> file format, and it's often used as an intermediate format during </a:t>
            </a:r>
            <a:r>
              <a:rPr lang="en-US" dirty="0" err="1" smtClean="0"/>
              <a:t>Hadoop</a:t>
            </a:r>
            <a:r>
              <a:rPr lang="en-US" dirty="0" smtClean="0"/>
              <a:t> </a:t>
            </a:r>
            <a:r>
              <a:rPr lang="en-US" dirty="0" err="1" smtClean="0"/>
              <a:t>MapReduce</a:t>
            </a:r>
            <a:r>
              <a:rPr lang="en-US" dirty="0" smtClean="0"/>
              <a:t> jobs.</a:t>
            </a:r>
          </a:p>
          <a:p>
            <a:pPr lvl="1"/>
            <a:r>
              <a:rPr lang="en-US" dirty="0" smtClean="0"/>
              <a:t>It is designed for efficient serialization and compression of key-value pairs, making it suitable for the output of Map tasks and the input to Reduce tasks.</a:t>
            </a:r>
          </a:p>
          <a:p>
            <a:r>
              <a:rPr lang="en-US" b="1" dirty="0" smtClean="0"/>
              <a:t>Combining Small Files:</a:t>
            </a:r>
            <a:endParaRPr lang="en-US" dirty="0" smtClean="0"/>
          </a:p>
          <a:p>
            <a:pPr lvl="1"/>
            <a:r>
              <a:rPr lang="en-US" dirty="0" smtClean="0"/>
              <a:t>If you have many small files that are inefficient to process individually in a distributed system, you can use </a:t>
            </a:r>
            <a:r>
              <a:rPr lang="en-US" dirty="0" err="1" smtClean="0"/>
              <a:t>SequenceFile</a:t>
            </a:r>
            <a:r>
              <a:rPr lang="en-US" dirty="0" smtClean="0"/>
              <a:t> to combine them into a single, larger file.</a:t>
            </a:r>
          </a:p>
          <a:p>
            <a:r>
              <a:rPr lang="en-US" b="1" dirty="0" smtClean="0"/>
              <a:t>Custom Binary Data:</a:t>
            </a:r>
            <a:endParaRPr lang="en-US" dirty="0" smtClean="0"/>
          </a:p>
          <a:p>
            <a:pPr lvl="1"/>
            <a:r>
              <a:rPr lang="en-US" dirty="0" err="1" smtClean="0"/>
              <a:t>SequenceFile</a:t>
            </a:r>
            <a:r>
              <a:rPr lang="en-US" dirty="0" smtClean="0"/>
              <a:t> is a binary format, and it can be used when you need to store custom binary data efficiently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SequenceFile</a:t>
            </a:r>
            <a:r>
              <a:rPr lang="en-US" dirty="0" err="1"/>
              <a:t>s</a:t>
            </a:r>
            <a:r>
              <a:rPr lang="en-US" dirty="0"/>
              <a:t> are flat files consisting of binary key/value </a:t>
            </a:r>
            <a:r>
              <a:rPr lang="en-US" dirty="0" err="1" smtClean="0"/>
              <a:t>pairs.SequenceFile</a:t>
            </a:r>
            <a:r>
              <a:rPr lang="en-US" dirty="0"/>
              <a:t> provides </a:t>
            </a:r>
            <a:endParaRPr lang="en-US" dirty="0" smtClean="0"/>
          </a:p>
          <a:p>
            <a:r>
              <a:rPr lang="en-US" dirty="0" err="1" smtClean="0">
                <a:hlinkClick r:id="rId2" tooltip="class in org.apache.hadoop.io"/>
              </a:rPr>
              <a:t>SequenceFile.Writer</a:t>
            </a:r>
            <a:r>
              <a:rPr lang="en-US" dirty="0" smtClean="0"/>
              <a:t>,</a:t>
            </a:r>
          </a:p>
          <a:p>
            <a:r>
              <a:rPr lang="en-US" dirty="0"/>
              <a:t> </a:t>
            </a:r>
            <a:r>
              <a:rPr lang="en-US" dirty="0" err="1">
                <a:hlinkClick r:id="rId3" tooltip="class in org.apache.hadoop.io"/>
              </a:rPr>
              <a:t>SequenceFile.Reader</a:t>
            </a:r>
            <a:r>
              <a:rPr lang="en-US"/>
              <a:t> </a:t>
            </a:r>
            <a:r>
              <a:rPr lang="en-US" smtClean="0"/>
              <a:t>and</a:t>
            </a:r>
          </a:p>
          <a:p>
            <a:r>
              <a:rPr lang="en-US" dirty="0"/>
              <a:t> </a:t>
            </a:r>
            <a:r>
              <a:rPr lang="en-US" dirty="0" err="1">
                <a:hlinkClick r:id="rId4" tooltip="class in org.apache.hadoop.io"/>
              </a:rPr>
              <a:t>SequenceFile.Sorter</a:t>
            </a:r>
            <a:r>
              <a:rPr lang="en-US" dirty="0"/>
              <a:t> classes for writing, reading and sorting respectively.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Avro:</a:t>
            </a:r>
          </a:p>
          <a:p>
            <a:r>
              <a:rPr lang="en-US" b="1" dirty="0" smtClean="0"/>
              <a:t>Schema Evolution:</a:t>
            </a:r>
            <a:endParaRPr lang="en-US" dirty="0" smtClean="0"/>
          </a:p>
          <a:p>
            <a:pPr lvl="1"/>
            <a:r>
              <a:rPr lang="en-US" dirty="0" smtClean="0"/>
              <a:t>Avro is particularly useful in scenarios where the schema of the data can evolve over time. It supports schema evolution, meaning you can read data written with an older schema using a newer schema.</a:t>
            </a:r>
          </a:p>
          <a:p>
            <a:r>
              <a:rPr lang="en-US" b="1" dirty="0" smtClean="0"/>
              <a:t>Interoperability:</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1"/>
            <a:r>
              <a:rPr lang="en-US" dirty="0" smtClean="0"/>
              <a:t>Avro provides a compact and fast binary serialization format, making it suitable for data interchange between different systems and programming languages.</a:t>
            </a:r>
          </a:p>
          <a:p>
            <a:r>
              <a:rPr lang="en-US" b="1" dirty="0" smtClean="0"/>
              <a:t>Data Serialization in Apache </a:t>
            </a:r>
            <a:r>
              <a:rPr lang="en-US" b="1" dirty="0" err="1" smtClean="0"/>
              <a:t>Hadoop</a:t>
            </a:r>
            <a:r>
              <a:rPr lang="en-US" b="1" dirty="0" smtClean="0"/>
              <a:t> Ecosystem:</a:t>
            </a:r>
            <a:endParaRPr lang="en-US" dirty="0" smtClean="0"/>
          </a:p>
          <a:p>
            <a:pPr lvl="1"/>
            <a:r>
              <a:rPr lang="en-US" dirty="0" smtClean="0"/>
              <a:t>Avro is commonly used with tools and frameworks in the Apache </a:t>
            </a:r>
            <a:r>
              <a:rPr lang="en-US" dirty="0" err="1" smtClean="0"/>
              <a:t>Hadoop</a:t>
            </a:r>
            <a:r>
              <a:rPr lang="en-US" dirty="0" smtClean="0"/>
              <a:t> ecosystem, such as Apache Hive, Apache Pig, and Apache Spark, for efficient data serialization and </a:t>
            </a:r>
            <a:r>
              <a:rPr lang="en-US" dirty="0" err="1" smtClean="0"/>
              <a:t>deserialization</a:t>
            </a:r>
            <a:r>
              <a:rPr lang="en-US" dirty="0" smtClean="0"/>
              <a:t>.</a:t>
            </a:r>
          </a:p>
          <a:p>
            <a:r>
              <a:rPr lang="en-US" b="1" dirty="0" smtClean="0"/>
              <a:t>Complex Data Structures:</a:t>
            </a:r>
            <a:endParaRPr lang="en-US" dirty="0" smtClean="0"/>
          </a:p>
          <a:p>
            <a:pPr lvl="1"/>
            <a:r>
              <a:rPr lang="en-US" dirty="0" smtClean="0"/>
              <a:t>Avro supports complex data structures, including nested records and arrays, making it suitable for representing more intricate data models.</a:t>
            </a:r>
          </a:p>
          <a:p>
            <a:r>
              <a:rPr lang="en-US" b="1" dirty="0" smtClean="0"/>
              <a:t>JSON-Like Representation:</a:t>
            </a:r>
            <a:endParaRPr lang="en-US" dirty="0" smtClean="0"/>
          </a:p>
          <a:p>
            <a:pPr lvl="1"/>
            <a:r>
              <a:rPr lang="en-US" dirty="0" smtClean="0"/>
              <a:t>Avro has a JSON-like representation for data schemas, making it human-readable and easy to understand.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Use Cases:</a:t>
            </a:r>
          </a:p>
          <a:p>
            <a:r>
              <a:rPr lang="en-US" b="1" dirty="0" smtClean="0"/>
              <a:t>Use </a:t>
            </a:r>
            <a:r>
              <a:rPr lang="en-US" b="1" dirty="0" err="1" smtClean="0"/>
              <a:t>SequenceFile</a:t>
            </a:r>
            <a:r>
              <a:rPr lang="en-US" b="1" dirty="0" smtClean="0"/>
              <a:t> When:</a:t>
            </a:r>
            <a:endParaRPr lang="en-US" dirty="0" smtClean="0"/>
          </a:p>
          <a:p>
            <a:pPr lvl="1"/>
            <a:r>
              <a:rPr lang="en-US" dirty="0" smtClean="0"/>
              <a:t>You need a binary format optimized for key-value pairs in </a:t>
            </a:r>
            <a:r>
              <a:rPr lang="en-US" dirty="0" err="1" smtClean="0"/>
              <a:t>Hadoop</a:t>
            </a:r>
            <a:r>
              <a:rPr lang="en-US" dirty="0" smtClean="0"/>
              <a:t> </a:t>
            </a:r>
            <a:r>
              <a:rPr lang="en-US" dirty="0" err="1" smtClean="0"/>
              <a:t>MapReduce</a:t>
            </a:r>
            <a:r>
              <a:rPr lang="en-US" dirty="0" smtClean="0"/>
              <a:t>.</a:t>
            </a:r>
          </a:p>
          <a:p>
            <a:pPr lvl="1"/>
            <a:r>
              <a:rPr lang="en-US" dirty="0" smtClean="0"/>
              <a:t>Combining small files into larger ones is required for better performance.</a:t>
            </a:r>
          </a:p>
          <a:p>
            <a:r>
              <a:rPr lang="en-US" b="1" dirty="0" smtClean="0"/>
              <a:t>Use Avro When:</a:t>
            </a:r>
            <a:endParaRPr lang="en-US" dirty="0" smtClean="0"/>
          </a:p>
          <a:p>
            <a:pPr lvl="1"/>
            <a:r>
              <a:rPr lang="en-US" dirty="0" smtClean="0"/>
              <a:t>You need a compact, fast, and flexible binary serialization format.</a:t>
            </a:r>
          </a:p>
          <a:p>
            <a:pPr lvl="1"/>
            <a:r>
              <a:rPr lang="en-US" dirty="0" smtClean="0"/>
              <a:t>Schema evolution is a crucial requirement.</a:t>
            </a:r>
          </a:p>
          <a:p>
            <a:pPr lvl="1"/>
            <a:r>
              <a:rPr lang="en-US" dirty="0" smtClean="0"/>
              <a:t>You want to work with complex data structures or interchange data between systems.</a:t>
            </a:r>
          </a:p>
          <a:p>
            <a:r>
              <a:rPr lang="en-US" dirty="0" smtClean="0"/>
              <a:t>In some cases, you might find a combination of both formats useful, depending on the stages of your data processing pipeline and the specific needs of each stage. It's important to consider factors such as performance, schema evolution, and compatibility with other tools and systems when choosing between </a:t>
            </a:r>
            <a:r>
              <a:rPr lang="en-US" dirty="0" err="1" smtClean="0"/>
              <a:t>SequenceFile</a:t>
            </a:r>
            <a:r>
              <a:rPr lang="en-US" dirty="0" smtClean="0"/>
              <a:t> and Avro.</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425</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File Based Data Structures</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Based Data Structures</dc:title>
  <dc:creator>Admin</dc:creator>
  <cp:lastModifiedBy>Admin</cp:lastModifiedBy>
  <cp:revision>2</cp:revision>
  <dcterms:created xsi:type="dcterms:W3CDTF">2024-01-29T04:04:58Z</dcterms:created>
  <dcterms:modified xsi:type="dcterms:W3CDTF">2024-01-29T04:17:19Z</dcterms:modified>
</cp:coreProperties>
</file>