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213E-8741-43ED-B500-946015E72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3F546-2C8B-435C-8579-FDFA313CF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6557D-87BD-41C5-9C2F-D401909F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851F-24FA-4B57-AB96-4EF6EDD3E5D6}" type="datetimeFigureOut">
              <a:rPr lang="en-ID" smtClean="0"/>
              <a:t>31/03/2021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7FC81-99CF-4416-B449-8906C0C4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35AB-D013-42E4-9486-31B6D61F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27C6-8695-4E6B-9DDA-D82EF8E365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871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4BAF-50B4-4401-BCC0-2D615A07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F954A-8981-4E26-B674-134607E30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3325-3DEC-47BC-B970-A420EF8F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851F-24FA-4B57-AB96-4EF6EDD3E5D6}" type="datetimeFigureOut">
              <a:rPr lang="en-ID" smtClean="0"/>
              <a:t>31/03/2021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B2FB6-5752-491E-8A10-80571A34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026A-E7E7-4832-92B9-16397BDC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27C6-8695-4E6B-9DDA-D82EF8E365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784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24B91-30D2-48CA-B600-DD7F14E20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97B99-E9CE-4A4F-9701-0E6F666E6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E281-D865-4E0A-A057-3F6A0DE8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851F-24FA-4B57-AB96-4EF6EDD3E5D6}" type="datetimeFigureOut">
              <a:rPr lang="en-ID" smtClean="0"/>
              <a:t>31/03/2021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91530-6834-454B-BB16-EB090092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846BB-09D1-4CA6-B05B-9CDA9338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27C6-8695-4E6B-9DDA-D82EF8E365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714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37C8-EB32-48A0-A419-B7250384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DB25-C3E1-48BD-BFE3-6FF8EF77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1ADB3-F244-49D7-8BB3-3E59EAB6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851F-24FA-4B57-AB96-4EF6EDD3E5D6}" type="datetimeFigureOut">
              <a:rPr lang="en-ID" smtClean="0"/>
              <a:t>31/03/2021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9CCA1-1BD3-4890-B238-F2795F22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5B9DB-0E7E-412A-94B5-899786BC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27C6-8695-4E6B-9DDA-D82EF8E365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616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A9D3-01C8-4127-8160-364E7F7A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D7D06-5A73-406E-B57C-1454687D3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5210E-2BA8-4A16-ABAA-520D466B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851F-24FA-4B57-AB96-4EF6EDD3E5D6}" type="datetimeFigureOut">
              <a:rPr lang="en-ID" smtClean="0"/>
              <a:t>31/03/2021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F0B1-1548-4D28-B702-F89496A0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DEED-10D6-4ECB-9654-9C48308F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27C6-8695-4E6B-9DDA-D82EF8E365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218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034A-9C05-4E87-9472-6A13831D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DFE8-83FF-4554-A388-FF5C4B6DC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AF85C-2861-43B8-966C-8D7B9E2EC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A2B0E-4DAC-4379-B77A-75CA117D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851F-24FA-4B57-AB96-4EF6EDD3E5D6}" type="datetimeFigureOut">
              <a:rPr lang="en-ID" smtClean="0"/>
              <a:t>31/03/2021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797D5-6602-4C93-82CA-C18123DE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06D98-FFBC-406B-A2DC-944EDA8E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27C6-8695-4E6B-9DDA-D82EF8E365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775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29B4-69C8-44F9-9AB7-071DA44C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4A506-0053-401F-B502-71C905964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66116-FEB7-41AC-BD94-C85D3F890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559CD-367A-4837-90C7-B220EB599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22D91-F47F-4391-BD5C-A734320E6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F0D98-A7FD-4691-948D-992B8485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851F-24FA-4B57-AB96-4EF6EDD3E5D6}" type="datetimeFigureOut">
              <a:rPr lang="en-ID" smtClean="0"/>
              <a:t>31/03/2021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B4DFD-0595-4133-96F0-A8A20286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BEB46-DBED-48BB-8756-3257797E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27C6-8695-4E6B-9DDA-D82EF8E365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886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0E4D-DCA9-4DC1-962B-5E2DC356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27229-1029-40B1-BA7C-B37867F3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851F-24FA-4B57-AB96-4EF6EDD3E5D6}" type="datetimeFigureOut">
              <a:rPr lang="en-ID" smtClean="0"/>
              <a:t>31/03/2021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34DD9-70E7-49D6-A304-D6591696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F7F97-6330-4A82-88B1-1EADC03F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27C6-8695-4E6B-9DDA-D82EF8E365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346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0E008-37C9-4DFD-8898-7F67B1FA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851F-24FA-4B57-AB96-4EF6EDD3E5D6}" type="datetimeFigureOut">
              <a:rPr lang="en-ID" smtClean="0"/>
              <a:t>31/03/2021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73F6B-0FBA-46D1-937F-C7A08E6B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74422-BF9E-4E61-AD3D-E3534D1C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27C6-8695-4E6B-9DDA-D82EF8E365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18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17CD-61D3-4821-9449-D7D9412F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293C3-F1DA-4DBD-90A8-AD28CE03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55C25-5200-4A77-8DFF-B511BB70E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A7596-87D9-4C48-83DB-B6F4237A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851F-24FA-4B57-AB96-4EF6EDD3E5D6}" type="datetimeFigureOut">
              <a:rPr lang="en-ID" smtClean="0"/>
              <a:t>31/03/2021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4FBE8-1E20-4E12-A283-2AC824FD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8827-1C32-4111-8935-0AE8EA3E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27C6-8695-4E6B-9DDA-D82EF8E365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174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9CF7-AA50-4C82-9FA8-07B0194A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5F5DA-6084-4B88-8E8B-3B560C5ED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E1097-524C-40CD-A8D2-FFAE18DB2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79A9D-B834-44BA-9DF6-34A42227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851F-24FA-4B57-AB96-4EF6EDD3E5D6}" type="datetimeFigureOut">
              <a:rPr lang="en-ID" smtClean="0"/>
              <a:t>31/03/2021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3629-B92C-47B1-A5E8-9D6F1149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1856A-C009-40F7-99BA-AC04DB25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27C6-8695-4E6B-9DDA-D82EF8E365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685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0857E-6174-4748-AA29-D1C72DF3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A45B5-0C9B-4583-B19C-13C04D7D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FE319-BBAB-46A7-B945-6DC6116DF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F851F-24FA-4B57-AB96-4EF6EDD3E5D6}" type="datetimeFigureOut">
              <a:rPr lang="en-ID" smtClean="0"/>
              <a:t>31/03/2021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D515-67BB-4E22-9528-E7FCAA737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6E70C-D75F-4B41-A31B-AB05A357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27C6-8695-4E6B-9DDA-D82EF8E365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545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E704-2759-46D7-89C1-FF7B14FD7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KNOWLEDGE DISCOVERY</a:t>
            </a:r>
            <a:br>
              <a:rPr lang="en-ID" dirty="0"/>
            </a:br>
            <a:r>
              <a:rPr lang="en-ID" dirty="0"/>
              <a:t>TUGAS M6</a:t>
            </a:r>
            <a:br>
              <a:rPr lang="en-ID" dirty="0"/>
            </a:br>
            <a:r>
              <a:rPr lang="en-ID" dirty="0"/>
              <a:t>AUTOMATIC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F23F1-0CE2-4B8E-A5EF-9CDB24720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6767" y="3616786"/>
            <a:ext cx="5658465" cy="1382917"/>
          </a:xfrm>
        </p:spPr>
        <p:txBody>
          <a:bodyPr/>
          <a:lstStyle/>
          <a:p>
            <a:pPr algn="l"/>
            <a:r>
              <a:rPr lang="en-ID" dirty="0"/>
              <a:t>Nama		: Ni Putu Devira Ayu Martini</a:t>
            </a:r>
          </a:p>
          <a:p>
            <a:pPr algn="l"/>
            <a:r>
              <a:rPr lang="en-ID" dirty="0"/>
              <a:t>NRP		: 1120800012</a:t>
            </a:r>
          </a:p>
          <a:p>
            <a:pPr algn="l"/>
            <a:r>
              <a:rPr lang="en-ID" dirty="0"/>
              <a:t>Kelas		: S2 </a:t>
            </a:r>
            <a:r>
              <a:rPr lang="en-ID" dirty="0" err="1"/>
              <a:t>Elektro</a:t>
            </a:r>
            <a:r>
              <a:rPr lang="en-ID" dirty="0"/>
              <a:t> 2020</a:t>
            </a:r>
          </a:p>
          <a:p>
            <a:pPr algn="l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678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6E1-91E7-4C38-83B8-6F19988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7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3B4-9C09-4C49-8EA8-F0D42F4A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8. </a:t>
            </a:r>
            <a:r>
              <a:rPr lang="en-ID" dirty="0" err="1"/>
              <a:t>Melooping</a:t>
            </a:r>
            <a:r>
              <a:rPr lang="en-ID" dirty="0"/>
              <a:t> proses 4-7 agar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centroid yang </a:t>
            </a:r>
            <a:r>
              <a:rPr lang="en-ID" dirty="0" err="1"/>
              <a:t>tidak</a:t>
            </a:r>
            <a:r>
              <a:rPr lang="en-ID" dirty="0"/>
              <a:t>   </a:t>
            </a:r>
          </a:p>
          <a:p>
            <a:pPr marL="0" indent="0">
              <a:buNone/>
            </a:pPr>
            <a:r>
              <a:rPr lang="en-ID" dirty="0"/>
              <a:t>    </a:t>
            </a:r>
            <a:r>
              <a:rPr lang="en-ID" dirty="0" err="1"/>
              <a:t>berubah</a:t>
            </a:r>
            <a:r>
              <a:rPr lang="en-ID" dirty="0"/>
              <a:t>. Yang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pengclusteran</a:t>
            </a:r>
            <a:r>
              <a:rPr lang="en-ID" dirty="0"/>
              <a:t> pada </a:t>
            </a:r>
            <a:r>
              <a:rPr lang="en-ID" dirty="0" err="1"/>
              <a:t>setiap</a:t>
            </a:r>
            <a:r>
              <a:rPr lang="en-ID" dirty="0"/>
              <a:t> dataset, </a:t>
            </a:r>
            <a:r>
              <a:rPr lang="en-ID" dirty="0" err="1"/>
              <a:t>sudah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/>
              <a:t>   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Clustering. </a:t>
            </a:r>
          </a:p>
          <a:p>
            <a:pPr marL="0" indent="0">
              <a:buNone/>
            </a:pPr>
            <a:r>
              <a:rPr lang="en-ID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A4CAF-0BB4-4A24-A9EC-026893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50" y="2751753"/>
            <a:ext cx="2724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2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6E1-91E7-4C38-83B8-6F19988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7"/>
            <a:ext cx="10515600" cy="1325563"/>
          </a:xfrm>
        </p:spPr>
        <p:txBody>
          <a:bodyPr/>
          <a:lstStyle/>
          <a:p>
            <a:pPr algn="ctr"/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3B4-9C09-4C49-8EA8-F0D42F4A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567" y="2359742"/>
            <a:ext cx="7465142" cy="24898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D" sz="9600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57478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6E1-91E7-4C38-83B8-6F19988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7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RUMUS “VARIANCE”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3B4-9C09-4C49-8EA8-F0D42F4A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EFE72-62AD-4289-BF9F-B3F3CACF4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83" y="1796743"/>
            <a:ext cx="4600575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B48287-9CF1-406D-A4FA-7A531C9B2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183" y="3420115"/>
            <a:ext cx="4629150" cy="1304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E5A5CB-0EBB-41B7-8FD5-82F174DD8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183" y="4843463"/>
            <a:ext cx="4171950" cy="133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93508C-3794-4B09-ABB5-525853FB9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0935" y="3019014"/>
            <a:ext cx="1676400" cy="1619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95A9440-6BE9-43B0-A333-63041D2362CB}"/>
              </a:ext>
            </a:extLst>
          </p:cNvPr>
          <p:cNvSpPr/>
          <p:nvPr/>
        </p:nvSpPr>
        <p:spPr>
          <a:xfrm>
            <a:off x="838200" y="2138516"/>
            <a:ext cx="739877" cy="693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solidFill>
                  <a:schemeClr val="tx1"/>
                </a:solidFill>
              </a:rPr>
              <a:t>1.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BE442A-CFA7-4817-AA64-AF502FB9EF2B}"/>
              </a:ext>
            </a:extLst>
          </p:cNvPr>
          <p:cNvSpPr/>
          <p:nvPr/>
        </p:nvSpPr>
        <p:spPr>
          <a:xfrm>
            <a:off x="838200" y="3679724"/>
            <a:ext cx="739877" cy="693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solidFill>
                  <a:schemeClr val="tx1"/>
                </a:solidFill>
              </a:rPr>
              <a:t>2.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FECC2E-FDE9-47B5-9584-99CAB3219F15}"/>
              </a:ext>
            </a:extLst>
          </p:cNvPr>
          <p:cNvSpPr/>
          <p:nvPr/>
        </p:nvSpPr>
        <p:spPr>
          <a:xfrm>
            <a:off x="838200" y="5163626"/>
            <a:ext cx="739877" cy="693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solidFill>
                  <a:schemeClr val="tx1"/>
                </a:solidFill>
              </a:rPr>
              <a:t>3.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DC24E9-E154-4B7E-AAB8-9632B3A55853}"/>
              </a:ext>
            </a:extLst>
          </p:cNvPr>
          <p:cNvSpPr/>
          <p:nvPr/>
        </p:nvSpPr>
        <p:spPr>
          <a:xfrm>
            <a:off x="7769251" y="3504331"/>
            <a:ext cx="739877" cy="693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solidFill>
                  <a:schemeClr val="tx1"/>
                </a:solidFill>
              </a:rPr>
              <a:t>4. </a:t>
            </a:r>
          </a:p>
        </p:txBody>
      </p:sp>
    </p:spTree>
    <p:extLst>
      <p:ext uri="{BB962C8B-B14F-4D97-AF65-F5344CB8AC3E}">
        <p14:creationId xmlns:p14="http://schemas.microsoft.com/office/powerpoint/2010/main" val="277609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6E1-91E7-4C38-83B8-6F19988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7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PROGRAM “VARIANCE” (</a:t>
            </a:r>
            <a:r>
              <a:rPr lang="en-ID" dirty="0" err="1"/>
              <a:t>Vc</a:t>
            </a:r>
            <a:r>
              <a:rPr lang="en-ID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3B4-9C09-4C49-8EA8-F0D42F4A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9.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data pada </a:t>
            </a:r>
            <a:r>
              <a:rPr lang="en-ID" dirty="0" err="1"/>
              <a:t>setiap</a:t>
            </a:r>
            <a:r>
              <a:rPr lang="en-ID" dirty="0"/>
              <a:t> Cluster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10. </a:t>
            </a:r>
            <a:r>
              <a:rPr lang="en-ID" dirty="0" err="1"/>
              <a:t>Menghitung</a:t>
            </a:r>
            <a:r>
              <a:rPr lang="en-ID" dirty="0"/>
              <a:t> rata-rata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EAC10-1F37-49CC-AEBD-357A91EE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88" y="1630311"/>
            <a:ext cx="2990850" cy="2200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745B4-9F77-4593-9EF2-69C9F997B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38" y="4334182"/>
            <a:ext cx="2971800" cy="217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FC8331-F0DA-42BC-846A-18A9C2271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76" y="4433888"/>
            <a:ext cx="3009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1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6E1-91E7-4C38-83B8-6F19988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13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PROGRAM “VARIANCE” (</a:t>
            </a:r>
            <a:r>
              <a:rPr lang="en-ID" dirty="0" err="1"/>
              <a:t>Vc</a:t>
            </a:r>
            <a:r>
              <a:rPr lang="en-ID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073B4-9C09-4C49-8EA8-F0D42F4A1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9368"/>
                <a:ext cx="10515600" cy="49675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D" dirty="0"/>
                  <a:t>11. 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D" b="0" i="0" dirty="0" smtClean="0">
                        <a:latin typeface="Cambria Math" panose="02040503050406030204" pitchFamily="18" charset="0"/>
                      </a:rPr>
                      <m:t>enghitung</m:t>
                    </m:r>
                    <m:r>
                      <a:rPr lang="en-ID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D" b="0" i="0" dirty="0" smtClean="0">
                        <a:latin typeface="Cambria Math" panose="02040503050406030204" pitchFamily="18" charset="0"/>
                      </a:rPr>
                      <m:t>nilai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D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D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D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  <m:r>
                              <a:rPr lang="en-ID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D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b="0" i="1" dirty="0" smtClean="0">
                                    <a:latin typeface="Cambria Math" panose="02040503050406030204" pitchFamily="18" charset="0"/>
                                  </a:rPr>
                                  <m:t>𝑑𝑖</m:t>
                                </m:r>
                              </m:e>
                            </m:acc>
                            <m:r>
                              <a:rPr lang="en-ID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D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D" dirty="0"/>
                  <a:t> (</a:t>
                </a:r>
                <a:r>
                  <a:rPr lang="en-ID" dirty="0" err="1"/>
                  <a:t>bagian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Proses </a:t>
                </a:r>
                <a:r>
                  <a:rPr lang="en-ID" dirty="0" err="1"/>
                  <a:t>mencari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 dirty="0" smtClean="0">
                            <a:latin typeface="Cambria Math" panose="02040503050406030204" pitchFamily="18" charset="0"/>
                          </a:rPr>
                          <m:t>𝑉𝑐</m:t>
                        </m:r>
                      </m:e>
                      <m:sup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12. </a:t>
                </a:r>
                <a:r>
                  <a:rPr lang="en-ID" dirty="0" err="1"/>
                  <a:t>Menghitung</a:t>
                </a:r>
                <a:r>
                  <a:rPr lang="en-ID" dirty="0"/>
                  <a:t> </a:t>
                </a:r>
                <a:r>
                  <a:rPr lang="en-ID" dirty="0" err="1"/>
                  <a:t>nilai</a:t>
                </a:r>
                <a:r>
                  <a:rPr lang="en-ID" dirty="0"/>
                  <a:t> </a:t>
                </a:r>
                <a:r>
                  <a:rPr lang="en-ID" dirty="0" err="1"/>
                  <a:t>Vc</a:t>
                </a: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073B4-9C09-4C49-8EA8-F0D42F4A1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9368"/>
                <a:ext cx="10515600" cy="4967595"/>
              </a:xfrm>
              <a:blipFill>
                <a:blip r:embed="rId2"/>
                <a:stretch>
                  <a:fillRect l="-1217" t="-17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C7ADD65-4425-4E23-8F5A-B781215FB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729" y="1777334"/>
            <a:ext cx="4772025" cy="2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F5177-F4F0-4D80-AE16-DF86ED563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929" y="4317437"/>
            <a:ext cx="32956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3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6E1-91E7-4C38-83B8-6F19988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7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PROGRAM “VARIANCE” (</a:t>
            </a:r>
            <a:r>
              <a:rPr lang="en-ID" dirty="0" err="1"/>
              <a:t>Vw</a:t>
            </a:r>
            <a:r>
              <a:rPr lang="en-ID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3B4-9C09-4C49-8EA8-F0D42F4A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13.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Vw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3417C7-6142-4442-9355-7F178B40C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58" y="1685925"/>
            <a:ext cx="37338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8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6E1-91E7-4C38-83B8-6F19988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7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PROGRAM “VARIANCE” (</a:t>
            </a:r>
            <a:r>
              <a:rPr lang="en-ID" dirty="0" err="1"/>
              <a:t>Vb</a:t>
            </a:r>
            <a:r>
              <a:rPr lang="en-ID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3B4-9C09-4C49-8EA8-F0D42F4A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14.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Vb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EDEB0-40C1-407C-9043-8A4C3091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56" y="2092965"/>
            <a:ext cx="3876675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072E4-82AB-494C-9C44-085B7CE9B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1750"/>
            <a:ext cx="2571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51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6E1-91E7-4C38-83B8-6F19988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7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PROGRAM “VARIANCE”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3B4-9C09-4C49-8EA8-F0D42F4A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15.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Variance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16. </a:t>
            </a:r>
            <a:r>
              <a:rPr lang="en-ID" dirty="0" err="1"/>
              <a:t>Melooping</a:t>
            </a:r>
            <a:r>
              <a:rPr lang="en-ID" dirty="0"/>
              <a:t> proses 4-15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Variance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cluster (Cluster 1-154)</a:t>
            </a:r>
          </a:p>
          <a:p>
            <a:pPr lvl="1"/>
            <a:r>
              <a:rPr lang="en-ID" dirty="0"/>
              <a:t>  </a:t>
            </a:r>
          </a:p>
          <a:p>
            <a:pPr lvl="1"/>
            <a:r>
              <a:rPr lang="en-ID" dirty="0"/>
              <a:t> 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7FA01-5260-4A6E-9CE2-17344F167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21" y="1750757"/>
            <a:ext cx="4200525" cy="232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F601B5-04E3-4B1B-A69D-AF8AEEC8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483" y="5571639"/>
            <a:ext cx="1447800" cy="247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716713-924A-473F-BE6D-189BCADB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383" y="5137766"/>
            <a:ext cx="29718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6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6E1-91E7-4C38-83B8-6F19988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7"/>
            <a:ext cx="10515600" cy="1325563"/>
          </a:xfrm>
        </p:spPr>
        <p:txBody>
          <a:bodyPr/>
          <a:lstStyle/>
          <a:p>
            <a:pPr algn="ctr"/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3B4-9C09-4C49-8EA8-F0D42F4A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864" y="2743200"/>
            <a:ext cx="9348019" cy="18704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4400" dirty="0"/>
              <a:t>ALGORITMA VALLEY-TRACING UNTUK MENDAPATKAN IDEAL CLUSTER</a:t>
            </a:r>
          </a:p>
        </p:txBody>
      </p:sp>
    </p:spTree>
    <p:extLst>
      <p:ext uri="{BB962C8B-B14F-4D97-AF65-F5344CB8AC3E}">
        <p14:creationId xmlns:p14="http://schemas.microsoft.com/office/powerpoint/2010/main" val="1715915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6E1-91E7-4C38-83B8-6F19988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7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PERHITUNGAN “VALLEY-TRACING”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3B4-9C09-4C49-8EA8-F0D42F4A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33AD8-0C80-45C3-8543-809E9E77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81" y="1484210"/>
            <a:ext cx="3019425" cy="3743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FF0DD-C2BC-4BC7-8F3B-34F5DA6D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812" y="1959615"/>
            <a:ext cx="5029200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DE041-2587-4BE7-AE51-7E09164D5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012" y="4149904"/>
            <a:ext cx="2590800" cy="723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9ED56B-5AA1-4875-9B30-5522DA3A7E8A}"/>
              </a:ext>
            </a:extLst>
          </p:cNvPr>
          <p:cNvSpPr/>
          <p:nvPr/>
        </p:nvSpPr>
        <p:spPr>
          <a:xfrm>
            <a:off x="4720563" y="2316111"/>
            <a:ext cx="739877" cy="693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solidFill>
                  <a:schemeClr val="tx1"/>
                </a:solidFill>
              </a:rPr>
              <a:t>1.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77F48F-4874-44E1-A6D6-1A144D8EBA03}"/>
              </a:ext>
            </a:extLst>
          </p:cNvPr>
          <p:cNvSpPr/>
          <p:nvPr/>
        </p:nvSpPr>
        <p:spPr>
          <a:xfrm>
            <a:off x="5852652" y="4168570"/>
            <a:ext cx="739877" cy="693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solidFill>
                  <a:schemeClr val="tx1"/>
                </a:solidFill>
              </a:rPr>
              <a:t>2. </a:t>
            </a:r>
          </a:p>
        </p:txBody>
      </p:sp>
    </p:spTree>
    <p:extLst>
      <p:ext uri="{BB962C8B-B14F-4D97-AF65-F5344CB8AC3E}">
        <p14:creationId xmlns:p14="http://schemas.microsoft.com/office/powerpoint/2010/main" val="83355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DC02-6041-4BB0-B5FF-9DA23F2B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SOAL!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14C7-FF60-4705-A392-222516D5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5B6DD-22C9-4904-AE1B-0EC3C6AFB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36" y="1343818"/>
            <a:ext cx="8400128" cy="51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6E1-91E7-4C38-83B8-6F19988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7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3B4-9C09-4C49-8EA8-F0D42F4A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17. </a:t>
            </a:r>
            <a:r>
              <a:rPr lang="en-ID" dirty="0" err="1"/>
              <a:t>Menghitung</a:t>
            </a:r>
            <a:r>
              <a:rPr lang="en-ID" dirty="0"/>
              <a:t> ideal Cluster yang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pattern of moving Variance.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18.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delta paling </a:t>
            </a:r>
            <a:r>
              <a:rPr lang="en-ID" dirty="0" err="1"/>
              <a:t>besar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BD017-7EB9-48F9-8474-E677F54C4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20" y="2097189"/>
            <a:ext cx="4495800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6E152-756E-4EEC-A68B-1C27AD304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082" y="4232378"/>
            <a:ext cx="32861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83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6E1-91E7-4C38-83B8-6F19988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7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3B4-9C09-4C49-8EA8-F0D42F4A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19. </a:t>
            </a:r>
            <a:r>
              <a:rPr lang="en-ID" dirty="0" err="1"/>
              <a:t>Menyimpulkan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ideal cluster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delta yang paling </a:t>
            </a:r>
          </a:p>
          <a:p>
            <a:pPr marL="0" indent="0">
              <a:buNone/>
            </a:pPr>
            <a:r>
              <a:rPr lang="en-ID" dirty="0"/>
              <a:t>       </a:t>
            </a:r>
            <a:r>
              <a:rPr lang="en-ID" dirty="0" err="1"/>
              <a:t>besar</a:t>
            </a:r>
            <a:r>
              <a:rPr lang="en-ID" dirty="0"/>
              <a:t>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20.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kesimpulan</a:t>
            </a:r>
            <a:r>
              <a:rPr lang="en-ID" dirty="0"/>
              <a:t>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“Valley-Tracing”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C0EBC-0B8A-4F3C-AFAD-04C55254D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95" y="2257425"/>
            <a:ext cx="3590925" cy="117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85F9B-6B96-48DD-B729-41737DDF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370" y="4365728"/>
            <a:ext cx="2400300" cy="2333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D3AD2-2839-4A72-A5FE-635A11531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075" y="4903890"/>
            <a:ext cx="2752725" cy="6286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B8B4C7-423D-48DF-A972-34AA2CDA051E}"/>
              </a:ext>
            </a:extLst>
          </p:cNvPr>
          <p:cNvCxnSpPr/>
          <p:nvPr/>
        </p:nvCxnSpPr>
        <p:spPr>
          <a:xfrm>
            <a:off x="7020232" y="5220929"/>
            <a:ext cx="1253613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9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6E1-91E7-4C38-83B8-6F19988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7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HASIL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3B4-9C09-4C49-8EA8-F0D42F4A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5DF38-1BC4-4E55-8F4F-B9A9A432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81" y="1484210"/>
            <a:ext cx="4908519" cy="10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19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6E1-91E7-4C38-83B8-6F19988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7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ANALISA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3B4-9C09-4C49-8EA8-F0D42F4A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10"/>
            <a:ext cx="10650794" cy="521514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D" dirty="0" err="1"/>
              <a:t>Praktikum</a:t>
            </a:r>
            <a:r>
              <a:rPr lang="en-ID" dirty="0"/>
              <a:t> 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Clustering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K-Means,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Cluster </a:t>
            </a:r>
            <a:r>
              <a:rPr lang="en-ID" dirty="0" err="1"/>
              <a:t>Analysisnya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Variance dan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Ideal Cluster </a:t>
            </a:r>
            <a:r>
              <a:rPr lang="en-ID" dirty="0" err="1"/>
              <a:t>menggunakan</a:t>
            </a:r>
            <a:r>
              <a:rPr lang="en-ID" dirty="0"/>
              <a:t> Valley-Tracing.</a:t>
            </a:r>
          </a:p>
          <a:p>
            <a:pPr algn="just"/>
            <a:r>
              <a:rPr lang="en-ID" dirty="0" err="1"/>
              <a:t>Algoritma</a:t>
            </a:r>
            <a:r>
              <a:rPr lang="en-ID" dirty="0"/>
              <a:t> “Valley-Tracing”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proposed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Cluster yang ideal. Karena, </a:t>
            </a:r>
            <a:r>
              <a:rPr lang="en-ID" dirty="0" err="1"/>
              <a:t>metode</a:t>
            </a:r>
            <a:r>
              <a:rPr lang="en-ID" dirty="0"/>
              <a:t> Clustering </a:t>
            </a:r>
            <a:r>
              <a:rPr lang="en-ID" dirty="0" err="1"/>
              <a:t>termasuk</a:t>
            </a:r>
            <a:r>
              <a:rPr lang="en-ID" dirty="0"/>
              <a:t> data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Class-label/Data Unsupervised.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kelasnya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.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metodenya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“Valley-Tracing”</a:t>
            </a:r>
          </a:p>
          <a:p>
            <a:pPr algn="just"/>
            <a:r>
              <a:rPr lang="en-ID" dirty="0" err="1"/>
              <a:t>Algoritma</a:t>
            </a:r>
            <a:r>
              <a:rPr lang="en-ID" dirty="0"/>
              <a:t> “Valley-Tracing” </a:t>
            </a:r>
            <a:r>
              <a:rPr lang="en-ID" dirty="0" err="1"/>
              <a:t>dihitung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rumus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dijelaskan</a:t>
            </a:r>
            <a:r>
              <a:rPr lang="en-ID" dirty="0"/>
              <a:t> </a:t>
            </a:r>
            <a:r>
              <a:rPr lang="en-ID" dirty="0" err="1"/>
              <a:t>dislide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dan yang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delta yang </a:t>
            </a:r>
            <a:r>
              <a:rPr lang="en-ID" dirty="0" err="1"/>
              <a:t>terbesar</a:t>
            </a:r>
            <a:r>
              <a:rPr lang="en-ID" dirty="0"/>
              <a:t>. Setelah </a:t>
            </a:r>
            <a:r>
              <a:rPr lang="en-ID" dirty="0" err="1"/>
              <a:t>itu</a:t>
            </a:r>
            <a:r>
              <a:rPr lang="en-ID" dirty="0"/>
              <a:t>,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kesimpulan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cluster ideal </a:t>
            </a:r>
            <a:r>
              <a:rPr lang="en-ID" dirty="0" err="1"/>
              <a:t>tadi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rumus</a:t>
            </a:r>
            <a:r>
              <a:rPr lang="en-ID" dirty="0"/>
              <a:t> Accuracy proposed method, yang mana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praktikum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akurasinya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&gt;=2, yang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cluster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. </a:t>
            </a: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532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BEEA-72A2-4BD1-A5D4-C4584D60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DATASET “HEPATITIS”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63D7-F582-404C-8A2A-8EB340DBB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346DB-AAAC-4BCA-B41B-A11CE23D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937568"/>
            <a:ext cx="11210925" cy="3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613E-9515-4E40-BFED-6143CED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PERALATAN YANG DIPERLUKAN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0E825-D24B-4EDA-A0B2-61C25204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dirty="0"/>
              <a:t>PC/</a:t>
            </a:r>
            <a:r>
              <a:rPr lang="en-ID" dirty="0" err="1"/>
              <a:t>Komputer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Dataset Hepatitis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Software Bahasa C</a:t>
            </a:r>
          </a:p>
        </p:txBody>
      </p:sp>
    </p:spTree>
    <p:extLst>
      <p:ext uri="{BB962C8B-B14F-4D97-AF65-F5344CB8AC3E}">
        <p14:creationId xmlns:p14="http://schemas.microsoft.com/office/powerpoint/2010/main" val="294957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AF47-C718-4557-92EE-DC114F21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8329-1502-49BC-BDD7-2ABBE0DA0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384" y="3053733"/>
            <a:ext cx="8925232" cy="21211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72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98623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B83E-69D2-4416-938F-8F75B710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5111-6423-42B5-93EF-AE31EFF1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55"/>
            <a:ext cx="10515600" cy="484960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D" dirty="0" err="1"/>
              <a:t>Mendeklarasikan</a:t>
            </a:r>
            <a:r>
              <a:rPr lang="en-ID" dirty="0"/>
              <a:t> input dataset ‘Hepatitis’</a:t>
            </a:r>
          </a:p>
          <a:p>
            <a:pPr marL="514350" indent="-514350">
              <a:buAutoNum type="arabicPeriod"/>
            </a:pPr>
            <a:endParaRPr lang="en-ID" dirty="0"/>
          </a:p>
          <a:p>
            <a:pPr marL="514350" indent="-514350">
              <a:buAutoNum type="arabicPeriod"/>
            </a:pPr>
            <a:endParaRPr lang="en-ID" dirty="0"/>
          </a:p>
          <a:p>
            <a:pPr marL="514350" indent="-514350">
              <a:buAutoNum type="arabicPeriod"/>
            </a:pP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normalisasi</a:t>
            </a:r>
            <a:r>
              <a:rPr lang="en-ID" dirty="0"/>
              <a:t> dataset ‘Hepatitis’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Normalisasi</a:t>
            </a:r>
            <a:r>
              <a:rPr lang="en-ID" dirty="0"/>
              <a:t> Min-Max (1-0)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A1451-90DB-4E21-BC4D-59479304C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92" y="1914730"/>
            <a:ext cx="5953125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F138B-C5C0-45AF-AF74-D01086849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92" y="4194687"/>
            <a:ext cx="7458075" cy="2362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EAD4BF-1F40-45EE-9D26-C360E5B32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651" y="4345706"/>
            <a:ext cx="5344085" cy="47701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A26649-B7AA-4491-8E95-BE01A3C96424}"/>
              </a:ext>
            </a:extLst>
          </p:cNvPr>
          <p:cNvCxnSpPr/>
          <p:nvPr/>
        </p:nvCxnSpPr>
        <p:spPr>
          <a:xfrm>
            <a:off x="5486400" y="4584214"/>
            <a:ext cx="943897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0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6E1-91E7-4C38-83B8-6F19988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7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3B4-9C09-4C49-8EA8-F0D42F4A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3. </a:t>
            </a:r>
            <a:r>
              <a:rPr lang="en-ID" dirty="0" err="1"/>
              <a:t>Merandom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Gravity / Centroid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lnSpc>
                <a:spcPct val="100000"/>
              </a:lnSpc>
              <a:buNone/>
            </a:pPr>
            <a:r>
              <a:rPr lang="en-ID" dirty="0"/>
              <a:t>4.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Centroid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dirty="0"/>
              <a:t>   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Rumus</a:t>
            </a:r>
            <a:r>
              <a:rPr lang="en-ID" dirty="0"/>
              <a:t> Euclidean</a:t>
            </a:r>
          </a:p>
          <a:p>
            <a:pPr marL="0" indent="0">
              <a:lnSpc>
                <a:spcPct val="100000"/>
              </a:lnSpc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9DBD5-4C79-4523-8F1A-4EFE8D06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74" y="1661344"/>
            <a:ext cx="3733800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5C3D7-14DB-4CEA-AE39-EF8F84458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674" y="4382422"/>
            <a:ext cx="4124325" cy="19716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BFA8DC-1F9C-46A2-9087-04B938D36F4C}"/>
              </a:ext>
            </a:extLst>
          </p:cNvPr>
          <p:cNvCxnSpPr/>
          <p:nvPr/>
        </p:nvCxnSpPr>
        <p:spPr>
          <a:xfrm>
            <a:off x="5678129" y="4866968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F9D2040-B4DC-44D3-AC5B-B6B34CFDA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613" y="4451018"/>
            <a:ext cx="3781425" cy="1209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606376-DDFB-4488-87AA-41B858FEBBFB}"/>
              </a:ext>
            </a:extLst>
          </p:cNvPr>
          <p:cNvSpPr/>
          <p:nvPr/>
        </p:nvSpPr>
        <p:spPr>
          <a:xfrm>
            <a:off x="6767668" y="4398288"/>
            <a:ext cx="457200" cy="484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9228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6E1-91E7-4C38-83B8-6F19988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7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3B4-9C09-4C49-8EA8-F0D42F4A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129"/>
            <a:ext cx="10515600" cy="4967595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5.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pemeringkatan</a:t>
            </a:r>
            <a:r>
              <a:rPr lang="en-ID" dirty="0"/>
              <a:t> </a:t>
            </a:r>
            <a:r>
              <a:rPr lang="en-ID" dirty="0" err="1"/>
              <a:t>jarak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6.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terdekat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E2D14-E055-4C3A-902F-B98251FF4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52" y="1667515"/>
            <a:ext cx="3276600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2143E-C90E-42C2-AFDE-B9DFF830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7" y="4289528"/>
            <a:ext cx="26765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5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6E1-91E7-4C38-83B8-6F19988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953"/>
            <a:ext cx="10515600" cy="1325563"/>
          </a:xfrm>
        </p:spPr>
        <p:txBody>
          <a:bodyPr/>
          <a:lstStyle/>
          <a:p>
            <a:pPr algn="ctr"/>
            <a:r>
              <a:rPr lang="en-ID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3B4-9C09-4C49-8EA8-F0D42F4A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5201"/>
            <a:ext cx="10515600" cy="4967595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7. </a:t>
            </a:r>
            <a:r>
              <a:rPr lang="en-ID" dirty="0" err="1"/>
              <a:t>Mendapatkan</a:t>
            </a:r>
            <a:r>
              <a:rPr lang="en-ID" dirty="0"/>
              <a:t> centroid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mean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cluster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7030D-D449-4A72-BC19-0E5C59E89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10" y="1923948"/>
            <a:ext cx="5019675" cy="481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FA28C-8B33-40EA-ADFD-FBD9C3F16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115" y="2588571"/>
            <a:ext cx="38671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9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463</Words>
  <Application>Microsoft Office PowerPoint</Application>
  <PresentationFormat>Widescreen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KNOWLEDGE DISCOVERY TUGAS M6 AUTOMATIC CLUSTERING</vt:lpstr>
      <vt:lpstr>SOAL!</vt:lpstr>
      <vt:lpstr>DATASET “HEPATITIS”</vt:lpstr>
      <vt:lpstr>PERALATAN YANG DIPERLUKAN</vt:lpstr>
      <vt:lpstr>PowerPoint Presentation</vt:lpstr>
      <vt:lpstr>PROGRAM</vt:lpstr>
      <vt:lpstr>PROGRAM</vt:lpstr>
      <vt:lpstr>PROGRAM</vt:lpstr>
      <vt:lpstr>PROGRAM</vt:lpstr>
      <vt:lpstr>PROGRAM</vt:lpstr>
      <vt:lpstr>PowerPoint Presentation</vt:lpstr>
      <vt:lpstr>RUMUS “VARIANCE”</vt:lpstr>
      <vt:lpstr>PROGRAM “VARIANCE” (Vc)</vt:lpstr>
      <vt:lpstr>PROGRAM “VARIANCE” (Vc)</vt:lpstr>
      <vt:lpstr>PROGRAM “VARIANCE” (Vw)</vt:lpstr>
      <vt:lpstr>PROGRAM “VARIANCE” (Vb)</vt:lpstr>
      <vt:lpstr>PROGRAM “VARIANCE”</vt:lpstr>
      <vt:lpstr>PowerPoint Presentation</vt:lpstr>
      <vt:lpstr>PERHITUNGAN “VALLEY-TRACING”</vt:lpstr>
      <vt:lpstr>PROGRAM</vt:lpstr>
      <vt:lpstr>PROGRAM</vt:lpstr>
      <vt:lpstr>HASIL</vt:lpstr>
      <vt:lpstr>ANALISA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DISCOVERY TUGAS M6 AUTOMATIC CLUSTERING</dc:title>
  <dc:creator>Ni Putu Devira</dc:creator>
  <cp:lastModifiedBy>Ni Putu Devira</cp:lastModifiedBy>
  <cp:revision>12</cp:revision>
  <dcterms:created xsi:type="dcterms:W3CDTF">2021-03-31T05:53:32Z</dcterms:created>
  <dcterms:modified xsi:type="dcterms:W3CDTF">2021-03-31T17:05:18Z</dcterms:modified>
</cp:coreProperties>
</file>