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270" r:id="rId2"/>
    <p:sldId id="280" r:id="rId3"/>
    <p:sldId id="281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73F3F-9D31-4D3D-AF0C-6D57CDDB074B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45EDF-55B8-4E89-9F19-17E1377C93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806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873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28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56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802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02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66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39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30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98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23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954633" y="593367"/>
            <a:ext cx="102828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"/>
          <p:cNvSpPr/>
          <p:nvPr/>
        </p:nvSpPr>
        <p:spPr>
          <a:xfrm rot="10587097" flipH="1">
            <a:off x="10049913" y="2617860"/>
            <a:ext cx="2389553" cy="4379061"/>
          </a:xfrm>
          <a:custGeom>
            <a:avLst/>
            <a:gdLst/>
            <a:ahLst/>
            <a:cxnLst/>
            <a:rect l="l" t="t" r="r" b="b"/>
            <a:pathLst>
              <a:path w="54439" h="74823" extrusionOk="0">
                <a:moveTo>
                  <a:pt x="43969" y="1"/>
                </a:moveTo>
                <a:cubicBezTo>
                  <a:pt x="29785" y="1"/>
                  <a:pt x="15624" y="6043"/>
                  <a:pt x="5952" y="16443"/>
                </a:cubicBezTo>
                <a:cubicBezTo>
                  <a:pt x="4098" y="18394"/>
                  <a:pt x="2407" y="20573"/>
                  <a:pt x="1366" y="23077"/>
                </a:cubicBezTo>
                <a:cubicBezTo>
                  <a:pt x="423" y="25483"/>
                  <a:pt x="1" y="28085"/>
                  <a:pt x="66" y="30687"/>
                </a:cubicBezTo>
                <a:cubicBezTo>
                  <a:pt x="261" y="41678"/>
                  <a:pt x="6927" y="51727"/>
                  <a:pt x="15480" y="58588"/>
                </a:cubicBezTo>
                <a:cubicBezTo>
                  <a:pt x="24033" y="65450"/>
                  <a:pt x="34374" y="69678"/>
                  <a:pt x="44553" y="73775"/>
                </a:cubicBezTo>
                <a:cubicBezTo>
                  <a:pt x="45848" y="74288"/>
                  <a:pt x="47210" y="74823"/>
                  <a:pt x="48584" y="74823"/>
                </a:cubicBezTo>
                <a:cubicBezTo>
                  <a:pt x="48866" y="74823"/>
                  <a:pt x="49148" y="74800"/>
                  <a:pt x="49431" y="74751"/>
                </a:cubicBezTo>
                <a:cubicBezTo>
                  <a:pt x="51642" y="74328"/>
                  <a:pt x="53268" y="72312"/>
                  <a:pt x="53853" y="70133"/>
                </a:cubicBezTo>
                <a:cubicBezTo>
                  <a:pt x="54439" y="67987"/>
                  <a:pt x="54211" y="65678"/>
                  <a:pt x="53983" y="63466"/>
                </a:cubicBezTo>
                <a:lnTo>
                  <a:pt x="47935" y="5809"/>
                </a:lnTo>
                <a:lnTo>
                  <a:pt x="48910" y="248"/>
                </a:lnTo>
                <a:cubicBezTo>
                  <a:pt x="47268" y="82"/>
                  <a:pt x="45618" y="1"/>
                  <a:pt x="439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6"/>
          <p:cNvSpPr/>
          <p:nvPr/>
        </p:nvSpPr>
        <p:spPr>
          <a:xfrm rot="-2261890">
            <a:off x="8037265" y="2126244"/>
            <a:ext cx="5804144" cy="3497157"/>
          </a:xfrm>
          <a:custGeom>
            <a:avLst/>
            <a:gdLst/>
            <a:ahLst/>
            <a:cxnLst/>
            <a:rect l="l" t="t" r="r" b="b"/>
            <a:pathLst>
              <a:path w="144161" h="86861" fill="none" extrusionOk="0">
                <a:moveTo>
                  <a:pt x="1009" y="86861"/>
                </a:moveTo>
                <a:cubicBezTo>
                  <a:pt x="1" y="77040"/>
                  <a:pt x="944" y="63089"/>
                  <a:pt x="10472" y="50016"/>
                </a:cubicBezTo>
                <a:cubicBezTo>
                  <a:pt x="17561" y="40260"/>
                  <a:pt x="30829" y="37301"/>
                  <a:pt x="42829" y="38309"/>
                </a:cubicBezTo>
                <a:cubicBezTo>
                  <a:pt x="54861" y="39317"/>
                  <a:pt x="66828" y="42959"/>
                  <a:pt x="78763" y="41431"/>
                </a:cubicBezTo>
                <a:cubicBezTo>
                  <a:pt x="90438" y="39902"/>
                  <a:pt x="100974" y="33659"/>
                  <a:pt x="107901" y="24130"/>
                </a:cubicBezTo>
                <a:cubicBezTo>
                  <a:pt x="112096" y="18309"/>
                  <a:pt x="114860" y="11318"/>
                  <a:pt x="120323" y="6667"/>
                </a:cubicBezTo>
                <a:cubicBezTo>
                  <a:pt x="126795" y="1172"/>
                  <a:pt x="136583" y="1"/>
                  <a:pt x="144160" y="3838"/>
                </a:cubicBezTo>
              </a:path>
            </a:pathLst>
          </a:custGeom>
          <a:noFill/>
          <a:ln w="20325" cap="flat" cmpd="sng">
            <a:solidFill>
              <a:schemeClr val="dk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4270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8"/>
          <p:cNvSpPr txBox="1">
            <a:spLocks noGrp="1"/>
          </p:cNvSpPr>
          <p:nvPr>
            <p:ph type="title"/>
          </p:nvPr>
        </p:nvSpPr>
        <p:spPr>
          <a:xfrm>
            <a:off x="954633" y="593367"/>
            <a:ext cx="102828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28"/>
          <p:cNvSpPr/>
          <p:nvPr/>
        </p:nvSpPr>
        <p:spPr>
          <a:xfrm rot="-863020" flipH="1">
            <a:off x="10655495" y="-273845"/>
            <a:ext cx="1624843" cy="2878940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7" name="Google Shape;557;p28"/>
          <p:cNvSpPr/>
          <p:nvPr/>
        </p:nvSpPr>
        <p:spPr>
          <a:xfrm>
            <a:off x="-94666" y="4337900"/>
            <a:ext cx="942964" cy="2692168"/>
          </a:xfrm>
          <a:custGeom>
            <a:avLst/>
            <a:gdLst/>
            <a:ahLst/>
            <a:cxnLst/>
            <a:rect l="l" t="t" r="r" b="b"/>
            <a:pathLst>
              <a:path w="25139" h="71772" fill="none" extrusionOk="0">
                <a:moveTo>
                  <a:pt x="23187" y="71771"/>
                </a:moveTo>
                <a:cubicBezTo>
                  <a:pt x="25138" y="56194"/>
                  <a:pt x="20976" y="40487"/>
                  <a:pt x="11577" y="27902"/>
                </a:cubicBezTo>
                <a:cubicBezTo>
                  <a:pt x="9301" y="24910"/>
                  <a:pt x="6732" y="22114"/>
                  <a:pt x="4781" y="18927"/>
                </a:cubicBezTo>
                <a:cubicBezTo>
                  <a:pt x="1366" y="13236"/>
                  <a:pt x="0" y="6569"/>
                  <a:pt x="944" y="0"/>
                </a:cubicBezTo>
              </a:path>
            </a:pathLst>
          </a:custGeom>
          <a:solidFill>
            <a:schemeClr val="lt2"/>
          </a:solidFill>
          <a:ln w="18700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518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7"/>
          <p:cNvSpPr/>
          <p:nvPr/>
        </p:nvSpPr>
        <p:spPr>
          <a:xfrm rot="-10672065" flipH="1">
            <a:off x="-664611" y="5172679"/>
            <a:ext cx="8315444" cy="2264300"/>
          </a:xfrm>
          <a:custGeom>
            <a:avLst/>
            <a:gdLst/>
            <a:ahLst/>
            <a:cxnLst/>
            <a:rect l="l" t="t" r="r" b="b"/>
            <a:pathLst>
              <a:path w="154436" h="42053" extrusionOk="0">
                <a:moveTo>
                  <a:pt x="12390" y="0"/>
                </a:moveTo>
                <a:lnTo>
                  <a:pt x="0" y="9106"/>
                </a:lnTo>
                <a:cubicBezTo>
                  <a:pt x="6081" y="21463"/>
                  <a:pt x="16260" y="31934"/>
                  <a:pt x="28813" y="37528"/>
                </a:cubicBezTo>
                <a:cubicBezTo>
                  <a:pt x="35454" y="40497"/>
                  <a:pt x="42747" y="42053"/>
                  <a:pt x="50014" y="42053"/>
                </a:cubicBezTo>
                <a:cubicBezTo>
                  <a:pt x="56517" y="42053"/>
                  <a:pt x="63000" y="40806"/>
                  <a:pt x="68974" y="38211"/>
                </a:cubicBezTo>
                <a:cubicBezTo>
                  <a:pt x="74210" y="35934"/>
                  <a:pt x="78990" y="32715"/>
                  <a:pt x="84161" y="30243"/>
                </a:cubicBezTo>
                <a:cubicBezTo>
                  <a:pt x="88193" y="28292"/>
                  <a:pt x="92421" y="26829"/>
                  <a:pt x="96648" y="25365"/>
                </a:cubicBezTo>
                <a:cubicBezTo>
                  <a:pt x="113381" y="19575"/>
                  <a:pt x="130659" y="13732"/>
                  <a:pt x="148229" y="13732"/>
                </a:cubicBezTo>
                <a:cubicBezTo>
                  <a:pt x="150294" y="13732"/>
                  <a:pt x="152363" y="13813"/>
                  <a:pt x="154436" y="13984"/>
                </a:cubicBezTo>
                <a:cubicBezTo>
                  <a:pt x="143314" y="3740"/>
                  <a:pt x="126729" y="2829"/>
                  <a:pt x="111575" y="2439"/>
                </a:cubicBezTo>
                <a:lnTo>
                  <a:pt x="123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0" name="Google Shape;640;p37"/>
          <p:cNvSpPr/>
          <p:nvPr/>
        </p:nvSpPr>
        <p:spPr>
          <a:xfrm rot="10800000" flipH="1">
            <a:off x="8438607" y="-742641"/>
            <a:ext cx="5022781" cy="3132495"/>
          </a:xfrm>
          <a:custGeom>
            <a:avLst/>
            <a:gdLst/>
            <a:ahLst/>
            <a:cxnLst/>
            <a:rect l="l" t="t" r="r" b="b"/>
            <a:pathLst>
              <a:path w="111999" h="69849" extrusionOk="0">
                <a:moveTo>
                  <a:pt x="84626" y="1"/>
                </a:moveTo>
                <a:cubicBezTo>
                  <a:pt x="75297" y="1"/>
                  <a:pt x="67339" y="4116"/>
                  <a:pt x="59707" y="9298"/>
                </a:cubicBezTo>
                <a:cubicBezTo>
                  <a:pt x="54439" y="12907"/>
                  <a:pt x="49106" y="16680"/>
                  <a:pt x="42959" y="18436"/>
                </a:cubicBezTo>
                <a:cubicBezTo>
                  <a:pt x="36521" y="20322"/>
                  <a:pt x="29626" y="19867"/>
                  <a:pt x="22927" y="20387"/>
                </a:cubicBezTo>
                <a:cubicBezTo>
                  <a:pt x="16228" y="20907"/>
                  <a:pt x="9106" y="22663"/>
                  <a:pt x="4716" y="27769"/>
                </a:cubicBezTo>
                <a:cubicBezTo>
                  <a:pt x="1139" y="31964"/>
                  <a:pt x="1" y="37948"/>
                  <a:pt x="1074" y="43378"/>
                </a:cubicBezTo>
                <a:cubicBezTo>
                  <a:pt x="2147" y="48809"/>
                  <a:pt x="5172" y="53687"/>
                  <a:pt x="9041" y="57622"/>
                </a:cubicBezTo>
                <a:cubicBezTo>
                  <a:pt x="12423" y="61036"/>
                  <a:pt x="16391" y="63801"/>
                  <a:pt x="20748" y="65784"/>
                </a:cubicBezTo>
                <a:cubicBezTo>
                  <a:pt x="27611" y="68856"/>
                  <a:pt x="35084" y="69848"/>
                  <a:pt x="42652" y="69848"/>
                </a:cubicBezTo>
                <a:cubicBezTo>
                  <a:pt x="47422" y="69848"/>
                  <a:pt x="52228" y="69454"/>
                  <a:pt x="56943" y="68939"/>
                </a:cubicBezTo>
                <a:cubicBezTo>
                  <a:pt x="67414" y="67801"/>
                  <a:pt x="78016" y="66077"/>
                  <a:pt x="87511" y="61427"/>
                </a:cubicBezTo>
                <a:cubicBezTo>
                  <a:pt x="103186" y="53752"/>
                  <a:pt x="111999" y="39021"/>
                  <a:pt x="107283" y="21688"/>
                </a:cubicBezTo>
                <a:cubicBezTo>
                  <a:pt x="104259" y="10566"/>
                  <a:pt x="98633" y="615"/>
                  <a:pt x="85983" y="30"/>
                </a:cubicBezTo>
                <a:cubicBezTo>
                  <a:pt x="85527" y="10"/>
                  <a:pt x="85075" y="1"/>
                  <a:pt x="846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1" name="Google Shape;641;p37"/>
          <p:cNvSpPr/>
          <p:nvPr/>
        </p:nvSpPr>
        <p:spPr>
          <a:xfrm rot="10800000" flipH="1">
            <a:off x="10164534" y="-748400"/>
            <a:ext cx="2145655" cy="4889787"/>
          </a:xfrm>
          <a:custGeom>
            <a:avLst/>
            <a:gdLst/>
            <a:ahLst/>
            <a:cxnLst/>
            <a:rect l="l" t="t" r="r" b="b"/>
            <a:pathLst>
              <a:path w="46862" h="106795" fill="none" extrusionOk="0">
                <a:moveTo>
                  <a:pt x="618" y="106794"/>
                </a:moveTo>
                <a:cubicBezTo>
                  <a:pt x="1" y="82828"/>
                  <a:pt x="9204" y="58698"/>
                  <a:pt x="25626" y="41202"/>
                </a:cubicBezTo>
                <a:cubicBezTo>
                  <a:pt x="29593" y="36975"/>
                  <a:pt x="33984" y="33073"/>
                  <a:pt x="37528" y="28455"/>
                </a:cubicBezTo>
                <a:cubicBezTo>
                  <a:pt x="43707" y="20292"/>
                  <a:pt x="46861" y="10244"/>
                  <a:pt x="46504" y="0"/>
                </a:cubicBezTo>
              </a:path>
            </a:pathLst>
          </a:custGeom>
          <a:noFill/>
          <a:ln w="18700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2" name="Google Shape;642;p37"/>
          <p:cNvSpPr/>
          <p:nvPr/>
        </p:nvSpPr>
        <p:spPr>
          <a:xfrm rot="5712101">
            <a:off x="1110207" y="2704441"/>
            <a:ext cx="2679200" cy="6105696"/>
          </a:xfrm>
          <a:custGeom>
            <a:avLst/>
            <a:gdLst/>
            <a:ahLst/>
            <a:cxnLst/>
            <a:rect l="l" t="t" r="r" b="b"/>
            <a:pathLst>
              <a:path w="46862" h="106795" fill="none" extrusionOk="0">
                <a:moveTo>
                  <a:pt x="618" y="106794"/>
                </a:moveTo>
                <a:cubicBezTo>
                  <a:pt x="1" y="82828"/>
                  <a:pt x="9204" y="58698"/>
                  <a:pt x="25626" y="41202"/>
                </a:cubicBezTo>
                <a:cubicBezTo>
                  <a:pt x="29593" y="36975"/>
                  <a:pt x="33984" y="33073"/>
                  <a:pt x="37528" y="28455"/>
                </a:cubicBezTo>
                <a:cubicBezTo>
                  <a:pt x="43707" y="20292"/>
                  <a:pt x="46861" y="10244"/>
                  <a:pt x="46504" y="0"/>
                </a:cubicBezTo>
              </a:path>
            </a:pathLst>
          </a:custGeom>
          <a:noFill/>
          <a:ln w="18700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0886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8"/>
          <p:cNvSpPr/>
          <p:nvPr/>
        </p:nvSpPr>
        <p:spPr>
          <a:xfrm rot="-870143">
            <a:off x="446300" y="5437806"/>
            <a:ext cx="7576721" cy="3594276"/>
          </a:xfrm>
          <a:custGeom>
            <a:avLst/>
            <a:gdLst/>
            <a:ahLst/>
            <a:cxnLst/>
            <a:rect l="l" t="t" r="r" b="b"/>
            <a:pathLst>
              <a:path w="125820" h="59687" extrusionOk="0">
                <a:moveTo>
                  <a:pt x="16866" y="1"/>
                </a:moveTo>
                <a:cubicBezTo>
                  <a:pt x="16300" y="1"/>
                  <a:pt x="15830" y="51"/>
                  <a:pt x="15513" y="164"/>
                </a:cubicBezTo>
                <a:cubicBezTo>
                  <a:pt x="9919" y="2245"/>
                  <a:pt x="4001" y="5270"/>
                  <a:pt x="1659" y="10765"/>
                </a:cubicBezTo>
                <a:cubicBezTo>
                  <a:pt x="1" y="14733"/>
                  <a:pt x="554" y="19383"/>
                  <a:pt x="2342" y="23318"/>
                </a:cubicBezTo>
                <a:cubicBezTo>
                  <a:pt x="4131" y="27220"/>
                  <a:pt x="7058" y="30505"/>
                  <a:pt x="10147" y="33529"/>
                </a:cubicBezTo>
                <a:cubicBezTo>
                  <a:pt x="27437" y="50391"/>
                  <a:pt x="51615" y="59687"/>
                  <a:pt x="75722" y="59687"/>
                </a:cubicBezTo>
                <a:cubicBezTo>
                  <a:pt x="84578" y="59687"/>
                  <a:pt x="93425" y="58432"/>
                  <a:pt x="101917" y="55838"/>
                </a:cubicBezTo>
                <a:cubicBezTo>
                  <a:pt x="108942" y="53691"/>
                  <a:pt x="116063" y="50472"/>
                  <a:pt x="120454" y="44553"/>
                </a:cubicBezTo>
                <a:cubicBezTo>
                  <a:pt x="124811" y="38537"/>
                  <a:pt x="125819" y="30700"/>
                  <a:pt x="123088" y="23773"/>
                </a:cubicBezTo>
                <a:cubicBezTo>
                  <a:pt x="119153" y="14147"/>
                  <a:pt x="104421" y="5822"/>
                  <a:pt x="94438" y="5660"/>
                </a:cubicBezTo>
                <a:cubicBezTo>
                  <a:pt x="94052" y="5653"/>
                  <a:pt x="93666" y="5650"/>
                  <a:pt x="93281" y="5650"/>
                </a:cubicBezTo>
                <a:cubicBezTo>
                  <a:pt x="81902" y="5650"/>
                  <a:pt x="70639" y="8359"/>
                  <a:pt x="59284" y="9335"/>
                </a:cubicBezTo>
                <a:cubicBezTo>
                  <a:pt x="56952" y="9535"/>
                  <a:pt x="54582" y="9650"/>
                  <a:pt x="52209" y="9650"/>
                </a:cubicBezTo>
                <a:cubicBezTo>
                  <a:pt x="42638" y="9650"/>
                  <a:pt x="33008" y="7770"/>
                  <a:pt x="25529" y="1985"/>
                </a:cubicBezTo>
                <a:cubicBezTo>
                  <a:pt x="24401" y="1126"/>
                  <a:pt x="19548" y="1"/>
                  <a:pt x="168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5" name="Google Shape;645;p38"/>
          <p:cNvSpPr/>
          <p:nvPr/>
        </p:nvSpPr>
        <p:spPr>
          <a:xfrm rot="10800000">
            <a:off x="6153178" y="5928567"/>
            <a:ext cx="6719156" cy="1667523"/>
          </a:xfrm>
          <a:custGeom>
            <a:avLst/>
            <a:gdLst/>
            <a:ahLst/>
            <a:cxnLst/>
            <a:rect l="l" t="t" r="r" b="b"/>
            <a:pathLst>
              <a:path w="182404" h="45268" fill="none" extrusionOk="0">
                <a:moveTo>
                  <a:pt x="0" y="11285"/>
                </a:moveTo>
                <a:cubicBezTo>
                  <a:pt x="2732" y="15642"/>
                  <a:pt x="5529" y="20097"/>
                  <a:pt x="9334" y="23544"/>
                </a:cubicBezTo>
                <a:cubicBezTo>
                  <a:pt x="13138" y="27024"/>
                  <a:pt x="18179" y="29463"/>
                  <a:pt x="23317" y="29040"/>
                </a:cubicBezTo>
                <a:cubicBezTo>
                  <a:pt x="29366" y="28487"/>
                  <a:pt x="34374" y="24227"/>
                  <a:pt x="40162" y="22406"/>
                </a:cubicBezTo>
                <a:cubicBezTo>
                  <a:pt x="45040" y="20845"/>
                  <a:pt x="50341" y="21138"/>
                  <a:pt x="55414" y="21951"/>
                </a:cubicBezTo>
                <a:cubicBezTo>
                  <a:pt x="63284" y="23284"/>
                  <a:pt x="70893" y="25951"/>
                  <a:pt x="77885" y="29788"/>
                </a:cubicBezTo>
                <a:cubicBezTo>
                  <a:pt x="84129" y="33268"/>
                  <a:pt x="89885" y="37690"/>
                  <a:pt x="96486" y="40390"/>
                </a:cubicBezTo>
                <a:cubicBezTo>
                  <a:pt x="102177" y="42698"/>
                  <a:pt x="108258" y="43642"/>
                  <a:pt x="114372" y="44259"/>
                </a:cubicBezTo>
                <a:cubicBezTo>
                  <a:pt x="124160" y="45202"/>
                  <a:pt x="134241" y="45268"/>
                  <a:pt x="143575" y="42113"/>
                </a:cubicBezTo>
                <a:cubicBezTo>
                  <a:pt x="162208" y="35869"/>
                  <a:pt x="174566" y="18049"/>
                  <a:pt x="182403" y="0"/>
                </a:cubicBezTo>
              </a:path>
            </a:pathLst>
          </a:custGeom>
          <a:noFill/>
          <a:ln w="20325" cap="flat" cmpd="sng">
            <a:solidFill>
              <a:schemeClr val="dk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8800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9"/>
          <p:cNvSpPr/>
          <p:nvPr/>
        </p:nvSpPr>
        <p:spPr>
          <a:xfrm rot="4424495">
            <a:off x="-3253586" y="2727434"/>
            <a:ext cx="7781233" cy="1931103"/>
          </a:xfrm>
          <a:custGeom>
            <a:avLst/>
            <a:gdLst/>
            <a:ahLst/>
            <a:cxnLst/>
            <a:rect l="l" t="t" r="r" b="b"/>
            <a:pathLst>
              <a:path w="182404" h="45268" fill="none" extrusionOk="0">
                <a:moveTo>
                  <a:pt x="0" y="11285"/>
                </a:moveTo>
                <a:cubicBezTo>
                  <a:pt x="2732" y="15642"/>
                  <a:pt x="5529" y="20097"/>
                  <a:pt x="9334" y="23544"/>
                </a:cubicBezTo>
                <a:cubicBezTo>
                  <a:pt x="13138" y="27024"/>
                  <a:pt x="18179" y="29463"/>
                  <a:pt x="23317" y="29040"/>
                </a:cubicBezTo>
                <a:cubicBezTo>
                  <a:pt x="29366" y="28487"/>
                  <a:pt x="34374" y="24227"/>
                  <a:pt x="40162" y="22406"/>
                </a:cubicBezTo>
                <a:cubicBezTo>
                  <a:pt x="45040" y="20845"/>
                  <a:pt x="50341" y="21138"/>
                  <a:pt x="55414" y="21951"/>
                </a:cubicBezTo>
                <a:cubicBezTo>
                  <a:pt x="63284" y="23284"/>
                  <a:pt x="70893" y="25951"/>
                  <a:pt x="77885" y="29788"/>
                </a:cubicBezTo>
                <a:cubicBezTo>
                  <a:pt x="84129" y="33268"/>
                  <a:pt x="89885" y="37690"/>
                  <a:pt x="96486" y="40390"/>
                </a:cubicBezTo>
                <a:cubicBezTo>
                  <a:pt x="102177" y="42698"/>
                  <a:pt x="108258" y="43642"/>
                  <a:pt x="114372" y="44259"/>
                </a:cubicBezTo>
                <a:cubicBezTo>
                  <a:pt x="124160" y="45202"/>
                  <a:pt x="134241" y="45268"/>
                  <a:pt x="143575" y="42113"/>
                </a:cubicBezTo>
                <a:cubicBezTo>
                  <a:pt x="162208" y="35869"/>
                  <a:pt x="174566" y="18049"/>
                  <a:pt x="182403" y="0"/>
                </a:cubicBezTo>
              </a:path>
            </a:pathLst>
          </a:custGeom>
          <a:noFill/>
          <a:ln w="20325" cap="flat" cmpd="sng">
            <a:solidFill>
              <a:schemeClr val="dk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8" name="Google Shape;648;p39"/>
          <p:cNvSpPr/>
          <p:nvPr/>
        </p:nvSpPr>
        <p:spPr>
          <a:xfrm rot="-1281600" flipH="1">
            <a:off x="9048023" y="-804157"/>
            <a:ext cx="2624152" cy="4649541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accen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9" name="Google Shape;649;p39"/>
          <p:cNvSpPr/>
          <p:nvPr/>
        </p:nvSpPr>
        <p:spPr>
          <a:xfrm>
            <a:off x="5867907" y="5017163"/>
            <a:ext cx="7033164" cy="4386284"/>
          </a:xfrm>
          <a:custGeom>
            <a:avLst/>
            <a:gdLst/>
            <a:ahLst/>
            <a:cxnLst/>
            <a:rect l="l" t="t" r="r" b="b"/>
            <a:pathLst>
              <a:path w="111999" h="69849" extrusionOk="0">
                <a:moveTo>
                  <a:pt x="84626" y="1"/>
                </a:moveTo>
                <a:cubicBezTo>
                  <a:pt x="75297" y="1"/>
                  <a:pt x="67339" y="4116"/>
                  <a:pt x="59707" y="9298"/>
                </a:cubicBezTo>
                <a:cubicBezTo>
                  <a:pt x="54439" y="12907"/>
                  <a:pt x="49106" y="16680"/>
                  <a:pt x="42959" y="18436"/>
                </a:cubicBezTo>
                <a:cubicBezTo>
                  <a:pt x="36521" y="20322"/>
                  <a:pt x="29626" y="19867"/>
                  <a:pt x="22927" y="20387"/>
                </a:cubicBezTo>
                <a:cubicBezTo>
                  <a:pt x="16228" y="20907"/>
                  <a:pt x="9106" y="22663"/>
                  <a:pt x="4716" y="27769"/>
                </a:cubicBezTo>
                <a:cubicBezTo>
                  <a:pt x="1139" y="31964"/>
                  <a:pt x="1" y="37948"/>
                  <a:pt x="1074" y="43378"/>
                </a:cubicBezTo>
                <a:cubicBezTo>
                  <a:pt x="2147" y="48809"/>
                  <a:pt x="5172" y="53687"/>
                  <a:pt x="9041" y="57622"/>
                </a:cubicBezTo>
                <a:cubicBezTo>
                  <a:pt x="12423" y="61036"/>
                  <a:pt x="16391" y="63801"/>
                  <a:pt x="20748" y="65784"/>
                </a:cubicBezTo>
                <a:cubicBezTo>
                  <a:pt x="27611" y="68856"/>
                  <a:pt x="35084" y="69848"/>
                  <a:pt x="42652" y="69848"/>
                </a:cubicBezTo>
                <a:cubicBezTo>
                  <a:pt x="47422" y="69848"/>
                  <a:pt x="52228" y="69454"/>
                  <a:pt x="56943" y="68939"/>
                </a:cubicBezTo>
                <a:cubicBezTo>
                  <a:pt x="67414" y="67801"/>
                  <a:pt x="78016" y="66077"/>
                  <a:pt x="87511" y="61427"/>
                </a:cubicBezTo>
                <a:cubicBezTo>
                  <a:pt x="103186" y="53752"/>
                  <a:pt x="111999" y="39021"/>
                  <a:pt x="107283" y="21688"/>
                </a:cubicBezTo>
                <a:cubicBezTo>
                  <a:pt x="104259" y="10566"/>
                  <a:pt x="98633" y="615"/>
                  <a:pt x="85983" y="30"/>
                </a:cubicBezTo>
                <a:cubicBezTo>
                  <a:pt x="85527" y="10"/>
                  <a:pt x="85075" y="1"/>
                  <a:pt x="846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1837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/>
          <p:nvPr/>
        </p:nvSpPr>
        <p:spPr>
          <a:xfrm rot="10391909">
            <a:off x="10613319" y="-32091"/>
            <a:ext cx="2044600" cy="4333395"/>
          </a:xfrm>
          <a:custGeom>
            <a:avLst/>
            <a:gdLst/>
            <a:ahLst/>
            <a:cxnLst/>
            <a:rect l="l" t="t" r="r" b="b"/>
            <a:pathLst>
              <a:path w="46536" h="98630" extrusionOk="0">
                <a:moveTo>
                  <a:pt x="12748" y="1"/>
                </a:moveTo>
                <a:lnTo>
                  <a:pt x="4065" y="26829"/>
                </a:lnTo>
                <a:lnTo>
                  <a:pt x="4065" y="26829"/>
                </a:lnTo>
                <a:cubicBezTo>
                  <a:pt x="9951" y="49886"/>
                  <a:pt x="0" y="74275"/>
                  <a:pt x="3252" y="97852"/>
                </a:cubicBezTo>
                <a:cubicBezTo>
                  <a:pt x="6282" y="98350"/>
                  <a:pt x="9377" y="98629"/>
                  <a:pt x="12462" y="98629"/>
                </a:cubicBezTo>
                <a:cubicBezTo>
                  <a:pt x="18449" y="98629"/>
                  <a:pt x="24402" y="97577"/>
                  <a:pt x="29788" y="95023"/>
                </a:cubicBezTo>
                <a:cubicBezTo>
                  <a:pt x="37951" y="91120"/>
                  <a:pt x="44552" y="83381"/>
                  <a:pt x="45528" y="74405"/>
                </a:cubicBezTo>
                <a:cubicBezTo>
                  <a:pt x="46536" y="64975"/>
                  <a:pt x="41463" y="55967"/>
                  <a:pt x="35479" y="48650"/>
                </a:cubicBezTo>
                <a:cubicBezTo>
                  <a:pt x="29496" y="41333"/>
                  <a:pt x="22309" y="34862"/>
                  <a:pt x="17691" y="26569"/>
                </a:cubicBezTo>
                <a:cubicBezTo>
                  <a:pt x="13236" y="18472"/>
                  <a:pt x="11512" y="9171"/>
                  <a:pt x="127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2" name="Google Shape;652;p40"/>
          <p:cNvSpPr/>
          <p:nvPr/>
        </p:nvSpPr>
        <p:spPr>
          <a:xfrm rot="10800000">
            <a:off x="-402776" y="-336300"/>
            <a:ext cx="4060384" cy="7194295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3" name="Google Shape;653;p40"/>
          <p:cNvGrpSpPr/>
          <p:nvPr/>
        </p:nvGrpSpPr>
        <p:grpSpPr>
          <a:xfrm rot="1714734" flipH="1">
            <a:off x="9755873" y="960962"/>
            <a:ext cx="1950895" cy="1877721"/>
            <a:chOff x="2445325" y="5373775"/>
            <a:chExt cx="1109775" cy="1068150"/>
          </a:xfrm>
        </p:grpSpPr>
        <p:sp>
          <p:nvSpPr>
            <p:cNvPr id="654" name="Google Shape;654;p40"/>
            <p:cNvSpPr/>
            <p:nvPr/>
          </p:nvSpPr>
          <p:spPr>
            <a:xfrm>
              <a:off x="2694925" y="5552650"/>
              <a:ext cx="233350" cy="186350"/>
            </a:xfrm>
            <a:custGeom>
              <a:avLst/>
              <a:gdLst/>
              <a:ahLst/>
              <a:cxnLst/>
              <a:rect l="l" t="t" r="r" b="b"/>
              <a:pathLst>
                <a:path w="9334" h="7454" extrusionOk="0">
                  <a:moveTo>
                    <a:pt x="8521" y="0"/>
                  </a:moveTo>
                  <a:lnTo>
                    <a:pt x="8521" y="0"/>
                  </a:lnTo>
                  <a:cubicBezTo>
                    <a:pt x="5952" y="618"/>
                    <a:pt x="3578" y="1821"/>
                    <a:pt x="1561" y="3545"/>
                  </a:cubicBezTo>
                  <a:cubicBezTo>
                    <a:pt x="976" y="3967"/>
                    <a:pt x="488" y="4585"/>
                    <a:pt x="228" y="5268"/>
                  </a:cubicBezTo>
                  <a:cubicBezTo>
                    <a:pt x="0" y="5951"/>
                    <a:pt x="163" y="6862"/>
                    <a:pt x="813" y="7219"/>
                  </a:cubicBezTo>
                  <a:cubicBezTo>
                    <a:pt x="1139" y="7349"/>
                    <a:pt x="1496" y="7447"/>
                    <a:pt x="1854" y="7447"/>
                  </a:cubicBezTo>
                  <a:cubicBezTo>
                    <a:pt x="1952" y="7451"/>
                    <a:pt x="2050" y="7453"/>
                    <a:pt x="2147" y="7453"/>
                  </a:cubicBezTo>
                  <a:cubicBezTo>
                    <a:pt x="3531" y="7453"/>
                    <a:pt x="4808" y="7013"/>
                    <a:pt x="5659" y="5919"/>
                  </a:cubicBezTo>
                  <a:cubicBezTo>
                    <a:pt x="5659" y="5919"/>
                    <a:pt x="9334" y="2699"/>
                    <a:pt x="8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2490875" y="6208725"/>
              <a:ext cx="196750" cy="233200"/>
            </a:xfrm>
            <a:custGeom>
              <a:avLst/>
              <a:gdLst/>
              <a:ahLst/>
              <a:cxnLst/>
              <a:rect l="l" t="t" r="r" b="b"/>
              <a:pathLst>
                <a:path w="7870" h="9328" extrusionOk="0">
                  <a:moveTo>
                    <a:pt x="6244" y="0"/>
                  </a:moveTo>
                  <a:cubicBezTo>
                    <a:pt x="4000" y="1431"/>
                    <a:pt x="2146" y="3350"/>
                    <a:pt x="781" y="5594"/>
                  </a:cubicBezTo>
                  <a:cubicBezTo>
                    <a:pt x="358" y="6212"/>
                    <a:pt x="98" y="6927"/>
                    <a:pt x="33" y="7675"/>
                  </a:cubicBezTo>
                  <a:cubicBezTo>
                    <a:pt x="0" y="8423"/>
                    <a:pt x="520" y="9106"/>
                    <a:pt x="1236" y="9301"/>
                  </a:cubicBezTo>
                  <a:cubicBezTo>
                    <a:pt x="1336" y="9319"/>
                    <a:pt x="1436" y="9327"/>
                    <a:pt x="1535" y="9327"/>
                  </a:cubicBezTo>
                  <a:cubicBezTo>
                    <a:pt x="1791" y="9327"/>
                    <a:pt x="2042" y="9274"/>
                    <a:pt x="2276" y="9203"/>
                  </a:cubicBezTo>
                  <a:cubicBezTo>
                    <a:pt x="3740" y="8781"/>
                    <a:pt x="4911" y="7935"/>
                    <a:pt x="5431" y="6537"/>
                  </a:cubicBezTo>
                  <a:cubicBezTo>
                    <a:pt x="5431" y="6537"/>
                    <a:pt x="7870" y="2309"/>
                    <a:pt x="6244" y="33"/>
                  </a:cubicBezTo>
                  <a:lnTo>
                    <a:pt x="62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2445325" y="5946950"/>
              <a:ext cx="143925" cy="114225"/>
            </a:xfrm>
            <a:custGeom>
              <a:avLst/>
              <a:gdLst/>
              <a:ahLst/>
              <a:cxnLst/>
              <a:rect l="l" t="t" r="r" b="b"/>
              <a:pathLst>
                <a:path w="5757" h="4569" extrusionOk="0">
                  <a:moveTo>
                    <a:pt x="5269" y="0"/>
                  </a:moveTo>
                  <a:lnTo>
                    <a:pt x="5269" y="0"/>
                  </a:lnTo>
                  <a:cubicBezTo>
                    <a:pt x="3676" y="358"/>
                    <a:pt x="2212" y="1106"/>
                    <a:pt x="1009" y="2179"/>
                  </a:cubicBezTo>
                  <a:cubicBezTo>
                    <a:pt x="619" y="2439"/>
                    <a:pt x="359" y="2797"/>
                    <a:pt x="196" y="3219"/>
                  </a:cubicBezTo>
                  <a:cubicBezTo>
                    <a:pt x="1" y="3642"/>
                    <a:pt x="164" y="4130"/>
                    <a:pt x="554" y="4423"/>
                  </a:cubicBezTo>
                  <a:cubicBezTo>
                    <a:pt x="749" y="4520"/>
                    <a:pt x="977" y="4553"/>
                    <a:pt x="1172" y="4553"/>
                  </a:cubicBezTo>
                  <a:cubicBezTo>
                    <a:pt x="1267" y="4563"/>
                    <a:pt x="1363" y="4569"/>
                    <a:pt x="1458" y="4569"/>
                  </a:cubicBezTo>
                  <a:cubicBezTo>
                    <a:pt x="2237" y="4569"/>
                    <a:pt x="2991" y="4218"/>
                    <a:pt x="3513" y="3610"/>
                  </a:cubicBezTo>
                  <a:cubicBezTo>
                    <a:pt x="3513" y="3610"/>
                    <a:pt x="5757" y="1659"/>
                    <a:pt x="5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973775" y="5525800"/>
              <a:ext cx="143925" cy="115050"/>
            </a:xfrm>
            <a:custGeom>
              <a:avLst/>
              <a:gdLst/>
              <a:ahLst/>
              <a:cxnLst/>
              <a:rect l="l" t="t" r="r" b="b"/>
              <a:pathLst>
                <a:path w="5757" h="4602" extrusionOk="0">
                  <a:moveTo>
                    <a:pt x="5269" y="1"/>
                  </a:moveTo>
                  <a:lnTo>
                    <a:pt x="5269" y="1"/>
                  </a:lnTo>
                  <a:cubicBezTo>
                    <a:pt x="3675" y="391"/>
                    <a:pt x="2212" y="1139"/>
                    <a:pt x="976" y="2180"/>
                  </a:cubicBezTo>
                  <a:cubicBezTo>
                    <a:pt x="619" y="2472"/>
                    <a:pt x="326" y="2830"/>
                    <a:pt x="163" y="3253"/>
                  </a:cubicBezTo>
                  <a:cubicBezTo>
                    <a:pt x="1" y="3676"/>
                    <a:pt x="163" y="4163"/>
                    <a:pt x="554" y="4456"/>
                  </a:cubicBezTo>
                  <a:cubicBezTo>
                    <a:pt x="749" y="4554"/>
                    <a:pt x="944" y="4586"/>
                    <a:pt x="1171" y="4586"/>
                  </a:cubicBezTo>
                  <a:cubicBezTo>
                    <a:pt x="1267" y="4597"/>
                    <a:pt x="1363" y="4602"/>
                    <a:pt x="1459" y="4602"/>
                  </a:cubicBezTo>
                  <a:cubicBezTo>
                    <a:pt x="2243" y="4602"/>
                    <a:pt x="3020" y="4252"/>
                    <a:pt x="3513" y="3643"/>
                  </a:cubicBezTo>
                  <a:cubicBezTo>
                    <a:pt x="3513" y="3643"/>
                    <a:pt x="5757" y="1659"/>
                    <a:pt x="5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802250" y="5373775"/>
              <a:ext cx="143925" cy="114875"/>
            </a:xfrm>
            <a:custGeom>
              <a:avLst/>
              <a:gdLst/>
              <a:ahLst/>
              <a:cxnLst/>
              <a:rect l="l" t="t" r="r" b="b"/>
              <a:pathLst>
                <a:path w="5757" h="4595" extrusionOk="0">
                  <a:moveTo>
                    <a:pt x="5236" y="1"/>
                  </a:moveTo>
                  <a:cubicBezTo>
                    <a:pt x="3675" y="391"/>
                    <a:pt x="2211" y="1139"/>
                    <a:pt x="976" y="2180"/>
                  </a:cubicBezTo>
                  <a:cubicBezTo>
                    <a:pt x="618" y="2440"/>
                    <a:pt x="325" y="2830"/>
                    <a:pt x="163" y="3253"/>
                  </a:cubicBezTo>
                  <a:cubicBezTo>
                    <a:pt x="0" y="3675"/>
                    <a:pt x="130" y="4163"/>
                    <a:pt x="520" y="4423"/>
                  </a:cubicBezTo>
                  <a:cubicBezTo>
                    <a:pt x="715" y="4521"/>
                    <a:pt x="943" y="4586"/>
                    <a:pt x="1171" y="4586"/>
                  </a:cubicBezTo>
                  <a:cubicBezTo>
                    <a:pt x="1244" y="4591"/>
                    <a:pt x="1318" y="4594"/>
                    <a:pt x="1391" y="4594"/>
                  </a:cubicBezTo>
                  <a:cubicBezTo>
                    <a:pt x="2194" y="4594"/>
                    <a:pt x="2976" y="4269"/>
                    <a:pt x="3512" y="3643"/>
                  </a:cubicBezTo>
                  <a:cubicBezTo>
                    <a:pt x="3512" y="3643"/>
                    <a:pt x="5756" y="1659"/>
                    <a:pt x="5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3261575" y="5673300"/>
              <a:ext cx="155300" cy="81375"/>
            </a:xfrm>
            <a:custGeom>
              <a:avLst/>
              <a:gdLst/>
              <a:ahLst/>
              <a:cxnLst/>
              <a:rect l="l" t="t" r="r" b="b"/>
              <a:pathLst>
                <a:path w="6212" h="3255" extrusionOk="0">
                  <a:moveTo>
                    <a:pt x="5178" y="1"/>
                  </a:moveTo>
                  <a:cubicBezTo>
                    <a:pt x="3901" y="1"/>
                    <a:pt x="2636" y="234"/>
                    <a:pt x="1432" y="670"/>
                  </a:cubicBezTo>
                  <a:cubicBezTo>
                    <a:pt x="1009" y="800"/>
                    <a:pt x="619" y="1060"/>
                    <a:pt x="326" y="1418"/>
                  </a:cubicBezTo>
                  <a:cubicBezTo>
                    <a:pt x="1" y="1743"/>
                    <a:pt x="1" y="2263"/>
                    <a:pt x="261" y="2654"/>
                  </a:cubicBezTo>
                  <a:cubicBezTo>
                    <a:pt x="423" y="2816"/>
                    <a:pt x="619" y="2914"/>
                    <a:pt x="814" y="3011"/>
                  </a:cubicBezTo>
                  <a:cubicBezTo>
                    <a:pt x="1179" y="3172"/>
                    <a:pt x="1572" y="3254"/>
                    <a:pt x="1963" y="3254"/>
                  </a:cubicBezTo>
                  <a:cubicBezTo>
                    <a:pt x="2442" y="3254"/>
                    <a:pt x="2921" y="3132"/>
                    <a:pt x="3350" y="2881"/>
                  </a:cubicBezTo>
                  <a:cubicBezTo>
                    <a:pt x="3350" y="2881"/>
                    <a:pt x="6114" y="1776"/>
                    <a:pt x="6212" y="52"/>
                  </a:cubicBezTo>
                  <a:cubicBezTo>
                    <a:pt x="5867" y="18"/>
                    <a:pt x="5522" y="1"/>
                    <a:pt x="5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3080275" y="5856550"/>
              <a:ext cx="220350" cy="115700"/>
            </a:xfrm>
            <a:custGeom>
              <a:avLst/>
              <a:gdLst/>
              <a:ahLst/>
              <a:cxnLst/>
              <a:rect l="l" t="t" r="r" b="b"/>
              <a:pathLst>
                <a:path w="8814" h="4628" extrusionOk="0">
                  <a:moveTo>
                    <a:pt x="7388" y="1"/>
                  </a:moveTo>
                  <a:cubicBezTo>
                    <a:pt x="5582" y="1"/>
                    <a:pt x="3781" y="338"/>
                    <a:pt x="2082" y="982"/>
                  </a:cubicBezTo>
                  <a:cubicBezTo>
                    <a:pt x="1464" y="1145"/>
                    <a:pt x="911" y="1502"/>
                    <a:pt x="456" y="1990"/>
                  </a:cubicBezTo>
                  <a:cubicBezTo>
                    <a:pt x="33" y="2510"/>
                    <a:pt x="1" y="3226"/>
                    <a:pt x="391" y="3779"/>
                  </a:cubicBezTo>
                  <a:cubicBezTo>
                    <a:pt x="619" y="3974"/>
                    <a:pt x="879" y="4136"/>
                    <a:pt x="1171" y="4266"/>
                  </a:cubicBezTo>
                  <a:cubicBezTo>
                    <a:pt x="1693" y="4505"/>
                    <a:pt x="2256" y="4627"/>
                    <a:pt x="2818" y="4627"/>
                  </a:cubicBezTo>
                  <a:cubicBezTo>
                    <a:pt x="3484" y="4627"/>
                    <a:pt x="4150" y="4456"/>
                    <a:pt x="4749" y="4104"/>
                  </a:cubicBezTo>
                  <a:cubicBezTo>
                    <a:pt x="4749" y="4104"/>
                    <a:pt x="8684" y="2543"/>
                    <a:pt x="8814" y="71"/>
                  </a:cubicBezTo>
                  <a:cubicBezTo>
                    <a:pt x="8339" y="24"/>
                    <a:pt x="7863" y="1"/>
                    <a:pt x="7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3321750" y="5438675"/>
              <a:ext cx="233350" cy="98550"/>
            </a:xfrm>
            <a:custGeom>
              <a:avLst/>
              <a:gdLst/>
              <a:ahLst/>
              <a:cxnLst/>
              <a:rect l="l" t="t" r="r" b="b"/>
              <a:pathLst>
                <a:path w="9334" h="3942" extrusionOk="0">
                  <a:moveTo>
                    <a:pt x="4028" y="0"/>
                  </a:moveTo>
                  <a:cubicBezTo>
                    <a:pt x="3552" y="0"/>
                    <a:pt x="3076" y="24"/>
                    <a:pt x="2602" y="71"/>
                  </a:cubicBezTo>
                  <a:cubicBezTo>
                    <a:pt x="1951" y="104"/>
                    <a:pt x="1333" y="299"/>
                    <a:pt x="781" y="657"/>
                  </a:cubicBezTo>
                  <a:cubicBezTo>
                    <a:pt x="228" y="1014"/>
                    <a:pt x="0" y="1730"/>
                    <a:pt x="260" y="2348"/>
                  </a:cubicBezTo>
                  <a:cubicBezTo>
                    <a:pt x="390" y="2608"/>
                    <a:pt x="618" y="2836"/>
                    <a:pt x="878" y="3031"/>
                  </a:cubicBezTo>
                  <a:cubicBezTo>
                    <a:pt x="1568" y="3625"/>
                    <a:pt x="2466" y="3941"/>
                    <a:pt x="3369" y="3941"/>
                  </a:cubicBezTo>
                  <a:cubicBezTo>
                    <a:pt x="3701" y="3941"/>
                    <a:pt x="4034" y="3899"/>
                    <a:pt x="4358" y="3811"/>
                  </a:cubicBezTo>
                  <a:cubicBezTo>
                    <a:pt x="4358" y="3811"/>
                    <a:pt x="8585" y="3323"/>
                    <a:pt x="9333" y="982"/>
                  </a:cubicBezTo>
                  <a:cubicBezTo>
                    <a:pt x="7634" y="338"/>
                    <a:pt x="5834" y="0"/>
                    <a:pt x="40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2598175" y="5914425"/>
              <a:ext cx="194325" cy="178550"/>
            </a:xfrm>
            <a:custGeom>
              <a:avLst/>
              <a:gdLst/>
              <a:ahLst/>
              <a:cxnLst/>
              <a:rect l="l" t="t" r="r" b="b"/>
              <a:pathLst>
                <a:path w="7773" h="7142" extrusionOk="0">
                  <a:moveTo>
                    <a:pt x="6797" y="0"/>
                  </a:moveTo>
                  <a:lnTo>
                    <a:pt x="6797" y="0"/>
                  </a:lnTo>
                  <a:cubicBezTo>
                    <a:pt x="4651" y="813"/>
                    <a:pt x="2700" y="2114"/>
                    <a:pt x="1139" y="3805"/>
                  </a:cubicBezTo>
                  <a:cubicBezTo>
                    <a:pt x="684" y="4228"/>
                    <a:pt x="326" y="4813"/>
                    <a:pt x="163" y="5431"/>
                  </a:cubicBezTo>
                  <a:cubicBezTo>
                    <a:pt x="1" y="6049"/>
                    <a:pt x="293" y="6732"/>
                    <a:pt x="879" y="7057"/>
                  </a:cubicBezTo>
                  <a:cubicBezTo>
                    <a:pt x="1064" y="7119"/>
                    <a:pt x="1263" y="7141"/>
                    <a:pt x="1458" y="7141"/>
                  </a:cubicBezTo>
                  <a:cubicBezTo>
                    <a:pt x="1571" y="7141"/>
                    <a:pt x="1682" y="7134"/>
                    <a:pt x="1789" y="7122"/>
                  </a:cubicBezTo>
                  <a:cubicBezTo>
                    <a:pt x="3057" y="7122"/>
                    <a:pt x="4228" y="6472"/>
                    <a:pt x="4944" y="5399"/>
                  </a:cubicBezTo>
                  <a:cubicBezTo>
                    <a:pt x="4944" y="5399"/>
                    <a:pt x="7773" y="2244"/>
                    <a:pt x="6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0791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Font typeface="Delius Swash Caps"/>
              <a:buChar char="●"/>
              <a:defRPr sz="1800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○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■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●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○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■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●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○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■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30440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175833"/>
            <a:ext cx="10282800" cy="684000"/>
          </a:xfrm>
        </p:spPr>
        <p:txBody>
          <a:bodyPr/>
          <a:lstStyle/>
          <a:p>
            <a:pPr algn="ctr"/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TUGAS M10</a:t>
            </a: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DISCOVERY</a:t>
            </a: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MINING STUDI KASUS</a:t>
            </a: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 Putu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</a:t>
            </a: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1120800012</a:t>
            </a: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175833"/>
            <a:ext cx="10282800" cy="684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7 –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Recall &amp; Precision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D83A6-FD8A-478F-97A8-E0533A329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47" y="1823774"/>
            <a:ext cx="1800225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7E5F81-0E9C-43AE-959D-25A0F1C10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63" y="2425956"/>
            <a:ext cx="2732139" cy="542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F8D566-77C6-4E01-B4ED-D442BE265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363" y="3889119"/>
            <a:ext cx="1678021" cy="8480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EA4479-D31F-4BFE-987A-A398564A280E}"/>
              </a:ext>
            </a:extLst>
          </p:cNvPr>
          <p:cNvSpPr/>
          <p:nvPr/>
        </p:nvSpPr>
        <p:spPr>
          <a:xfrm>
            <a:off x="262956" y="3286937"/>
            <a:ext cx="4787632" cy="602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Contoh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6290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175833"/>
            <a:ext cx="10282800" cy="684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7 –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Memplot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Recall &amp; Precision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168F5-6FA9-4EEF-BDF2-B918A754D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703" y="3429000"/>
            <a:ext cx="4106966" cy="2675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FBB484-C498-4AB2-95C9-3AC7D6CB7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300" y="2054169"/>
            <a:ext cx="4843770" cy="121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8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DAF3-D27A-4F2D-A6A7-E0635CF0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ANALISA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50E129-A5D5-418F-B873-B1EFA2DBA86F}"/>
              </a:ext>
            </a:extLst>
          </p:cNvPr>
          <p:cNvSpPr txBox="1">
            <a:spLocks/>
          </p:cNvSpPr>
          <p:nvPr/>
        </p:nvSpPr>
        <p:spPr>
          <a:xfrm>
            <a:off x="753071" y="1497935"/>
            <a:ext cx="10282800" cy="418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4667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kern="0" dirty="0" err="1"/>
              <a:t>Penggunaan</a:t>
            </a:r>
            <a:r>
              <a:rPr lang="en-ID" sz="2000" kern="0" dirty="0"/>
              <a:t> Text Mining </a:t>
            </a:r>
            <a:r>
              <a:rPr lang="en-ID" sz="2000" kern="0" dirty="0" err="1"/>
              <a:t>dapat</a:t>
            </a:r>
            <a:r>
              <a:rPr lang="en-ID" sz="2000" kern="0" dirty="0"/>
              <a:t> </a:t>
            </a:r>
            <a:r>
              <a:rPr lang="en-ID" sz="2000" kern="0" dirty="0" err="1"/>
              <a:t>membantu</a:t>
            </a:r>
            <a:r>
              <a:rPr lang="en-ID" sz="2000" kern="0" dirty="0"/>
              <a:t> </a:t>
            </a:r>
            <a:r>
              <a:rPr lang="en-ID" sz="2000" kern="0" dirty="0" err="1"/>
              <a:t>pencarian</a:t>
            </a:r>
            <a:r>
              <a:rPr lang="en-ID" sz="2000" kern="0" dirty="0"/>
              <a:t> kata </a:t>
            </a:r>
            <a:r>
              <a:rPr lang="en-ID" sz="2000" kern="0" dirty="0" err="1"/>
              <a:t>dalam</a:t>
            </a:r>
            <a:r>
              <a:rPr lang="en-ID" sz="2000" kern="0" dirty="0"/>
              <a:t> </a:t>
            </a:r>
            <a:r>
              <a:rPr lang="en-ID" sz="2000" kern="0" dirty="0" err="1"/>
              <a:t>dokumen</a:t>
            </a:r>
            <a:r>
              <a:rPr lang="en-ID" sz="2000" kern="0" dirty="0"/>
              <a:t>, </a:t>
            </a:r>
            <a:r>
              <a:rPr lang="en-ID" sz="2000" kern="0" dirty="0" err="1"/>
              <a:t>seperti</a:t>
            </a:r>
            <a:r>
              <a:rPr lang="en-ID" sz="2000" kern="0" dirty="0"/>
              <a:t> yang </a:t>
            </a:r>
            <a:r>
              <a:rPr lang="en-ID" sz="2000" kern="0" dirty="0" err="1"/>
              <a:t>diaplikasikan</a:t>
            </a:r>
            <a:r>
              <a:rPr lang="en-ID" sz="2000" kern="0" dirty="0"/>
              <a:t> </a:t>
            </a:r>
            <a:r>
              <a:rPr lang="en-ID" sz="2000" kern="0" dirty="0" err="1"/>
              <a:t>secara</a:t>
            </a:r>
            <a:r>
              <a:rPr lang="en-ID" sz="2000" kern="0" dirty="0"/>
              <a:t> </a:t>
            </a:r>
            <a:r>
              <a:rPr lang="en-ID" sz="2000" kern="0" dirty="0" err="1"/>
              <a:t>sederhana</a:t>
            </a:r>
            <a:r>
              <a:rPr lang="en-ID" sz="2000" kern="0" dirty="0"/>
              <a:t> </a:t>
            </a:r>
            <a:r>
              <a:rPr lang="en-ID" sz="2000" kern="0" dirty="0" err="1"/>
              <a:t>dalam</a:t>
            </a:r>
            <a:r>
              <a:rPr lang="en-ID" sz="2000" kern="0" dirty="0"/>
              <a:t> </a:t>
            </a:r>
            <a:r>
              <a:rPr lang="en-ID" sz="2000" kern="0" dirty="0" err="1"/>
              <a:t>praktikum</a:t>
            </a:r>
            <a:r>
              <a:rPr lang="en-ID" sz="2000" kern="0" dirty="0"/>
              <a:t> </a:t>
            </a:r>
            <a:r>
              <a:rPr lang="en-ID" sz="2000" kern="0" dirty="0" err="1"/>
              <a:t>ini</a:t>
            </a:r>
            <a:r>
              <a:rPr lang="en-ID" sz="2000" kern="0" dirty="0"/>
              <a:t>. Proses </a:t>
            </a:r>
            <a:r>
              <a:rPr lang="en-ID" sz="2000" kern="0" dirty="0" err="1"/>
              <a:t>dalam</a:t>
            </a:r>
            <a:r>
              <a:rPr lang="en-ID" sz="2000" kern="0" dirty="0"/>
              <a:t> </a:t>
            </a:r>
            <a:r>
              <a:rPr lang="en-ID" sz="2000" kern="0" dirty="0" err="1"/>
              <a:t>penyelesaiannya</a:t>
            </a:r>
            <a:r>
              <a:rPr lang="en-ID" sz="2000" kern="0" dirty="0"/>
              <a:t> </a:t>
            </a:r>
            <a:r>
              <a:rPr lang="en-ID" sz="2000" kern="0" dirty="0" err="1"/>
              <a:t>meliputi</a:t>
            </a:r>
            <a:r>
              <a:rPr lang="en-ID" sz="2000" kern="0" dirty="0"/>
              <a:t> Tokenizing, Filtering, dan Stemming.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kern="0" dirty="0" err="1"/>
              <a:t>Untuk</a:t>
            </a:r>
            <a:r>
              <a:rPr lang="en-ID" sz="2000" kern="0" dirty="0"/>
              <a:t> </a:t>
            </a:r>
            <a:r>
              <a:rPr lang="en-ID" sz="2000" kern="0" dirty="0" err="1"/>
              <a:t>melihat</a:t>
            </a:r>
            <a:r>
              <a:rPr lang="en-ID" sz="2000" kern="0" dirty="0"/>
              <a:t> </a:t>
            </a:r>
            <a:r>
              <a:rPr lang="en-ID" sz="2000" kern="0" dirty="0" err="1"/>
              <a:t>kinerja</a:t>
            </a:r>
            <a:r>
              <a:rPr lang="en-ID" sz="2000" kern="0" dirty="0"/>
              <a:t> </a:t>
            </a:r>
            <a:r>
              <a:rPr lang="en-ID" sz="2000" kern="0" dirty="0" err="1"/>
              <a:t>dari</a:t>
            </a:r>
            <a:r>
              <a:rPr lang="en-ID" sz="2000" kern="0" dirty="0"/>
              <a:t> </a:t>
            </a:r>
            <a:r>
              <a:rPr lang="en-ID" sz="2000" kern="0" dirty="0" err="1"/>
              <a:t>algoritma</a:t>
            </a:r>
            <a:r>
              <a:rPr lang="en-ID" sz="2000" kern="0" dirty="0"/>
              <a:t> yang </a:t>
            </a:r>
            <a:r>
              <a:rPr lang="en-ID" sz="2000" kern="0" dirty="0" err="1"/>
              <a:t>sudah</a:t>
            </a:r>
            <a:r>
              <a:rPr lang="en-ID" sz="2000" kern="0" dirty="0"/>
              <a:t> </a:t>
            </a:r>
            <a:r>
              <a:rPr lang="en-ID" sz="2000" kern="0" dirty="0" err="1"/>
              <a:t>dibuat</a:t>
            </a:r>
            <a:r>
              <a:rPr lang="en-ID" sz="2000" kern="0" dirty="0"/>
              <a:t> </a:t>
            </a:r>
            <a:r>
              <a:rPr lang="en-ID" sz="2000" kern="0" dirty="0" err="1"/>
              <a:t>dalam</a:t>
            </a:r>
            <a:r>
              <a:rPr lang="en-ID" sz="2000" kern="0" dirty="0"/>
              <a:t> </a:t>
            </a:r>
            <a:r>
              <a:rPr lang="en-ID" sz="2000" kern="0" dirty="0" err="1"/>
              <a:t>praktikum</a:t>
            </a:r>
            <a:r>
              <a:rPr lang="en-ID" sz="2000" kern="0" dirty="0"/>
              <a:t> Text Mining, </a:t>
            </a:r>
            <a:r>
              <a:rPr lang="en-ID" sz="2000" kern="0" dirty="0" err="1"/>
              <a:t>digunakan</a:t>
            </a:r>
            <a:r>
              <a:rPr lang="en-ID" sz="2000" kern="0" dirty="0"/>
              <a:t> </a:t>
            </a:r>
            <a:r>
              <a:rPr lang="en-ID" sz="2000" kern="0" dirty="0" err="1"/>
              <a:t>perhitungan</a:t>
            </a:r>
            <a:r>
              <a:rPr lang="en-ID" sz="2000" kern="0" dirty="0"/>
              <a:t> Recall dan Precision. Dimana Recall </a:t>
            </a:r>
            <a:r>
              <a:rPr lang="en-ID" sz="2000" kern="0" dirty="0" err="1"/>
              <a:t>adalah</a:t>
            </a:r>
            <a:r>
              <a:rPr lang="en-ID" sz="2000" kern="0" dirty="0"/>
              <a:t> Tingkat </a:t>
            </a:r>
            <a:r>
              <a:rPr lang="en-ID" sz="2000" kern="0" dirty="0" err="1"/>
              <a:t>keberhasilan</a:t>
            </a:r>
            <a:r>
              <a:rPr lang="en-ID" sz="2000" kern="0" dirty="0"/>
              <a:t> </a:t>
            </a:r>
            <a:r>
              <a:rPr lang="en-ID" sz="2000" kern="0" dirty="0" err="1"/>
              <a:t>sistem</a:t>
            </a:r>
            <a:r>
              <a:rPr lang="en-ID" sz="2000" kern="0" dirty="0"/>
              <a:t> </a:t>
            </a:r>
            <a:r>
              <a:rPr lang="en-ID" sz="2000" kern="0" dirty="0" err="1"/>
              <a:t>dalam</a:t>
            </a:r>
            <a:r>
              <a:rPr lang="en-ID" sz="2000" kern="0" dirty="0"/>
              <a:t> </a:t>
            </a:r>
            <a:r>
              <a:rPr lang="en-ID" sz="2000" kern="0" dirty="0" err="1"/>
              <a:t>menemukan</a:t>
            </a:r>
            <a:r>
              <a:rPr lang="en-ID" sz="2000" kern="0" dirty="0"/>
              <a:t> Kembali </a:t>
            </a:r>
            <a:r>
              <a:rPr lang="en-ID" sz="2000" kern="0" dirty="0" err="1"/>
              <a:t>informasi</a:t>
            </a:r>
            <a:r>
              <a:rPr lang="en-ID" sz="2000" kern="0" dirty="0"/>
              <a:t>, </a:t>
            </a:r>
            <a:r>
              <a:rPr lang="en-ID" sz="2000" kern="0" dirty="0" err="1"/>
              <a:t>sedangkan</a:t>
            </a:r>
            <a:r>
              <a:rPr lang="en-ID" sz="2000" kern="0" dirty="0"/>
              <a:t> Precision </a:t>
            </a:r>
            <a:r>
              <a:rPr lang="en-ID" sz="2000" kern="0" dirty="0" err="1"/>
              <a:t>adalah</a:t>
            </a:r>
            <a:r>
              <a:rPr lang="en-ID" sz="2000" kern="0" dirty="0"/>
              <a:t> </a:t>
            </a:r>
            <a:r>
              <a:rPr lang="en-ID" sz="2000" kern="0" dirty="0" err="1"/>
              <a:t>tingkat</a:t>
            </a:r>
            <a:r>
              <a:rPr lang="en-ID" sz="2000" kern="0" dirty="0"/>
              <a:t> </a:t>
            </a:r>
            <a:r>
              <a:rPr lang="en-ID" sz="2000" kern="0" dirty="0" err="1"/>
              <a:t>ketepatan</a:t>
            </a:r>
            <a:r>
              <a:rPr lang="en-ID" sz="2000" kern="0" dirty="0"/>
              <a:t> </a:t>
            </a:r>
            <a:r>
              <a:rPr lang="en-ID" sz="2000" kern="0" dirty="0" err="1"/>
              <a:t>antara</a:t>
            </a:r>
            <a:r>
              <a:rPr lang="en-ID" sz="2000" kern="0" dirty="0"/>
              <a:t> </a:t>
            </a:r>
            <a:r>
              <a:rPr lang="en-ID" sz="2000" kern="0" dirty="0" err="1"/>
              <a:t>informasi</a:t>
            </a:r>
            <a:r>
              <a:rPr lang="en-ID" sz="2000" kern="0" dirty="0"/>
              <a:t> yang </a:t>
            </a:r>
            <a:r>
              <a:rPr lang="en-ID" sz="2000" kern="0" dirty="0" err="1"/>
              <a:t>diminta</a:t>
            </a:r>
            <a:r>
              <a:rPr lang="en-ID" sz="2000" kern="0" dirty="0"/>
              <a:t> </a:t>
            </a:r>
            <a:r>
              <a:rPr lang="en-ID" sz="2000" kern="0" dirty="0" err="1"/>
              <a:t>pengguna</a:t>
            </a:r>
            <a:r>
              <a:rPr lang="en-ID" sz="2000" kern="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kern="0" dirty="0" err="1"/>
              <a:t>Untuk</a:t>
            </a:r>
            <a:r>
              <a:rPr lang="en-ID" sz="2000" kern="0" dirty="0"/>
              <a:t> testing, </a:t>
            </a:r>
            <a:r>
              <a:rPr lang="en-ID" sz="2000" kern="0" dirty="0" err="1"/>
              <a:t>dapat</a:t>
            </a:r>
            <a:r>
              <a:rPr lang="en-ID" sz="2000" kern="0" dirty="0"/>
              <a:t> </a:t>
            </a:r>
            <a:r>
              <a:rPr lang="en-ID" sz="2000" kern="0" dirty="0" err="1"/>
              <a:t>diiberikan</a:t>
            </a:r>
            <a:r>
              <a:rPr lang="en-ID" sz="2000" kern="0" dirty="0"/>
              <a:t> </a:t>
            </a:r>
            <a:r>
              <a:rPr lang="en-ID" sz="2000" kern="0" dirty="0" err="1"/>
              <a:t>sebuat</a:t>
            </a:r>
            <a:r>
              <a:rPr lang="en-ID" sz="2000" kern="0" dirty="0"/>
              <a:t> </a:t>
            </a:r>
            <a:r>
              <a:rPr lang="en-ID" sz="2000" kern="0" dirty="0" err="1"/>
              <a:t>querylist</a:t>
            </a:r>
            <a:r>
              <a:rPr lang="en-ID" sz="2000" kern="0" dirty="0"/>
              <a:t>. </a:t>
            </a:r>
            <a:r>
              <a:rPr lang="en-ID" sz="2000" kern="0" dirty="0" err="1"/>
              <a:t>Dalam</a:t>
            </a:r>
            <a:r>
              <a:rPr lang="en-ID" sz="2000" kern="0" dirty="0"/>
              <a:t> </a:t>
            </a:r>
            <a:r>
              <a:rPr lang="en-ID" sz="2000" kern="0" dirty="0" err="1"/>
              <a:t>kasus</a:t>
            </a:r>
            <a:r>
              <a:rPr lang="en-ID" sz="2000" kern="0" dirty="0"/>
              <a:t> pada </a:t>
            </a:r>
            <a:r>
              <a:rPr lang="en-ID" sz="2000" kern="0" dirty="0" err="1"/>
              <a:t>praktikum</a:t>
            </a:r>
            <a:r>
              <a:rPr lang="en-ID" sz="2000" kern="0" dirty="0"/>
              <a:t> </a:t>
            </a:r>
            <a:r>
              <a:rPr lang="en-ID" sz="2000" kern="0" dirty="0" err="1"/>
              <a:t>ini</a:t>
            </a:r>
            <a:r>
              <a:rPr lang="en-ID" sz="2000" kern="0" dirty="0"/>
              <a:t>, </a:t>
            </a:r>
            <a:r>
              <a:rPr lang="en-ID" sz="2000" kern="0" dirty="0" err="1"/>
              <a:t>diberikan</a:t>
            </a:r>
            <a:r>
              <a:rPr lang="en-ID" sz="2000" kern="0" dirty="0"/>
              <a:t> </a:t>
            </a:r>
            <a:r>
              <a:rPr lang="en-ID" sz="2000" kern="0" dirty="0" err="1"/>
              <a:t>querylist</a:t>
            </a:r>
            <a:r>
              <a:rPr lang="en-ID" sz="2000" kern="0" dirty="0"/>
              <a:t> </a:t>
            </a:r>
            <a:r>
              <a:rPr lang="en-ID" sz="2000" kern="0" dirty="0" err="1"/>
              <a:t>yaitu</a:t>
            </a:r>
            <a:r>
              <a:rPr lang="en-ID" sz="2000" kern="0" dirty="0"/>
              <a:t> “</a:t>
            </a:r>
            <a:r>
              <a:rPr lang="en-ID" sz="2000" dirty="0" err="1">
                <a:effectLst/>
              </a:rPr>
              <a:t>pertumbuhan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ekonomi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perkembangan</a:t>
            </a:r>
            <a:r>
              <a:rPr lang="en-ID" sz="2000" dirty="0">
                <a:effectLst/>
              </a:rPr>
              <a:t> pasar </a:t>
            </a:r>
            <a:r>
              <a:rPr lang="en-ID" sz="2000" dirty="0" err="1">
                <a:effectLst/>
              </a:rPr>
              <a:t>pergerakan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harga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saham</a:t>
            </a:r>
            <a:r>
              <a:rPr lang="en-ID" sz="20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kern="0" dirty="0" err="1"/>
              <a:t>Bahasan</a:t>
            </a:r>
            <a:r>
              <a:rPr lang="en-ID" sz="2000" kern="0" dirty="0"/>
              <a:t> </a:t>
            </a:r>
            <a:r>
              <a:rPr lang="en-ID" sz="2000" kern="0" dirty="0" err="1"/>
              <a:t>dalam</a:t>
            </a:r>
            <a:r>
              <a:rPr lang="en-ID" sz="2000" kern="0" dirty="0"/>
              <a:t> </a:t>
            </a:r>
            <a:r>
              <a:rPr lang="en-ID" sz="2000" kern="0" dirty="0" err="1"/>
              <a:t>praktikum</a:t>
            </a:r>
            <a:r>
              <a:rPr lang="en-ID" sz="2000" kern="0" dirty="0"/>
              <a:t> kali </a:t>
            </a:r>
            <a:r>
              <a:rPr lang="en-ID" sz="2000" kern="0" dirty="0" err="1"/>
              <a:t>ini</a:t>
            </a:r>
            <a:r>
              <a:rPr lang="en-ID" sz="2000" kern="0" dirty="0"/>
              <a:t> </a:t>
            </a:r>
            <a:r>
              <a:rPr lang="en-ID" sz="2000" kern="0" dirty="0" err="1"/>
              <a:t>yaitu</a:t>
            </a:r>
            <a:r>
              <a:rPr lang="en-ID" sz="2000" kern="0" dirty="0"/>
              <a:t> Text Mining pada </a:t>
            </a:r>
            <a:r>
              <a:rPr lang="en-ID" sz="2000" kern="0" dirty="0" err="1"/>
              <a:t>pengaplikasian</a:t>
            </a:r>
            <a:r>
              <a:rPr lang="en-ID" sz="2000" kern="0" dirty="0"/>
              <a:t> </a:t>
            </a:r>
            <a:r>
              <a:rPr lang="en-ID" sz="2000" kern="0" dirty="0" err="1"/>
              <a:t>Pencarian</a:t>
            </a:r>
            <a:r>
              <a:rPr lang="en-ID" sz="2000" kern="0" dirty="0"/>
              <a:t> kata </a:t>
            </a:r>
            <a:r>
              <a:rPr lang="en-ID" sz="2000" kern="0" dirty="0" err="1"/>
              <a:t>dalam</a:t>
            </a:r>
            <a:r>
              <a:rPr lang="en-ID" sz="2000" kern="0" dirty="0"/>
              <a:t> </a:t>
            </a:r>
            <a:r>
              <a:rPr lang="en-ID" sz="2000" kern="0" dirty="0" err="1"/>
              <a:t>dokumen</a:t>
            </a:r>
            <a:r>
              <a:rPr lang="en-ID" sz="2000" kern="0" dirty="0"/>
              <a:t>, </a:t>
            </a:r>
            <a:r>
              <a:rPr lang="en-ID" sz="2000" kern="0" dirty="0" err="1"/>
              <a:t>memiliki</a:t>
            </a:r>
            <a:r>
              <a:rPr lang="en-ID" sz="2000" kern="0" dirty="0"/>
              <a:t> </a:t>
            </a:r>
            <a:r>
              <a:rPr lang="en-ID" sz="2000" kern="0" dirty="0" err="1"/>
              <a:t>tahapan</a:t>
            </a:r>
            <a:r>
              <a:rPr lang="en-ID" sz="2000" kern="0" dirty="0"/>
              <a:t> </a:t>
            </a:r>
            <a:r>
              <a:rPr lang="en-ID" sz="2000" kern="0" dirty="0" err="1"/>
              <a:t>yatu</a:t>
            </a:r>
            <a:r>
              <a:rPr lang="en-ID" sz="2000" kern="0" dirty="0"/>
              <a:t> proses </a:t>
            </a:r>
            <a:r>
              <a:rPr lang="en-ID" sz="2000" kern="0" dirty="0" err="1"/>
              <a:t>mengatur</a:t>
            </a:r>
            <a:r>
              <a:rPr lang="en-ID" sz="2000" kern="0" dirty="0"/>
              <a:t> dan Menyusun data </a:t>
            </a:r>
            <a:r>
              <a:rPr lang="en-ID" sz="2000" kern="0" dirty="0" err="1"/>
              <a:t>dengan</a:t>
            </a:r>
            <a:r>
              <a:rPr lang="en-ID" sz="2000" kern="0" dirty="0"/>
              <a:t> </a:t>
            </a:r>
            <a:r>
              <a:rPr lang="en-ID" sz="2000" kern="0" dirty="0" err="1"/>
              <a:t>cara</a:t>
            </a:r>
            <a:r>
              <a:rPr lang="en-ID" sz="2000" kern="0" dirty="0"/>
              <a:t> </a:t>
            </a:r>
            <a:r>
              <a:rPr lang="en-ID" sz="2000" kern="0" dirty="0" err="1"/>
              <a:t>tertentu</a:t>
            </a:r>
            <a:r>
              <a:rPr lang="en-ID" sz="2000" kern="0" dirty="0"/>
              <a:t> </a:t>
            </a:r>
            <a:r>
              <a:rPr lang="en-ID" sz="2000" kern="0" dirty="0" err="1"/>
              <a:t>sehingga</a:t>
            </a:r>
            <a:r>
              <a:rPr lang="en-ID" sz="2000" kern="0" dirty="0"/>
              <a:t> </a:t>
            </a:r>
            <a:r>
              <a:rPr lang="en-ID" sz="2000" kern="0" dirty="0" err="1"/>
              <a:t>dapat</a:t>
            </a:r>
            <a:r>
              <a:rPr lang="en-ID" sz="2000" kern="0" dirty="0"/>
              <a:t> </a:t>
            </a:r>
            <a:r>
              <a:rPr lang="en-ID" sz="2000" kern="0" dirty="0" err="1"/>
              <a:t>menjadi</a:t>
            </a:r>
            <a:r>
              <a:rPr lang="en-ID" sz="2000" kern="0" dirty="0"/>
              <a:t> </a:t>
            </a:r>
            <a:r>
              <a:rPr lang="en-ID" sz="2000" kern="0" dirty="0" err="1"/>
              <a:t>sasaran</a:t>
            </a:r>
            <a:r>
              <a:rPr lang="en-ID" sz="2000" kern="0" dirty="0"/>
              <a:t> </a:t>
            </a:r>
            <a:r>
              <a:rPr lang="en-ID" sz="2000" kern="0" dirty="0" err="1"/>
              <a:t>analisis</a:t>
            </a:r>
            <a:r>
              <a:rPr lang="en-ID" sz="2000" kern="0" dirty="0"/>
              <a:t>. </a:t>
            </a:r>
            <a:r>
              <a:rPr lang="en-ID" sz="2000" kern="0" dirty="0" err="1"/>
              <a:t>Melakukannya</a:t>
            </a:r>
            <a:r>
              <a:rPr lang="en-ID" sz="2000" kern="0" dirty="0"/>
              <a:t> </a:t>
            </a:r>
            <a:r>
              <a:rPr lang="en-ID" sz="2000" kern="0" dirty="0" err="1"/>
              <a:t>dengan</a:t>
            </a:r>
            <a:r>
              <a:rPr lang="en-ID" sz="2000" kern="0" dirty="0"/>
              <a:t> </a:t>
            </a:r>
            <a:r>
              <a:rPr lang="en-ID" sz="2000" kern="0" dirty="0" err="1"/>
              <a:t>melibtakan</a:t>
            </a:r>
            <a:r>
              <a:rPr lang="en-ID" sz="2000" kern="0" dirty="0"/>
              <a:t> </a:t>
            </a:r>
            <a:r>
              <a:rPr lang="en-ID" sz="2000" kern="0" dirty="0" err="1"/>
              <a:t>penggunaan</a:t>
            </a:r>
            <a:r>
              <a:rPr lang="en-ID" sz="2000" kern="0" dirty="0"/>
              <a:t> </a:t>
            </a:r>
            <a:r>
              <a:rPr lang="en-ID" sz="2000" kern="0" dirty="0" err="1"/>
              <a:t>teknologi</a:t>
            </a:r>
            <a:r>
              <a:rPr lang="en-ID" sz="2000" kern="0" dirty="0"/>
              <a:t> natural language processing, dan </a:t>
            </a:r>
            <a:r>
              <a:rPr lang="en-ID" sz="2000" kern="0" dirty="0" err="1"/>
              <a:t>disini</a:t>
            </a:r>
            <a:r>
              <a:rPr lang="en-ID" sz="2000" kern="0" dirty="0"/>
              <a:t> </a:t>
            </a:r>
            <a:r>
              <a:rPr lang="en-ID" sz="2000" kern="0" dirty="0" err="1"/>
              <a:t>menggunakan</a:t>
            </a:r>
            <a:r>
              <a:rPr lang="en-ID" sz="2000" kern="0" dirty="0"/>
              <a:t> </a:t>
            </a:r>
            <a:r>
              <a:rPr lang="en-ID" sz="2000" kern="0" dirty="0" err="1"/>
              <a:t>beberapa</a:t>
            </a:r>
            <a:r>
              <a:rPr lang="en-ID" sz="2000" kern="0" dirty="0"/>
              <a:t> library </a:t>
            </a:r>
            <a:r>
              <a:rPr lang="en-ID" sz="2000" kern="0" dirty="0" err="1"/>
              <a:t>untuk</a:t>
            </a:r>
            <a:r>
              <a:rPr lang="en-ID" sz="2000" kern="0" dirty="0"/>
              <a:t> </a:t>
            </a:r>
            <a:r>
              <a:rPr lang="en-ID" sz="2000" kern="0" dirty="0" err="1"/>
              <a:t>menyelesaikan</a:t>
            </a:r>
            <a:r>
              <a:rPr lang="en-ID" sz="2000" kern="0" dirty="0"/>
              <a:t> </a:t>
            </a:r>
            <a:r>
              <a:rPr lang="en-ID" sz="2000" kern="0" dirty="0" err="1"/>
              <a:t>tugasnya</a:t>
            </a:r>
            <a:r>
              <a:rPr lang="en-ID" sz="2000" kern="0" dirty="0"/>
              <a:t>, </a:t>
            </a:r>
            <a:r>
              <a:rPr lang="en-ID" sz="2000" kern="0" dirty="0" err="1"/>
              <a:t>seperti</a:t>
            </a:r>
            <a:r>
              <a:rPr lang="en-ID" sz="2000" kern="0" dirty="0"/>
              <a:t> </a:t>
            </a:r>
            <a:r>
              <a:rPr lang="en-ID" sz="2000" kern="0" dirty="0" err="1"/>
              <a:t>sastrawi</a:t>
            </a:r>
            <a:r>
              <a:rPr lang="en-ID" sz="2000" kern="0" dirty="0"/>
              <a:t> </a:t>
            </a:r>
            <a:r>
              <a:rPr lang="en-ID" sz="2000" kern="0" dirty="0" err="1"/>
              <a:t>untuk</a:t>
            </a:r>
            <a:r>
              <a:rPr lang="en-ID" sz="2000" kern="0" dirty="0"/>
              <a:t> Menyusun kata </a:t>
            </a:r>
            <a:r>
              <a:rPr lang="en-ID" sz="2000" kern="0" dirty="0" err="1"/>
              <a:t>dalam</a:t>
            </a:r>
            <a:r>
              <a:rPr lang="en-ID" sz="2000" kern="0" dirty="0"/>
              <a:t> Bahasa Indonesia </a:t>
            </a:r>
            <a:r>
              <a:rPr lang="en-ID" sz="2000" kern="0" dirty="0" err="1"/>
              <a:t>sehingga</a:t>
            </a:r>
            <a:r>
              <a:rPr lang="en-ID" sz="2000" kern="0" dirty="0"/>
              <a:t> </a:t>
            </a:r>
            <a:r>
              <a:rPr lang="en-ID" sz="2000" kern="0" dirty="0" err="1"/>
              <a:t>menjadi</a:t>
            </a:r>
            <a:r>
              <a:rPr lang="en-ID" sz="2000" kern="0" dirty="0"/>
              <a:t> yang </a:t>
            </a:r>
            <a:r>
              <a:rPr lang="en-ID" sz="2000" kern="0" dirty="0" err="1"/>
              <a:t>diharapkan</a:t>
            </a:r>
            <a:r>
              <a:rPr lang="en-ID" sz="2000" kern="0" dirty="0"/>
              <a:t> dan lain </a:t>
            </a:r>
            <a:r>
              <a:rPr lang="en-ID" sz="2000" kern="0" dirty="0" err="1"/>
              <a:t>sebagainya</a:t>
            </a:r>
            <a:r>
              <a:rPr lang="en-ID" sz="2000" kern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602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175833"/>
            <a:ext cx="10282800" cy="684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FF7F2-60ED-4D97-A9D5-F8FBC1F36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52" y="1250343"/>
            <a:ext cx="5783519" cy="3129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2E0FA2-119C-4DFF-ABDB-0272B8434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470" y="3872696"/>
            <a:ext cx="5783519" cy="276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6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352814"/>
            <a:ext cx="10282800" cy="871302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PERALATAN</a:t>
            </a: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C1FF693-3224-4550-B8A9-CF653B873FCD}"/>
              </a:ext>
            </a:extLst>
          </p:cNvPr>
          <p:cNvSpPr txBox="1">
            <a:spLocks/>
          </p:cNvSpPr>
          <p:nvPr/>
        </p:nvSpPr>
        <p:spPr>
          <a:xfrm>
            <a:off x="531813" y="1685085"/>
            <a:ext cx="6886626" cy="185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4667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pPr marL="342900" indent="-342900">
              <a:buAutoNum type="arabicPeriod"/>
            </a:pPr>
            <a:r>
              <a:rPr lang="en-ID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Laptop/PC</a:t>
            </a:r>
          </a:p>
          <a:p>
            <a:pPr marL="342900" indent="-342900">
              <a:buAutoNum type="arabicPeriod"/>
            </a:pPr>
            <a:r>
              <a:rPr lang="en-ID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Anaconda (Python)</a:t>
            </a:r>
          </a:p>
          <a:p>
            <a:pPr marL="342900" indent="-342900">
              <a:buAutoNum type="arabicPeriod"/>
            </a:pPr>
            <a:r>
              <a:rPr lang="en-ID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(</a:t>
            </a:r>
            <a:r>
              <a:rPr lang="en-ID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Berita</a:t>
            </a:r>
            <a:r>
              <a:rPr lang="en-ID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Label)</a:t>
            </a:r>
          </a:p>
        </p:txBody>
      </p:sp>
    </p:spTree>
    <p:extLst>
      <p:ext uri="{BB962C8B-B14F-4D97-AF65-F5344CB8AC3E}">
        <p14:creationId xmlns:p14="http://schemas.microsoft.com/office/powerpoint/2010/main" val="399747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175833"/>
            <a:ext cx="10282800" cy="684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1 –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1-50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0E26E-E668-4B6A-9545-074CB8142CCC}"/>
              </a:ext>
            </a:extLst>
          </p:cNvPr>
          <p:cNvSpPr txBox="1"/>
          <p:nvPr/>
        </p:nvSpPr>
        <p:spPr>
          <a:xfrm>
            <a:off x="431390" y="1108525"/>
            <a:ext cx="11618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AFC07-349F-443F-958A-52DB8E077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90" y="1293191"/>
            <a:ext cx="8096250" cy="2419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700257-C2AE-4D54-A632-951E28728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90" y="4034298"/>
            <a:ext cx="79152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7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57280"/>
            <a:ext cx="10282800" cy="684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2 –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Tokenizing, Filtering &amp; Stemming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691E5-CD82-4156-AEBE-0EE0F0FD3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13" y="1455499"/>
            <a:ext cx="8086725" cy="270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9AE51B-92F4-44CB-8945-F3166707B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89" y="4205611"/>
            <a:ext cx="7953375" cy="2114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84393B-AE4C-4F97-9A7D-8CCC7DF76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018" y="4160599"/>
            <a:ext cx="7581900" cy="2381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4474FE-771E-4325-A16E-F1F5FDC8E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8246" y="4857846"/>
            <a:ext cx="78962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2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175833"/>
            <a:ext cx="10282800" cy="684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3 –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skor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 Frequency (TF)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48C89-D7C4-4D93-A257-162ED1D13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26" y="1497205"/>
            <a:ext cx="7848600" cy="2924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9660E5-B38B-4F17-BEFD-64CBD17FF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26" y="4824810"/>
            <a:ext cx="7962900" cy="1847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C2F8CD-D2B2-43C2-B290-648AE3A92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022" y="3738084"/>
            <a:ext cx="1535830" cy="27686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D90522-4981-4CFA-9E1C-608E43E1419A}"/>
              </a:ext>
            </a:extLst>
          </p:cNvPr>
          <p:cNvSpPr/>
          <p:nvPr/>
        </p:nvSpPr>
        <p:spPr>
          <a:xfrm>
            <a:off x="8700655" y="1624539"/>
            <a:ext cx="2816383" cy="1495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Dengan</a:t>
            </a:r>
            <a:r>
              <a:rPr lang="en-ID" dirty="0"/>
              <a:t> Threshold TF = 50%*Freq </a:t>
            </a:r>
            <a:r>
              <a:rPr lang="en-ID" dirty="0" err="1"/>
              <a:t>Tertinggi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A94C0B-8296-41DC-9318-A71A6F8D5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5414" y="4093720"/>
            <a:ext cx="1190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4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175833"/>
            <a:ext cx="10282800" cy="684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4 –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0A834-3F8B-44FD-9A5B-7985DF409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12" y="1311070"/>
            <a:ext cx="8058150" cy="3409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993306-51F8-4A96-A5B0-BCA14AA78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272" y="5055725"/>
            <a:ext cx="54673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0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175833"/>
            <a:ext cx="10282800" cy="684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5 –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Querylist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terbanyak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773D1-9D9A-499D-93A9-38AD67DC2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00" y="1834330"/>
            <a:ext cx="3243774" cy="4588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D5A6D7-1D00-408E-9301-1CADFAE0A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124" y="2778255"/>
            <a:ext cx="1494810" cy="27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175833"/>
            <a:ext cx="10282800" cy="684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6 –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Menginputkan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DD91D-2FF7-416C-98AE-4528A3EE4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29" y="2671916"/>
            <a:ext cx="7591425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16D5C4-0E8F-493B-8BC7-F02A18CE94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095"/>
          <a:stretch/>
        </p:blipFill>
        <p:spPr>
          <a:xfrm>
            <a:off x="954600" y="1702355"/>
            <a:ext cx="1104900" cy="4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98752"/>
      </p:ext>
    </p:extLst>
  </p:cSld>
  <p:clrMapOvr>
    <a:masterClrMapping/>
  </p:clrMapOvr>
</p:sld>
</file>

<file path=ppt/theme/theme1.xml><?xml version="1.0" encoding="utf-8"?>
<a:theme xmlns:a="http://schemas.openxmlformats.org/drawingml/2006/main" name="Best Mom of the World Day by Slidesgo">
  <a:themeElements>
    <a:clrScheme name="Simple Light">
      <a:dk1>
        <a:srgbClr val="002A32"/>
      </a:dk1>
      <a:lt1>
        <a:srgbClr val="B45F06"/>
      </a:lt1>
      <a:dk2>
        <a:srgbClr val="F6B26B"/>
      </a:dk2>
      <a:lt2>
        <a:srgbClr val="005062"/>
      </a:lt2>
      <a:accent1>
        <a:srgbClr val="FFF8E8"/>
      </a:accent1>
      <a:accent2>
        <a:srgbClr val="FFA977"/>
      </a:accent2>
      <a:accent3>
        <a:srgbClr val="FFFFFF"/>
      </a:accent3>
      <a:accent4>
        <a:srgbClr val="B45F06"/>
      </a:accent4>
      <a:accent5>
        <a:srgbClr val="F6B26B"/>
      </a:accent5>
      <a:accent6>
        <a:srgbClr val="005062"/>
      </a:accent6>
      <a:hlink>
        <a:srgbClr val="B45F0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283</Words>
  <Application>Microsoft Office PowerPoint</Application>
  <PresentationFormat>Widescreen</PresentationFormat>
  <Paragraphs>21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Delius Swash Caps</vt:lpstr>
      <vt:lpstr>Nothing You Could Do</vt:lpstr>
      <vt:lpstr>Times New Roman</vt:lpstr>
      <vt:lpstr>Best Mom of the World Day by Slidesgo</vt:lpstr>
      <vt:lpstr> TUGAS M10 KNOWLEDGE DISCOVERY TEXT MINING STUDI KASUS  Ni Putu Devira AM 1120800012 S2 Elektro 2020</vt:lpstr>
      <vt:lpstr>SOAL</vt:lpstr>
      <vt:lpstr>PERALATAN  </vt:lpstr>
      <vt:lpstr>LANGKAH 1 – Membaca Data 1-50</vt:lpstr>
      <vt:lpstr>LANGKAH 2 – Melakukan Tokenizing, Filtering &amp; Stemming Data</vt:lpstr>
      <vt:lpstr>LANGKAH 3 – Menghitung skor Term Frequency (TF)</vt:lpstr>
      <vt:lpstr>LANGKAH 4 – Memberi Query</vt:lpstr>
      <vt:lpstr>LANGKAH 5 – Memilih beberapa data dari jumlah yg masuk Querylist terbanyak </vt:lpstr>
      <vt:lpstr>LANGKAH 6 – Menginputkan label</vt:lpstr>
      <vt:lpstr>LANGKAH 7 – Menghitung Recall &amp; Precision</vt:lpstr>
      <vt:lpstr>LANGKAH 7 – Memplot Grafik Recall &amp; Precision</vt:lpstr>
      <vt:lpstr>ANALISA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M10 KNOWLEDGE DISCOVERY CLUSTERING OPTIMIZATION  Ni Putu Devira AM 1120800012 S2 Elektro 2020</dc:title>
  <dc:creator>user</dc:creator>
  <cp:lastModifiedBy>user</cp:lastModifiedBy>
  <cp:revision>10</cp:revision>
  <dcterms:created xsi:type="dcterms:W3CDTF">2021-04-27T02:49:27Z</dcterms:created>
  <dcterms:modified xsi:type="dcterms:W3CDTF">2021-04-27T12:47:46Z</dcterms:modified>
</cp:coreProperties>
</file>