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E76BB-A41F-48B7-9A2A-411205C07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704836-E41E-4D4F-8B80-FA81B20699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21722-A237-439F-8513-C6CB982FE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D88E8-34BA-4899-9A3E-FE5AAF8B1B14}" type="datetimeFigureOut">
              <a:rPr lang="en-ID" smtClean="0"/>
              <a:t>24/03/2021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65B6C-46B4-405C-8734-4452D157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ED71A-4750-41D2-BE34-C96F3EF6A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7A20-556F-44C2-9B28-6E4D634463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48799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EF991-02B3-4EE0-9CA1-40A96523A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8ABF03-F358-4967-AC07-DF0581E52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F9269-D0D8-4493-A7BD-632B9DA23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D88E8-34BA-4899-9A3E-FE5AAF8B1B14}" type="datetimeFigureOut">
              <a:rPr lang="en-ID" smtClean="0"/>
              <a:t>24/03/2021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A43BF-342D-4B73-BF7E-1D411D9DF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7B9BB-9670-49E4-B169-BD3A5BC60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7A20-556F-44C2-9B28-6E4D634463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70831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07CC5F-7655-4509-8E6E-565D5EE33F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C8D41F-FB4C-4A52-A85A-8F43ED662F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8E245-CA9D-4D1D-8028-8F167C1D3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D88E8-34BA-4899-9A3E-FE5AAF8B1B14}" type="datetimeFigureOut">
              <a:rPr lang="en-ID" smtClean="0"/>
              <a:t>24/03/2021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C3979-F0EB-460C-8B44-3DBD435AF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7E4C8-3EB1-4429-B113-B3FF24C52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7A20-556F-44C2-9B28-6E4D634463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71330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73EF2-2395-4D96-B5D1-2C5E25B47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57CDB-0299-41C6-9E3E-9D154D330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F17E4-920F-43EF-9654-B6D8DF3D7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D88E8-34BA-4899-9A3E-FE5AAF8B1B14}" type="datetimeFigureOut">
              <a:rPr lang="en-ID" smtClean="0"/>
              <a:t>24/03/2021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453D5-0C07-43E9-BB1A-DD8028D28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121D4-0BDC-4E9E-942A-CE55C2969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7A20-556F-44C2-9B28-6E4D634463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19367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F793A-E114-4956-A91F-1071D745F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787AC-3688-48E4-BD41-AA462326B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D94BD-6D65-4D11-A5A7-FE8446E0B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D88E8-34BA-4899-9A3E-FE5AAF8B1B14}" type="datetimeFigureOut">
              <a:rPr lang="en-ID" smtClean="0"/>
              <a:t>24/03/2021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F3CA8-E404-4C14-830E-336310D9F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42F0E-CEEC-48F8-9820-09D46A44D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7A20-556F-44C2-9B28-6E4D634463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44582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5ECF2-9735-4FCE-9F24-C9FD92425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C02CD-CC0B-40A4-A965-D0102995A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25AEB0-AA75-4B0E-8EBE-EA9E94171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93C91-88F4-4E65-BE23-876C35185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D88E8-34BA-4899-9A3E-FE5AAF8B1B14}" type="datetimeFigureOut">
              <a:rPr lang="en-ID" smtClean="0"/>
              <a:t>24/03/2021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82A53A-C63A-491B-B8A1-20A7D4B1C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8C41A-3249-4877-B73D-61BADE670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7A20-556F-44C2-9B28-6E4D634463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04618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E352B-10A7-438F-B173-8CD5D8F9C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99299-EDB7-44E5-A450-D97DD3DDE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BC03CB-CE92-4C62-AA62-4A573434C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4BAF90-1D85-4561-BE59-96262F49F7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2F0C12-DAA2-4C53-A116-3B62E3D074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7C960A-E7DB-47A4-A381-086E526BF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D88E8-34BA-4899-9A3E-FE5AAF8B1B14}" type="datetimeFigureOut">
              <a:rPr lang="en-ID" smtClean="0"/>
              <a:t>24/03/2021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A221-4533-4BFE-8211-5AE31B8E8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1CE678-BB45-4EF9-8141-7C209DCAF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7A20-556F-44C2-9B28-6E4D634463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92054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455-3A54-4FB7-BA2E-6D79575D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0BFF4B-A548-4915-8BDA-6B4C9DDD4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D88E8-34BA-4899-9A3E-FE5AAF8B1B14}" type="datetimeFigureOut">
              <a:rPr lang="en-ID" smtClean="0"/>
              <a:t>24/03/2021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327F9A-4DE4-4051-8AFD-C1F9F7F8D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C154FF-2975-4A94-903B-25401DB01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7A20-556F-44C2-9B28-6E4D634463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40332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B129B1-B6C6-4F5B-87C7-73CA41455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D88E8-34BA-4899-9A3E-FE5AAF8B1B14}" type="datetimeFigureOut">
              <a:rPr lang="en-ID" smtClean="0"/>
              <a:t>24/03/2021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FB0368-FA4D-434A-B0B8-155CC0793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D89954-E539-44C1-9AEC-E7ADC8259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7A20-556F-44C2-9B28-6E4D634463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61115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DBCB5-A62C-439E-AFEB-FA566B07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A6411-3035-4829-985B-A99CE170E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5156FB-4A98-45F3-806C-075E21225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FD7AE-D5D8-4398-990F-4258D5073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D88E8-34BA-4899-9A3E-FE5AAF8B1B14}" type="datetimeFigureOut">
              <a:rPr lang="en-ID" smtClean="0"/>
              <a:t>24/03/2021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690556-FF60-46E1-8355-1442FB03C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74E86A-A2EF-4A5F-9B46-1AA87F23E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7A20-556F-44C2-9B28-6E4D634463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56212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72E7F-B78B-44DD-B797-A3BBB3881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BF1128-96C5-40B3-8D77-F8DD1E5282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827E5-5FCD-474E-B3F8-9187A701F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E16DB4-FAEA-4854-AFF8-EE411C0E8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D88E8-34BA-4899-9A3E-FE5AAF8B1B14}" type="datetimeFigureOut">
              <a:rPr lang="en-ID" smtClean="0"/>
              <a:t>24/03/2021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A434DD-73FE-4900-94C5-EEEBD513B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D29C2-DF38-453D-8EB3-124ABA42D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7A20-556F-44C2-9B28-6E4D634463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07563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FA2EE3-9105-4706-B1B5-5D079654A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12D84-E63C-495A-AD84-B01C4AB1B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69A83-7DFC-440D-8D50-13B3B35B59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D88E8-34BA-4899-9A3E-FE5AAF8B1B14}" type="datetimeFigureOut">
              <a:rPr lang="en-ID" smtClean="0"/>
              <a:t>24/03/2021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5AB4E-AED4-47F9-82FF-7FA669BED3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0CEEB-274F-4356-ACEA-EF4E155071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C7A20-556F-44C2-9B28-6E4D634463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00822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D63C0-C10C-45E3-B88E-D1C057B7BC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D" dirty="0"/>
              <a:t>TUGAS M-5</a:t>
            </a:r>
            <a:br>
              <a:rPr lang="en-ID" dirty="0"/>
            </a:br>
            <a:r>
              <a:rPr lang="en-ID" dirty="0"/>
              <a:t>KNOWLEDGE DISCOVERY</a:t>
            </a:r>
            <a:br>
              <a:rPr lang="en-ID" dirty="0"/>
            </a:br>
            <a:r>
              <a:rPr lang="en-ID" sz="4900" dirty="0"/>
              <a:t>CLUSTERING &amp; CLUSTER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B26283-3358-4822-92C8-9A3573D5F5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64309" y="3631535"/>
            <a:ext cx="6351639" cy="1751626"/>
          </a:xfrm>
        </p:spPr>
        <p:txBody>
          <a:bodyPr>
            <a:normAutofit lnSpcReduction="10000"/>
          </a:bodyPr>
          <a:lstStyle/>
          <a:p>
            <a:pPr algn="l"/>
            <a:r>
              <a:rPr lang="en-ID" dirty="0"/>
              <a:t>Nama		: Ni Putu Devira Ayu Martini</a:t>
            </a:r>
          </a:p>
          <a:p>
            <a:pPr algn="l"/>
            <a:r>
              <a:rPr lang="en-ID" dirty="0"/>
              <a:t>Kelas		: S2 </a:t>
            </a:r>
            <a:r>
              <a:rPr lang="en-ID" dirty="0" err="1"/>
              <a:t>Elektro</a:t>
            </a:r>
            <a:r>
              <a:rPr lang="en-ID" dirty="0"/>
              <a:t> 2020</a:t>
            </a:r>
          </a:p>
          <a:p>
            <a:pPr algn="l"/>
            <a:r>
              <a:rPr lang="en-ID" dirty="0"/>
              <a:t>NRP		: 1120800012</a:t>
            </a:r>
          </a:p>
          <a:p>
            <a:pPr algn="l"/>
            <a:r>
              <a:rPr lang="en-ID" dirty="0" err="1"/>
              <a:t>Pengampu</a:t>
            </a:r>
            <a:r>
              <a:rPr lang="en-ID" dirty="0"/>
              <a:t>	: P. Ali </a:t>
            </a:r>
            <a:r>
              <a:rPr lang="en-ID" dirty="0" err="1"/>
              <a:t>Ridho</a:t>
            </a:r>
            <a:r>
              <a:rPr lang="en-ID" dirty="0"/>
              <a:t> </a:t>
            </a:r>
            <a:r>
              <a:rPr lang="en-ID" dirty="0" err="1"/>
              <a:t>Barakbah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41962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F43A3-229D-4FBE-991C-DE5A8EB7D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CDEA1-BAD7-4220-936E-903AC064E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830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D" dirty="0"/>
              <a:t>10.  </a:t>
            </a:r>
            <a:r>
              <a:rPr lang="en-ID" dirty="0" err="1"/>
              <a:t>Menghitung</a:t>
            </a:r>
            <a:r>
              <a:rPr lang="en-ID" dirty="0"/>
              <a:t> total </a:t>
            </a:r>
            <a:r>
              <a:rPr lang="en-ID" dirty="0" err="1"/>
              <a:t>penjumlahan</a:t>
            </a:r>
            <a:r>
              <a:rPr lang="en-ID" dirty="0"/>
              <a:t> data yang </a:t>
            </a:r>
            <a:r>
              <a:rPr lang="en-ID" dirty="0" err="1"/>
              <a:t>termasuk</a:t>
            </a:r>
            <a:r>
              <a:rPr lang="en-ID" dirty="0"/>
              <a:t> </a:t>
            </a:r>
            <a:r>
              <a:rPr lang="en-ID" dirty="0" err="1"/>
              <a:t>kedalam</a:t>
            </a:r>
            <a:r>
              <a:rPr lang="en-ID" dirty="0"/>
              <a:t>  </a:t>
            </a:r>
          </a:p>
          <a:p>
            <a:pPr marL="0" indent="0">
              <a:buNone/>
            </a:pPr>
            <a:r>
              <a:rPr lang="en-ID" dirty="0"/>
              <a:t>       cluster 1 </a:t>
            </a:r>
            <a:r>
              <a:rPr lang="en-ID" dirty="0" err="1"/>
              <a:t>atau</a:t>
            </a:r>
            <a:r>
              <a:rPr lang="en-ID" dirty="0"/>
              <a:t> 2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keperluan</a:t>
            </a:r>
            <a:r>
              <a:rPr lang="en-ID" dirty="0"/>
              <a:t> </a:t>
            </a:r>
            <a:r>
              <a:rPr lang="en-ID" dirty="0" err="1"/>
              <a:t>perhitungan</a:t>
            </a:r>
            <a:r>
              <a:rPr lang="en-ID" dirty="0"/>
              <a:t> Mean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/>
              <a:t>11. </a:t>
            </a:r>
            <a:r>
              <a:rPr lang="en-ID" dirty="0" err="1"/>
              <a:t>Menghitung</a:t>
            </a:r>
            <a:r>
              <a:rPr lang="en-ID" dirty="0"/>
              <a:t> Mean</a:t>
            </a: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6B423A-A395-4BC5-91C9-B5A465CC9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909" y="1886143"/>
            <a:ext cx="4276725" cy="1200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35F948-2498-4265-AF04-994C7FA64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909" y="3990975"/>
            <a:ext cx="349567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595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C6F9C-9E1E-47DC-91D4-0F78DD88E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0793B-84FB-4EFD-B2A4-1D0A26D25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/>
              <a:t>12. </a:t>
            </a:r>
            <a:r>
              <a:rPr lang="en-ID" dirty="0" err="1"/>
              <a:t>Menghitung</a:t>
            </a:r>
            <a:r>
              <a:rPr lang="en-ID" dirty="0"/>
              <a:t> Error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perhitungan</a:t>
            </a:r>
            <a:r>
              <a:rPr lang="en-ID" dirty="0"/>
              <a:t> ‘Error Ratio’</a:t>
            </a: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31D50D-5776-4316-BED6-95586F143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796" y="2333932"/>
            <a:ext cx="3653146" cy="338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791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A6201-4C9D-4533-B361-3094F0DC1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/>
              <a:t>ANALISA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2C900-D71F-4E89-A254-DF3459533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ID" dirty="0" err="1"/>
              <a:t>Praktikum</a:t>
            </a:r>
            <a:r>
              <a:rPr lang="en-ID" dirty="0"/>
              <a:t> kali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Algoritma</a:t>
            </a:r>
            <a:r>
              <a:rPr lang="en-ID" dirty="0"/>
              <a:t> Clustering K-Means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pengelompokkan</a:t>
            </a:r>
            <a:r>
              <a:rPr lang="en-ID" dirty="0"/>
              <a:t> data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membagi</a:t>
            </a:r>
            <a:r>
              <a:rPr lang="en-ID" dirty="0"/>
              <a:t> data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cluster -2, dan </a:t>
            </a:r>
            <a:r>
              <a:rPr lang="en-ID" dirty="0" err="1"/>
              <a:t>memanfaatkan</a:t>
            </a:r>
            <a:r>
              <a:rPr lang="en-ID" dirty="0"/>
              <a:t> </a:t>
            </a:r>
            <a:r>
              <a:rPr lang="en-ID" dirty="0" err="1"/>
              <a:t>perhitungan</a:t>
            </a:r>
            <a:r>
              <a:rPr lang="en-ID" dirty="0"/>
              <a:t> </a:t>
            </a:r>
            <a:r>
              <a:rPr lang="en-ID" dirty="0" err="1"/>
              <a:t>jarak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mengukur</a:t>
            </a:r>
            <a:r>
              <a:rPr lang="en-ID" dirty="0"/>
              <a:t> </a:t>
            </a:r>
            <a:r>
              <a:rPr lang="en-ID" dirty="0" err="1"/>
              <a:t>kemiripan</a:t>
            </a:r>
            <a:r>
              <a:rPr lang="en-ID" dirty="0"/>
              <a:t> </a:t>
            </a:r>
            <a:r>
              <a:rPr lang="en-ID" dirty="0" err="1"/>
              <a:t>antar</a:t>
            </a:r>
            <a:r>
              <a:rPr lang="en-ID" dirty="0"/>
              <a:t> data. </a:t>
            </a:r>
          </a:p>
          <a:p>
            <a:r>
              <a:rPr lang="en-ID" dirty="0" err="1"/>
              <a:t>Untuk</a:t>
            </a:r>
            <a:r>
              <a:rPr lang="en-ID" dirty="0"/>
              <a:t> Analisa Cluster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perhitungan</a:t>
            </a:r>
            <a:r>
              <a:rPr lang="en-ID" dirty="0"/>
              <a:t> Error Ratio. Dimana </a:t>
            </a:r>
            <a:r>
              <a:rPr lang="en-ID" dirty="0" err="1"/>
              <a:t>perhitungan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membutuhkan</a:t>
            </a:r>
            <a:r>
              <a:rPr lang="en-ID" dirty="0"/>
              <a:t> data supervised (data yang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labelnya</a:t>
            </a:r>
            <a:r>
              <a:rPr lang="en-ID" dirty="0"/>
              <a:t>). </a:t>
            </a:r>
            <a:r>
              <a:rPr lang="en-ID" dirty="0" err="1"/>
              <a:t>Perhitungan</a:t>
            </a:r>
            <a:r>
              <a:rPr lang="en-ID" dirty="0"/>
              <a:t> Error Ratio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melihat</a:t>
            </a:r>
            <a:r>
              <a:rPr lang="en-ID" dirty="0"/>
              <a:t> </a:t>
            </a:r>
            <a:r>
              <a:rPr lang="en-ID" dirty="0" err="1"/>
              <a:t>presisi</a:t>
            </a:r>
            <a:r>
              <a:rPr lang="en-ID" dirty="0"/>
              <a:t> </a:t>
            </a:r>
            <a:r>
              <a:rPr lang="en-ID" dirty="0" err="1"/>
              <a:t>kinerja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Algoritma</a:t>
            </a:r>
            <a:r>
              <a:rPr lang="en-ID" dirty="0"/>
              <a:t> Clustering K-Means. </a:t>
            </a:r>
          </a:p>
          <a:p>
            <a:r>
              <a:rPr lang="en-ID" dirty="0"/>
              <a:t>Error yang </a:t>
            </a:r>
            <a:r>
              <a:rPr lang="en-ID" dirty="0" err="1"/>
              <a:t>didapat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data ‘Hepatitis’ </a:t>
            </a:r>
            <a:r>
              <a:rPr lang="en-ID" dirty="0" err="1"/>
              <a:t>dengan</a:t>
            </a:r>
            <a:r>
              <a:rPr lang="en-ID" dirty="0"/>
              <a:t> 2 Cluster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praktikum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25%. </a:t>
            </a:r>
          </a:p>
        </p:txBody>
      </p:sp>
    </p:spTree>
    <p:extLst>
      <p:ext uri="{BB962C8B-B14F-4D97-AF65-F5344CB8AC3E}">
        <p14:creationId xmlns:p14="http://schemas.microsoft.com/office/powerpoint/2010/main" val="230617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64E78-98E2-420E-B13D-6FEEAB2C2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743"/>
            <a:ext cx="10515600" cy="1325563"/>
          </a:xfrm>
        </p:spPr>
        <p:txBody>
          <a:bodyPr/>
          <a:lstStyle/>
          <a:p>
            <a:pPr algn="ctr"/>
            <a:r>
              <a:rPr lang="en-ID" dirty="0" err="1"/>
              <a:t>Tugas</a:t>
            </a:r>
            <a:r>
              <a:rPr lang="en-ID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96D8F-C5CE-4615-9437-3704DD3DF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6B5EE7-EA9E-42F4-859A-9AAE1C381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516" y="1248237"/>
            <a:ext cx="9330967" cy="525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446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48C4-F159-44C3-B385-1FB293308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/>
              <a:t>DATASET ‘Hepatitis’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0B1B7-30F6-458B-BF3F-29FF3221A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5800" y="5501148"/>
            <a:ext cx="10515600" cy="1165123"/>
          </a:xfrm>
        </p:spPr>
        <p:txBody>
          <a:bodyPr>
            <a:normAutofit fontScale="85000" lnSpcReduction="20000"/>
          </a:bodyPr>
          <a:lstStyle/>
          <a:p>
            <a:r>
              <a:rPr lang="en-ID" dirty="0"/>
              <a:t>19 </a:t>
            </a:r>
            <a:r>
              <a:rPr lang="en-ID" dirty="0" err="1"/>
              <a:t>Attribut</a:t>
            </a:r>
            <a:endParaRPr lang="en-ID" dirty="0"/>
          </a:p>
          <a:p>
            <a:r>
              <a:rPr lang="en-ID" dirty="0"/>
              <a:t>155 Data</a:t>
            </a:r>
          </a:p>
          <a:p>
            <a:r>
              <a:rPr lang="en-ID" dirty="0"/>
              <a:t>2 Kelas (0 dan 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A8A1F8-BBF7-4B3B-87C9-29B3A3707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" y="1744509"/>
            <a:ext cx="1122997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09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2424A-3A39-419D-A0D4-69DD4626E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/>
              <a:t>PERALATAN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BAAE2-44A6-4DDE-9521-6A5AB01D7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D" dirty="0"/>
              <a:t>Laptop/PC</a:t>
            </a:r>
          </a:p>
          <a:p>
            <a:pPr marL="514350" indent="-514350">
              <a:buFont typeface="+mj-lt"/>
              <a:buAutoNum type="arabicPeriod"/>
            </a:pPr>
            <a:r>
              <a:rPr lang="en-ID" dirty="0"/>
              <a:t>Software Bahasa C </a:t>
            </a:r>
          </a:p>
          <a:p>
            <a:pPr marL="514350" indent="-514350">
              <a:buFont typeface="+mj-lt"/>
              <a:buAutoNum type="arabicPeriod"/>
            </a:pPr>
            <a:r>
              <a:rPr lang="en-ID" dirty="0"/>
              <a:t>Data ‘Hepatitis’</a:t>
            </a:r>
          </a:p>
        </p:txBody>
      </p:sp>
    </p:spTree>
    <p:extLst>
      <p:ext uri="{BB962C8B-B14F-4D97-AF65-F5344CB8AC3E}">
        <p14:creationId xmlns:p14="http://schemas.microsoft.com/office/powerpoint/2010/main" val="475527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3A0A3-9F7D-49B6-93D0-3866F2C65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8206"/>
          </a:xfrm>
        </p:spPr>
        <p:txBody>
          <a:bodyPr/>
          <a:lstStyle/>
          <a:p>
            <a:pPr algn="ctr"/>
            <a:r>
              <a:rPr lang="en-ID" dirty="0"/>
              <a:t>PROSES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00445-40F7-4616-AC08-3781D35FB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ID" dirty="0" err="1"/>
              <a:t>Mendeklarasikan</a:t>
            </a:r>
            <a:r>
              <a:rPr lang="en-ID" dirty="0"/>
              <a:t> data input ‘Hepatitis’</a:t>
            </a:r>
          </a:p>
          <a:p>
            <a:pPr marL="514350" indent="-514350">
              <a:buAutoNum type="arabicPeriod"/>
            </a:pPr>
            <a:endParaRPr lang="en-ID" dirty="0"/>
          </a:p>
          <a:p>
            <a:pPr marL="514350" indent="-514350">
              <a:buAutoNum type="arabicPeriod"/>
            </a:pPr>
            <a:endParaRPr lang="en-ID" dirty="0"/>
          </a:p>
          <a:p>
            <a:pPr marL="514350" indent="-514350">
              <a:buAutoNum type="arabicPeriod"/>
            </a:pPr>
            <a:endParaRPr lang="en-ID" dirty="0"/>
          </a:p>
          <a:p>
            <a:pPr marL="514350" indent="-514350">
              <a:buAutoNum type="arabicPeriod"/>
            </a:pPr>
            <a:endParaRPr lang="en-ID" dirty="0"/>
          </a:p>
          <a:p>
            <a:pPr marL="514350" indent="-514350">
              <a:buAutoNum type="arabicPeriod"/>
            </a:pPr>
            <a:r>
              <a:rPr lang="en-ID" dirty="0" err="1"/>
              <a:t>Menormalisasi</a:t>
            </a:r>
            <a:r>
              <a:rPr lang="en-ID" dirty="0"/>
              <a:t> data input ‘Hepatitis’</a:t>
            </a: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8A8546-F445-48D3-B1DF-89A09A512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508" y="1786923"/>
            <a:ext cx="7384871" cy="18607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18ADAB-1DD4-4175-95C5-67F458F3B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508" y="4173339"/>
            <a:ext cx="750570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203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E8994-8F19-4210-BE42-E6A9E478B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E06DF-A0AF-4721-837E-4552921DD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 startAt="3"/>
            </a:pPr>
            <a:r>
              <a:rPr lang="en-ID" dirty="0" err="1"/>
              <a:t>Mendeklarasikan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Cluster 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di Random </a:t>
            </a:r>
            <a:r>
              <a:rPr lang="en-ID" dirty="0" err="1"/>
              <a:t>antara</a:t>
            </a:r>
            <a:r>
              <a:rPr lang="en-ID" dirty="0"/>
              <a:t> </a:t>
            </a:r>
          </a:p>
          <a:p>
            <a:pPr marL="0" indent="0">
              <a:buNone/>
            </a:pPr>
            <a:r>
              <a:rPr lang="en-ID" dirty="0"/>
              <a:t>     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terkecil</a:t>
            </a:r>
            <a:r>
              <a:rPr lang="en-ID" dirty="0"/>
              <a:t> dan </a:t>
            </a:r>
            <a:r>
              <a:rPr lang="en-ID" dirty="0" err="1"/>
              <a:t>terbesar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data ‘Hepatitis’</a:t>
            </a:r>
          </a:p>
          <a:p>
            <a:pPr marL="514350" indent="-514350">
              <a:buFont typeface="+mj-lt"/>
              <a:buAutoNum type="arabicPeriod"/>
            </a:pPr>
            <a:endParaRPr lang="en-ID" dirty="0"/>
          </a:p>
          <a:p>
            <a:pPr marL="514350" indent="-514350">
              <a:buFont typeface="+mj-lt"/>
              <a:buAutoNum type="arabicPeriod"/>
            </a:pPr>
            <a:endParaRPr lang="en-ID" dirty="0"/>
          </a:p>
          <a:p>
            <a:pPr marL="514350" indent="-514350">
              <a:buFont typeface="+mj-lt"/>
              <a:buAutoNum type="arabicPeriod"/>
            </a:pPr>
            <a:endParaRPr lang="en-ID" dirty="0"/>
          </a:p>
          <a:p>
            <a:pPr marL="0" indent="0">
              <a:buNone/>
            </a:pPr>
            <a:r>
              <a:rPr lang="en-ID" dirty="0"/>
              <a:t>4.  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looping</a:t>
            </a:r>
          </a:p>
          <a:p>
            <a:pPr marL="514350" indent="-514350">
              <a:buFont typeface="+mj-lt"/>
              <a:buAutoNum type="arabicPeriod"/>
            </a:pP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AD1DB6-64C3-4BF8-8F49-33F230645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242" y="2711091"/>
            <a:ext cx="4024332" cy="14358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C5B8FB-C82B-41D7-8F1E-F13553A39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242" y="4890473"/>
            <a:ext cx="313372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184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EB5D1-B09C-491A-9F8B-A02748476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08FD6-3C9B-4BEC-906B-6FD1A76A5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193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D" dirty="0"/>
              <a:t>5. </a:t>
            </a:r>
            <a:r>
              <a:rPr lang="en-ID" dirty="0" err="1"/>
              <a:t>Menghitung</a:t>
            </a:r>
            <a:r>
              <a:rPr lang="en-ID" dirty="0"/>
              <a:t> </a:t>
            </a:r>
            <a:r>
              <a:rPr lang="en-ID" dirty="0" err="1"/>
              <a:t>jarak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data pada </a:t>
            </a:r>
            <a:r>
              <a:rPr lang="en-ID" dirty="0" err="1"/>
              <a:t>atribut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  </a:t>
            </a:r>
          </a:p>
          <a:p>
            <a:pPr marL="0" indent="0">
              <a:buNone/>
            </a:pPr>
            <a:r>
              <a:rPr lang="en-ID" dirty="0"/>
              <a:t>   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cluster  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/>
              <a:t>6. </a:t>
            </a:r>
            <a:r>
              <a:rPr lang="en-ID" dirty="0" err="1"/>
              <a:t>Menentukan</a:t>
            </a:r>
            <a:r>
              <a:rPr lang="en-ID" dirty="0"/>
              <a:t> ranking cluster pada </a:t>
            </a:r>
            <a:r>
              <a:rPr lang="en-ID" dirty="0" err="1"/>
              <a:t>setiap</a:t>
            </a:r>
            <a:r>
              <a:rPr lang="en-ID" dirty="0"/>
              <a:t> data ‘Hepatitis’</a:t>
            </a: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181C77-A273-4B0F-856F-FBF152D14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090" y="1877117"/>
            <a:ext cx="4162425" cy="1962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12611D-11B1-40C9-9706-FCA2E8DBC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090" y="4305300"/>
            <a:ext cx="352425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869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FBE9D-8236-471A-833E-A593EF425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A5836-00F5-496D-B819-796F85B9D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906"/>
            <a:ext cx="10515600" cy="4351338"/>
          </a:xfrm>
        </p:spPr>
        <p:txBody>
          <a:bodyPr/>
          <a:lstStyle/>
          <a:p>
            <a:pPr marL="514350" indent="-514350">
              <a:buAutoNum type="arabicPeriod" startAt="7"/>
            </a:pPr>
            <a:r>
              <a:rPr lang="en-ID" dirty="0" err="1"/>
              <a:t>Menghitung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data yang </a:t>
            </a:r>
            <a:r>
              <a:rPr lang="en-ID" dirty="0" err="1"/>
              <a:t>termasuk</a:t>
            </a:r>
            <a:r>
              <a:rPr lang="en-ID" dirty="0"/>
              <a:t> Cluster 1 </a:t>
            </a:r>
            <a:r>
              <a:rPr lang="en-ID" dirty="0" err="1"/>
              <a:t>atau</a:t>
            </a:r>
            <a:r>
              <a:rPr lang="en-ID" dirty="0"/>
              <a:t> 2</a:t>
            </a:r>
          </a:p>
          <a:p>
            <a:pPr marL="514350" indent="-514350">
              <a:buAutoNum type="arabicPeriod" startAt="7"/>
            </a:pPr>
            <a:endParaRPr lang="en-ID" dirty="0"/>
          </a:p>
          <a:p>
            <a:pPr marL="514350" indent="-514350">
              <a:buAutoNum type="arabicPeriod" startAt="7"/>
            </a:pPr>
            <a:endParaRPr lang="en-ID" dirty="0"/>
          </a:p>
          <a:p>
            <a:pPr marL="514350" indent="-514350">
              <a:buAutoNum type="arabicPeriod" startAt="7"/>
            </a:pPr>
            <a:endParaRPr lang="en-ID" dirty="0"/>
          </a:p>
          <a:p>
            <a:pPr marL="514350" indent="-514350">
              <a:buAutoNum type="arabicPeriod" startAt="7"/>
            </a:pPr>
            <a:endParaRPr lang="en-ID" dirty="0"/>
          </a:p>
          <a:p>
            <a:pPr marL="514350" indent="-514350">
              <a:buAutoNum type="arabicPeriod" startAt="7"/>
            </a:pPr>
            <a:endParaRPr lang="en-ID" dirty="0"/>
          </a:p>
          <a:p>
            <a:pPr marL="514350" indent="-514350">
              <a:buAutoNum type="arabicPeriod" startAt="7"/>
            </a:pPr>
            <a:endParaRPr lang="en-ID" dirty="0"/>
          </a:p>
          <a:p>
            <a:pPr marL="514350" indent="-514350">
              <a:buAutoNum type="arabicPeriod" startAt="7"/>
            </a:pPr>
            <a:r>
              <a:rPr lang="en-ID" dirty="0" err="1"/>
              <a:t>Menghitung</a:t>
            </a:r>
            <a:r>
              <a:rPr lang="en-ID" dirty="0"/>
              <a:t> total </a:t>
            </a:r>
            <a:r>
              <a:rPr lang="en-ID" dirty="0" err="1"/>
              <a:t>jumlah</a:t>
            </a:r>
            <a:r>
              <a:rPr lang="en-ID" dirty="0"/>
              <a:t> data yang </a:t>
            </a:r>
            <a:r>
              <a:rPr lang="en-ID" dirty="0" err="1"/>
              <a:t>termasuk</a:t>
            </a:r>
            <a:r>
              <a:rPr lang="en-ID" dirty="0"/>
              <a:t> Cluster 1 </a:t>
            </a:r>
            <a:r>
              <a:rPr lang="en-ID" dirty="0" err="1"/>
              <a:t>atau</a:t>
            </a:r>
            <a:r>
              <a:rPr lang="en-ID" dirty="0"/>
              <a:t> 2</a:t>
            </a: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8122AC-A8BE-4FBC-BB52-B2A4E6805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635" y="1690688"/>
            <a:ext cx="2466975" cy="2800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C41D85-A135-43BF-832A-CB2DDA005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635" y="5189435"/>
            <a:ext cx="357187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833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3C88E-0774-4C43-A4E2-6B6654A5F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31F7E-431C-48A7-A5BE-1FCC53A74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6755"/>
            <a:ext cx="10515600" cy="5577655"/>
          </a:xfrm>
        </p:spPr>
        <p:txBody>
          <a:bodyPr>
            <a:normAutofit/>
          </a:bodyPr>
          <a:lstStyle/>
          <a:p>
            <a:pPr marL="514350" indent="-514350">
              <a:buAutoNum type="arabicPeriod" startAt="9"/>
            </a:pPr>
            <a:r>
              <a:rPr lang="en-ID" dirty="0" err="1"/>
              <a:t>Menghitung</a:t>
            </a:r>
            <a:r>
              <a:rPr lang="en-ID" dirty="0"/>
              <a:t> </a:t>
            </a:r>
            <a:r>
              <a:rPr lang="en-ID" dirty="0" err="1"/>
              <a:t>penjumlahan</a:t>
            </a:r>
            <a:r>
              <a:rPr lang="en-ID" dirty="0"/>
              <a:t> data yang </a:t>
            </a:r>
            <a:r>
              <a:rPr lang="en-ID" dirty="0" err="1"/>
              <a:t>termasuk</a:t>
            </a:r>
            <a:r>
              <a:rPr lang="en-ID" dirty="0"/>
              <a:t> </a:t>
            </a:r>
            <a:r>
              <a:rPr lang="en-ID" dirty="0" err="1"/>
              <a:t>kedalam</a:t>
            </a:r>
            <a:r>
              <a:rPr lang="en-ID" dirty="0"/>
              <a:t> cluster 1 </a:t>
            </a:r>
            <a:r>
              <a:rPr lang="en-ID" dirty="0" err="1"/>
              <a:t>atau</a:t>
            </a:r>
            <a:r>
              <a:rPr lang="en-ID" dirty="0"/>
              <a:t> 2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keperluan</a:t>
            </a:r>
            <a:r>
              <a:rPr lang="en-ID" dirty="0"/>
              <a:t> </a:t>
            </a:r>
            <a:r>
              <a:rPr lang="en-ID" dirty="0" err="1"/>
              <a:t>perhitungan</a:t>
            </a:r>
            <a:r>
              <a:rPr lang="en-ID" dirty="0"/>
              <a:t> Mean</a:t>
            </a:r>
          </a:p>
          <a:p>
            <a:pPr marL="514350" indent="-514350">
              <a:buAutoNum type="arabicPeriod" startAt="9"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514350" indent="-514350">
              <a:buAutoNum type="arabicPeriod" startAt="9"/>
            </a:pPr>
            <a:endParaRPr lang="en-ID" dirty="0"/>
          </a:p>
          <a:p>
            <a:pPr marL="514350" indent="-514350">
              <a:buAutoNum type="arabicPeriod" startAt="9"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514350" indent="-514350">
              <a:buAutoNum type="arabicPeriod" startAt="9"/>
            </a:pP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315EFA-5EEF-483F-9743-4FECADA12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2320925"/>
            <a:ext cx="462915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513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282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TUGAS M-5 KNOWLEDGE DISCOVERY CLUSTERING &amp; CLUSTER ANALYSIS</vt:lpstr>
      <vt:lpstr>Tugas </vt:lpstr>
      <vt:lpstr>DATASET ‘Hepatitis’</vt:lpstr>
      <vt:lpstr>PERALATAN</vt:lpstr>
      <vt:lpstr>PROSES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ANALISA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M-5 KNOWLEDGE DISCOVERY CLUSTERING &amp; CLUSTER ANALYSIS</dc:title>
  <dc:creator>Ni Putu Devira</dc:creator>
  <cp:lastModifiedBy>Ni Putu Devira</cp:lastModifiedBy>
  <cp:revision>5</cp:revision>
  <dcterms:created xsi:type="dcterms:W3CDTF">2021-03-24T16:06:27Z</dcterms:created>
  <dcterms:modified xsi:type="dcterms:W3CDTF">2021-03-24T16:46:01Z</dcterms:modified>
</cp:coreProperties>
</file>