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26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B705-3B90-49B8-8C18-1829A47D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CF647-C944-4C40-8DA3-5C6AD9E9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3635-CC96-47D4-B2B3-6EDEEAB0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5378-C77C-402F-9BA4-C461B777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98AC-410A-45D6-9211-6253E418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75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8D3-08BF-4FE7-A300-A1E199F7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BB392-8ADC-47D5-AFF4-89AAFEDD4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97B5-C52C-4A1E-8831-C6954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B80B-D527-434B-9B5B-0C4CA3B1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F0A0-DD1D-4E5E-A7ED-13B6872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8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7E23B-8FF8-4B14-B13D-510207F6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C9B74-32AE-4340-823E-04C0939F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3F9E-1485-4A34-9D94-51BE381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1EE5-9EBF-4D66-8891-7E5F20B4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ED14-0773-44E6-9E89-C1C1D027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4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20D2-8406-4441-A74B-CC93611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AEF4-7ADF-4283-B9F1-F4EFA136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DE9B-18DF-4D93-9096-BC9AAB89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D9E1-B542-4391-B8C7-BAAD04A1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1892-2E7C-44CA-B856-12B32A1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529B-C8A0-4DEE-BD0E-94C94AF8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53A8-370B-4805-AEFF-FC64119E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CAA2-9EA4-46A5-9FFC-FA5BD6C2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6D54-3511-4D02-B378-079377CE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4F61-1423-43A3-979E-87858CAE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4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BA9-DFF1-4EAA-AA5A-E3FB2C6A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645C-A372-4A46-A36E-87CCF8E2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BAA9-7763-4BD7-93EC-8DB32F7B6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2F94-8249-4DB6-8DD5-46868D95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FAD8-7278-49E9-BAD7-5A5855F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F333-6C2E-4FE4-A9A9-80D81738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18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579-44FB-4BB8-BC74-98082F58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1AA2-FCD1-48E6-BEC5-F7FD5C8D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7890-C127-45BD-B0E7-63A2D994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CF11E-1DC1-4431-8CAD-3E2B72205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A74E-8492-48E0-A413-69699F7D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6388F-4DFD-4DD6-B28A-1E56785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168F2-A9C5-4E5E-8861-8192B86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A6D3E-2DB6-4528-B753-2155E9D1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6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364-1A6F-4C52-8A4E-9FD425BA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04FF-9981-493A-AE6A-24562C9B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E398-86B5-430E-BB10-87DD5B6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D7200-1EE8-420F-AB46-BB83B726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8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12DF1-425B-42B5-B099-7BF4418F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13B8B-BD03-4521-8E88-5407C448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10597-4984-42E3-A959-09731E6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3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A0A8-34EC-43CC-B511-175C3955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F31F-A1EB-49D6-9D07-1D5CD289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558DE-6FC5-4D21-B9A2-90C9C8C3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53B9-8F1C-42A4-9A30-ED9FA2F8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70F4-E1EA-4941-B730-D97C8BBB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4047D-C6B2-4228-A004-2DBFDA7E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3863-4660-4644-B70B-5855154B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B21CE-B7E4-4BA6-838D-E16A33E88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36944-8138-47CB-ADAB-D0D10624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F5F55-A15A-4071-95C5-FF459E5E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3DD7-849A-4B23-B1E2-D42A0039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4AB4-D806-4B0C-9AA2-D822A25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3312F-6487-4655-BA15-67D314D8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3AB1-5A18-4375-BBC9-FBB300B6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F9B6-1420-4DCE-BEC4-091DB3038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661F-BA77-46DD-A469-12444ABC1AA4}" type="datetimeFigureOut">
              <a:rPr lang="en-ID" smtClean="0"/>
              <a:t>10/03/2021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DCA0-8EDD-47D2-8239-7FD3B058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7A40-BC10-4F7B-A359-8D81398A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DEA1-6FCA-4372-8C5C-EBDB666247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3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8F4A-21CE-4F44-98C9-3B3F31DEF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TUGAS I-M3</a:t>
            </a:r>
            <a:br>
              <a:rPr lang="en-ID" dirty="0"/>
            </a:br>
            <a:r>
              <a:rPr lang="en-ID" dirty="0"/>
              <a:t>KNOWLEDGE DISCOVERY</a:t>
            </a:r>
            <a:br>
              <a:rPr lang="en-ID" dirty="0"/>
            </a:br>
            <a:r>
              <a:rPr lang="en-ID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6405-3E81-4001-9B2E-04E8E38D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dirty="0"/>
              <a:t>Nama		: Ni Putu Devira Ayu Martini</a:t>
            </a:r>
          </a:p>
          <a:p>
            <a:pPr algn="just"/>
            <a:r>
              <a:rPr lang="en-ID" dirty="0"/>
              <a:t>Kelas		: S2 </a:t>
            </a:r>
            <a:r>
              <a:rPr lang="en-ID" dirty="0" err="1"/>
              <a:t>Elektro</a:t>
            </a:r>
            <a:r>
              <a:rPr lang="en-ID" dirty="0"/>
              <a:t> 2020</a:t>
            </a:r>
          </a:p>
          <a:p>
            <a:pPr algn="just"/>
            <a:r>
              <a:rPr lang="en-ID" dirty="0"/>
              <a:t>NRP		: 1120800012</a:t>
            </a:r>
          </a:p>
          <a:p>
            <a:pPr algn="just"/>
            <a:r>
              <a:rPr lang="en-ID" dirty="0" err="1"/>
              <a:t>Pengampu</a:t>
            </a:r>
            <a:r>
              <a:rPr lang="en-ID" dirty="0"/>
              <a:t>	: Bp. Ali </a:t>
            </a:r>
            <a:r>
              <a:rPr lang="en-ID" dirty="0" err="1"/>
              <a:t>Ridho</a:t>
            </a:r>
            <a:r>
              <a:rPr lang="en-ID" dirty="0"/>
              <a:t> </a:t>
            </a:r>
            <a:r>
              <a:rPr lang="en-ID" dirty="0" err="1"/>
              <a:t>Barakbah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6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54C4-0E2B-4881-8E6B-C0FCCDC6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96BA-67A0-491A-9FAD-FC99C47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AA5AF-BAF0-4C77-A602-6ACA1046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29" y="1923745"/>
            <a:ext cx="6398341" cy="41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5451-21DA-4177-8649-0D68AFE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49"/>
            <a:ext cx="10515600" cy="826366"/>
          </a:xfrm>
        </p:spPr>
        <p:txBody>
          <a:bodyPr/>
          <a:lstStyle/>
          <a:p>
            <a:pPr algn="ctr"/>
            <a:r>
              <a:rPr lang="en-ID" dirty="0"/>
              <a:t>SOAL!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EB33-A033-4B04-85AB-B5B97D30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506662"/>
            <a:ext cx="4336473" cy="4351338"/>
          </a:xfrm>
        </p:spPr>
        <p:txBody>
          <a:bodyPr/>
          <a:lstStyle/>
          <a:p>
            <a:r>
              <a:rPr lang="en-ID" dirty="0" err="1"/>
              <a:t>Konversikan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</a:t>
            </a:r>
            <a:r>
              <a:rPr lang="en-ID" dirty="0" err="1"/>
              <a:t>kategorikal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Gini Index.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83B10-2C9B-451B-A177-099ADB41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77" y="1493116"/>
            <a:ext cx="6783038" cy="4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27F0-785B-4669-9CB1-F6B21CC8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JAWAB!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22ED3-57BE-4828-921A-F7844E8AE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/>
                  <a:t>Split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0" smtClean="0">
                        <a:latin typeface="Cambria Math" panose="02040503050406030204" pitchFamily="18" charset="0"/>
                      </a:rPr>
                      <m:t> [1−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= 0.4</a:t>
                </a:r>
              </a:p>
              <a:p>
                <a:r>
                  <a:rPr lang="en-ID" dirty="0"/>
                  <a:t>Split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lvl="2" indent="0">
                  <a:buNone/>
                </a:pPr>
                <a:r>
                  <a:rPr lang="en-ID" dirty="0"/>
                  <a:t>                    </a:t>
                </a:r>
                <a14:m>
                  <m:oMath xmlns:m="http://schemas.openxmlformats.org/officeDocument/2006/math"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[1−</m:t>
                    </m:r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2800" dirty="0"/>
                  <a:t> = 0.45</a:t>
                </a:r>
              </a:p>
              <a:p>
                <a:pPr marL="269875" lvl="2" indent="-269875">
                  <a:tabLst>
                    <a:tab pos="269875" algn="l"/>
                  </a:tabLst>
                </a:pPr>
                <a:r>
                  <a:rPr lang="en-ID" sz="2800" dirty="0"/>
                  <a:t>Split 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sz="2800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sz="2800" dirty="0"/>
              </a:p>
              <a:p>
                <a:pPr marL="0" lvl="2" indent="0">
                  <a:buNone/>
                  <a:tabLst>
                    <a:tab pos="269875" algn="l"/>
                  </a:tabLst>
                </a:pPr>
                <a:r>
                  <a:rPr lang="en-ID" sz="2800" dirty="0"/>
                  <a:t>	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D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[1−</m:t>
                    </m:r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sz="2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D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2800" dirty="0"/>
                  <a:t> = 0.04</a:t>
                </a:r>
              </a:p>
              <a:p>
                <a:pPr marL="0" lvl="2" indent="0">
                  <a:buNone/>
                  <a:tabLst>
                    <a:tab pos="269875" algn="l"/>
                  </a:tabLst>
                </a:pPr>
                <a:endParaRPr lang="en-ID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22ED3-57BE-4828-921A-F7844E8AE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779C90-B34F-48EE-98AE-944EB59E81AF}"/>
              </a:ext>
            </a:extLst>
          </p:cNvPr>
          <p:cNvCxnSpPr/>
          <p:nvPr/>
        </p:nvCxnSpPr>
        <p:spPr>
          <a:xfrm flipH="1">
            <a:off x="9689123" y="5292969"/>
            <a:ext cx="633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E4DB66-565F-41D7-BCDB-43CD3810EFBD}"/>
              </a:ext>
            </a:extLst>
          </p:cNvPr>
          <p:cNvSpPr/>
          <p:nvPr/>
        </p:nvSpPr>
        <p:spPr>
          <a:xfrm>
            <a:off x="8985738" y="5570295"/>
            <a:ext cx="2866293" cy="922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Nilai Split paling </a:t>
            </a:r>
            <a:r>
              <a:rPr lang="en-ID" dirty="0" err="1"/>
              <a:t>kecil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B88510-C5C6-41D7-ADDB-326A728F87D5}"/>
              </a:ext>
            </a:extLst>
          </p:cNvPr>
          <p:cNvCxnSpPr/>
          <p:nvPr/>
        </p:nvCxnSpPr>
        <p:spPr>
          <a:xfrm>
            <a:off x="10322169" y="5292969"/>
            <a:ext cx="0" cy="263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2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0265-2872-4695-891D-445A82C7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2D0A2-1614-47D4-9408-237B18860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/>
                  <a:t>Split 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0" smtClean="0">
                        <a:latin typeface="Cambria Math" panose="02040503050406030204" pitchFamily="18" charset="0"/>
                      </a:rPr>
                      <m:t> [1−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= 0.43</a:t>
                </a:r>
              </a:p>
              <a:p>
                <a:r>
                  <a:rPr lang="en-ID" dirty="0"/>
                  <a:t>Split 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0" smtClean="0">
                        <a:latin typeface="Cambria Math" panose="02040503050406030204" pitchFamily="18" charset="0"/>
                      </a:rPr>
                      <m:t> [1−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= 0.46</a:t>
                </a:r>
              </a:p>
              <a:p>
                <a:r>
                  <a:rPr lang="en-ID" dirty="0"/>
                  <a:t>Split 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0" smtClean="0">
                        <a:latin typeface="Cambria Math" panose="02040503050406030204" pitchFamily="18" charset="0"/>
                      </a:rPr>
                      <m:t> [1−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= 0.45</a:t>
                </a:r>
              </a:p>
              <a:p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2D0A2-1614-47D4-9408-237B18860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1B0A-008D-425A-BBD8-E6D224E4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EA97-0FA1-48E5-A268-5B1B109DA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/>
                  <a:t>Split 7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0" smtClean="0">
                        <a:latin typeface="Cambria Math" panose="02040503050406030204" pitchFamily="18" charset="0"/>
                      </a:rPr>
                      <m:t> [1−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0" smtClean="0">
                        <a:latin typeface="Cambria Math" panose="02040503050406030204" pitchFamily="18" charset="0"/>
                      </a:rPr>
                      <m:t>]+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D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= 0.42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EA97-0FA1-48E5-A268-5B1B109DA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982B-DF91-41ED-88D2-0C08E1E3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95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8E67-865C-4641-88E3-37D6059D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65"/>
            <a:ext cx="10515600" cy="4351338"/>
          </a:xfrm>
        </p:spPr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/</a:t>
            </a:r>
            <a:r>
              <a:rPr lang="en-ID" dirty="0" err="1"/>
              <a:t>mengkonversi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kategorikal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Gini Index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kategorikan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Gini Index yang paling </a:t>
            </a:r>
            <a:r>
              <a:rPr lang="en-ID" dirty="0" err="1"/>
              <a:t>kecil</a:t>
            </a:r>
            <a:r>
              <a:rPr lang="en-ID" dirty="0"/>
              <a:t>. </a:t>
            </a:r>
          </a:p>
          <a:p>
            <a:r>
              <a:rPr lang="en-ID" dirty="0" err="1"/>
              <a:t>Maka</a:t>
            </a:r>
            <a:r>
              <a:rPr lang="en-ID" dirty="0"/>
              <a:t>, data </a:t>
            </a:r>
            <a:r>
              <a:rPr lang="en-ID" dirty="0" err="1"/>
              <a:t>kategorikan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pada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dislide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Split-3 </a:t>
            </a:r>
            <a:r>
              <a:rPr lang="en-ID" dirty="0" err="1"/>
              <a:t>yaitu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9B9CD-95BC-4BD8-8A99-A5431FB4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625" y="2843579"/>
            <a:ext cx="3697396" cy="5854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591C4F-C2DB-4BF7-8BEB-E89708D6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89477"/>
              </p:ext>
            </p:extLst>
          </p:nvPr>
        </p:nvGraphicFramePr>
        <p:xfrm>
          <a:off x="1891323" y="5492935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516256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1188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5675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7472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8727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92361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29808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66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5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4841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61C4E8-D429-4E7B-B313-CE3D6431DAFD}"/>
              </a:ext>
            </a:extLst>
          </p:cNvPr>
          <p:cNvCxnSpPr/>
          <p:nvPr/>
        </p:nvCxnSpPr>
        <p:spPr>
          <a:xfrm>
            <a:off x="2391508" y="5855677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0F220-2F55-41AB-B0FE-E93827C8B023}"/>
              </a:ext>
            </a:extLst>
          </p:cNvPr>
          <p:cNvCxnSpPr/>
          <p:nvPr/>
        </p:nvCxnSpPr>
        <p:spPr>
          <a:xfrm>
            <a:off x="3405553" y="5884982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47D087-F159-477C-B6E7-343A76E21870}"/>
              </a:ext>
            </a:extLst>
          </p:cNvPr>
          <p:cNvCxnSpPr/>
          <p:nvPr/>
        </p:nvCxnSpPr>
        <p:spPr>
          <a:xfrm>
            <a:off x="4407875" y="5902567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20E74D-16DE-418B-A8DC-E5F83F013CCA}"/>
              </a:ext>
            </a:extLst>
          </p:cNvPr>
          <p:cNvCxnSpPr/>
          <p:nvPr/>
        </p:nvCxnSpPr>
        <p:spPr>
          <a:xfrm>
            <a:off x="5427785" y="5920152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E652EF-5B4D-49EE-A7F3-6C6F5FDAAB33}"/>
              </a:ext>
            </a:extLst>
          </p:cNvPr>
          <p:cNvCxnSpPr/>
          <p:nvPr/>
        </p:nvCxnSpPr>
        <p:spPr>
          <a:xfrm>
            <a:off x="6447700" y="5920152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423E1-4693-40FA-B807-DD1A7282885E}"/>
              </a:ext>
            </a:extLst>
          </p:cNvPr>
          <p:cNvCxnSpPr/>
          <p:nvPr/>
        </p:nvCxnSpPr>
        <p:spPr>
          <a:xfrm>
            <a:off x="7467601" y="5920152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12BDCA-02C4-4B58-9ED5-7120BF4B75C5}"/>
              </a:ext>
            </a:extLst>
          </p:cNvPr>
          <p:cNvCxnSpPr/>
          <p:nvPr/>
        </p:nvCxnSpPr>
        <p:spPr>
          <a:xfrm>
            <a:off x="8487509" y="5902567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1825B6-6ACA-40E8-89F2-37A021820B04}"/>
              </a:ext>
            </a:extLst>
          </p:cNvPr>
          <p:cNvCxnSpPr/>
          <p:nvPr/>
        </p:nvCxnSpPr>
        <p:spPr>
          <a:xfrm>
            <a:off x="9489828" y="5902567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1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TUGAS I-M3 KNOWLEDGE DISCOVERY DECISION TREE</vt:lpstr>
      <vt:lpstr>DATASET</vt:lpstr>
      <vt:lpstr>SOAL!</vt:lpstr>
      <vt:lpstr>JAWAB!</vt:lpstr>
      <vt:lpstr>PowerPoint Presentation</vt:lpstr>
      <vt:lpstr>PowerPoint Presentation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I-M3 KNOWLEDGE DISCOVERY DECISION TREE</dc:title>
  <dc:creator>Ni Putu Devira</dc:creator>
  <cp:lastModifiedBy>Ni Putu Devira</cp:lastModifiedBy>
  <cp:revision>8</cp:revision>
  <dcterms:created xsi:type="dcterms:W3CDTF">2021-03-10T04:43:33Z</dcterms:created>
  <dcterms:modified xsi:type="dcterms:W3CDTF">2021-03-10T05:54:44Z</dcterms:modified>
</cp:coreProperties>
</file>