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1"/>
  </p:notesMasterIdLst>
  <p:sldIdLst>
    <p:sldId id="269" r:id="rId2"/>
    <p:sldId id="338" r:id="rId3"/>
    <p:sldId id="337" r:id="rId4"/>
    <p:sldId id="310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39" r:id="rId13"/>
    <p:sldId id="329" r:id="rId14"/>
    <p:sldId id="330" r:id="rId15"/>
    <p:sldId id="332" r:id="rId16"/>
    <p:sldId id="333" r:id="rId17"/>
    <p:sldId id="327" r:id="rId18"/>
    <p:sldId id="340" r:id="rId19"/>
    <p:sldId id="335" r:id="rId20"/>
  </p:sldIdLst>
  <p:sldSz cx="9144000" cy="5143500" type="screen16x9"/>
  <p:notesSz cx="6858000" cy="9144000"/>
  <p:embeddedFontLst>
    <p:embeddedFont>
      <p:font typeface="Delius Swash Caps" panose="020B0604020202020204" charset="0"/>
      <p:regular r:id="rId22"/>
    </p:embeddedFont>
    <p:embeddedFont>
      <p:font typeface="Nothing You Could Do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D9E6B4-55FD-4454-8BB2-F7AE7E4D1DF1}">
  <a:tblStyle styleId="{43D9E6B4-55FD-4454-8BB2-F7AE7E4D1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A45A4C-1300-46FA-A99E-E32CB274DB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09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971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36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7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7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69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8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7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1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6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4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5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4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08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78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 rot="10587097" flipH="1">
            <a:off x="7537434" y="1963395"/>
            <a:ext cx="1792165" cy="3284296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-2261890">
            <a:off x="6027949" y="1594683"/>
            <a:ext cx="4353108" cy="2622868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3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8"/>
          <p:cNvSpPr/>
          <p:nvPr/>
        </p:nvSpPr>
        <p:spPr>
          <a:xfrm rot="-863020" flipH="1">
            <a:off x="7991621" y="-205384"/>
            <a:ext cx="1218632" cy="2159205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-71000" y="3253425"/>
            <a:ext cx="707223" cy="2019126"/>
          </a:xfrm>
          <a:custGeom>
            <a:avLst/>
            <a:gdLst/>
            <a:ahLst/>
            <a:cxnLst/>
            <a:rect l="l" t="t" r="r" b="b"/>
            <a:pathLst>
              <a:path w="25139" h="71772" fill="none" extrusionOk="0">
                <a:moveTo>
                  <a:pt x="23187" y="71771"/>
                </a:moveTo>
                <a:cubicBezTo>
                  <a:pt x="25138" y="56194"/>
                  <a:pt x="20976" y="40487"/>
                  <a:pt x="11577" y="27902"/>
                </a:cubicBezTo>
                <a:cubicBezTo>
                  <a:pt x="9301" y="24910"/>
                  <a:pt x="6732" y="22114"/>
                  <a:pt x="4781" y="18927"/>
                </a:cubicBezTo>
                <a:cubicBezTo>
                  <a:pt x="1366" y="13236"/>
                  <a:pt x="0" y="6569"/>
                  <a:pt x="944" y="0"/>
                </a:cubicBezTo>
              </a:path>
            </a:pathLst>
          </a:custGeom>
          <a:solidFill>
            <a:schemeClr val="lt2"/>
          </a:solidFill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/>
          <p:nvPr/>
        </p:nvSpPr>
        <p:spPr>
          <a:xfrm rot="-10672065" flipH="1">
            <a:off x="-498459" y="3879509"/>
            <a:ext cx="6236583" cy="1698225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6328955" y="-556981"/>
            <a:ext cx="3767086" cy="2349371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 rot="10800000" flipH="1">
            <a:off x="7623400" y="-561300"/>
            <a:ext cx="1609241" cy="3667340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 rot="5712101">
            <a:off x="832655" y="2028331"/>
            <a:ext cx="2009400" cy="457927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/>
          <p:nvPr/>
        </p:nvSpPr>
        <p:spPr>
          <a:xfrm rot="-870143">
            <a:off x="334724" y="4078354"/>
            <a:ext cx="5682541" cy="2695707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8"/>
          <p:cNvSpPr/>
          <p:nvPr/>
        </p:nvSpPr>
        <p:spPr>
          <a:xfrm rot="10800000">
            <a:off x="4614883" y="4446425"/>
            <a:ext cx="5039367" cy="1250642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/>
          <p:nvPr/>
        </p:nvSpPr>
        <p:spPr>
          <a:xfrm rot="4424495">
            <a:off x="-2440190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9"/>
          <p:cNvSpPr/>
          <p:nvPr/>
        </p:nvSpPr>
        <p:spPr>
          <a:xfrm rot="-1281600" flipH="1">
            <a:off x="6786017" y="-603118"/>
            <a:ext cx="1968114" cy="348715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4400930" y="37628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 rot="10391909">
            <a:off x="7959989" y="-24068"/>
            <a:ext cx="1533450" cy="3250046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 rot="10800000">
            <a:off x="-302082" y="-252225"/>
            <a:ext cx="3045288" cy="539572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714734" flipH="1">
            <a:off x="7316904" y="720721"/>
            <a:ext cx="1463171" cy="1408291"/>
            <a:chOff x="2445325" y="5373775"/>
            <a:chExt cx="1109775" cy="1068150"/>
          </a:xfrm>
        </p:grpSpPr>
        <p:sp>
          <p:nvSpPr>
            <p:cNvPr id="654" name="Google Shape;654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4" r:id="rId3"/>
    <p:sldLayoutId id="2147483683" r:id="rId4"/>
    <p:sldLayoutId id="2147483684" r:id="rId5"/>
    <p:sldLayoutId id="2147483685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0" y="131875"/>
            <a:ext cx="7712100" cy="513000"/>
          </a:xfrm>
        </p:spPr>
        <p:txBody>
          <a:bodyPr/>
          <a:lstStyle/>
          <a:p>
            <a:pPr algn="ctr"/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TUGAS M7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OPTIMIZATION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Putu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1120800012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D1E7E-0740-4E51-A051-C6D3750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9" y="1403330"/>
            <a:ext cx="4438650" cy="357187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D621E11-8691-43BE-B320-94552A8CF2F6}"/>
              </a:ext>
            </a:extLst>
          </p:cNvPr>
          <p:cNvSpPr txBox="1">
            <a:spLocks/>
          </p:cNvSpPr>
          <p:nvPr/>
        </p:nvSpPr>
        <p:spPr>
          <a:xfrm>
            <a:off x="0" y="983480"/>
            <a:ext cx="8795084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</a:t>
            </a:r>
          </a:p>
        </p:txBody>
      </p:sp>
    </p:spTree>
    <p:extLst>
      <p:ext uri="{BB962C8B-B14F-4D97-AF65-F5344CB8AC3E}">
        <p14:creationId xmlns:p14="http://schemas.microsoft.com/office/powerpoint/2010/main" val="119232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F2F40-5512-4D7A-9B15-E568188B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4" y="1307682"/>
            <a:ext cx="54102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BE9B5-F7D9-43F7-8B78-E43D6A593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4" y="3183000"/>
            <a:ext cx="3695700" cy="119062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3858570-485E-44A3-9AA6-44B9947B3F82}"/>
              </a:ext>
            </a:extLst>
          </p:cNvPr>
          <p:cNvSpPr txBox="1">
            <a:spLocks/>
          </p:cNvSpPr>
          <p:nvPr/>
        </p:nvSpPr>
        <p:spPr>
          <a:xfrm>
            <a:off x="-142374" y="942173"/>
            <a:ext cx="3402931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 </a:t>
            </a:r>
          </a:p>
        </p:txBody>
      </p:sp>
    </p:spTree>
    <p:extLst>
      <p:ext uri="{BB962C8B-B14F-4D97-AF65-F5344CB8AC3E}">
        <p14:creationId xmlns:p14="http://schemas.microsoft.com/office/powerpoint/2010/main" val="32751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3898-64E2-4F08-A984-4DCE093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0" y="733783"/>
            <a:ext cx="7712100" cy="513000"/>
          </a:xfrm>
        </p:spPr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MENJADIKAN CENTROID YANG TELAH DIDAPATKAN, MENJADI DATASET BARU, YANG NANTINYA MENJADI INPUT DARI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54463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DC24B-626E-422F-9D72-69A79A76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" y="1440427"/>
            <a:ext cx="4514850" cy="343852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ED7C28BD-5FE4-4406-8F08-702E90F769EC}"/>
              </a:ext>
            </a:extLst>
          </p:cNvPr>
          <p:cNvSpPr txBox="1">
            <a:spLocks/>
          </p:cNvSpPr>
          <p:nvPr/>
        </p:nvSpPr>
        <p:spPr>
          <a:xfrm>
            <a:off x="-246552" y="1067701"/>
            <a:ext cx="3892119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</a:t>
            </a:r>
          </a:p>
        </p:txBody>
      </p:sp>
    </p:spTree>
    <p:extLst>
      <p:ext uri="{BB962C8B-B14F-4D97-AF65-F5344CB8AC3E}">
        <p14:creationId xmlns:p14="http://schemas.microsoft.com/office/powerpoint/2010/main" val="377201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03D7E-ACEA-4D92-B7E4-6F51969A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8" y="1284873"/>
            <a:ext cx="5581650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76DA6-B961-443A-977A-EAEF6500C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41"/>
          <a:stretch/>
        </p:blipFill>
        <p:spPr>
          <a:xfrm>
            <a:off x="2851986" y="1970172"/>
            <a:ext cx="4152900" cy="306805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ACE1D38-A2DF-489A-9993-A4A64B5C59FD}"/>
              </a:ext>
            </a:extLst>
          </p:cNvPr>
          <p:cNvSpPr txBox="1">
            <a:spLocks/>
          </p:cNvSpPr>
          <p:nvPr/>
        </p:nvSpPr>
        <p:spPr>
          <a:xfrm>
            <a:off x="-228601" y="860860"/>
            <a:ext cx="5450305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9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A5CD8-11B4-4092-9868-BFAC5894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4" y="1686427"/>
            <a:ext cx="3790950" cy="23241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CAA0C1B-FC11-4F3D-9BEF-DD2ECA88B568}"/>
              </a:ext>
            </a:extLst>
          </p:cNvPr>
          <p:cNvSpPr txBox="1">
            <a:spLocks/>
          </p:cNvSpPr>
          <p:nvPr/>
        </p:nvSpPr>
        <p:spPr>
          <a:xfrm>
            <a:off x="0" y="1132973"/>
            <a:ext cx="526983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=1000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agar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diprogram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Program) </a:t>
            </a:r>
          </a:p>
        </p:txBody>
      </p:sp>
    </p:spTree>
    <p:extLst>
      <p:ext uri="{BB962C8B-B14F-4D97-AF65-F5344CB8AC3E}">
        <p14:creationId xmlns:p14="http://schemas.microsoft.com/office/powerpoint/2010/main" val="363416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82696-FB92-4C46-9C6C-5322902C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8" y="1447800"/>
            <a:ext cx="4819650" cy="36957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E124189C-3521-42C8-A372-80AE166B5FE5}"/>
              </a:ext>
            </a:extLst>
          </p:cNvPr>
          <p:cNvSpPr txBox="1">
            <a:spLocks/>
          </p:cNvSpPr>
          <p:nvPr/>
        </p:nvSpPr>
        <p:spPr>
          <a:xfrm>
            <a:off x="294870" y="856174"/>
            <a:ext cx="593748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Linkage</a:t>
            </a:r>
          </a:p>
        </p:txBody>
      </p:sp>
    </p:spTree>
    <p:extLst>
      <p:ext uri="{BB962C8B-B14F-4D97-AF65-F5344CB8AC3E}">
        <p14:creationId xmlns:p14="http://schemas.microsoft.com/office/powerpoint/2010/main" val="24219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2AC97-18E4-4307-9E42-92BFB4C6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4" y="1621402"/>
            <a:ext cx="3905250" cy="325755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89A1F9F-2D87-498C-843D-685A16A519B9}"/>
              </a:ext>
            </a:extLst>
          </p:cNvPr>
          <p:cNvSpPr txBox="1">
            <a:spLocks/>
          </p:cNvSpPr>
          <p:nvPr/>
        </p:nvSpPr>
        <p:spPr>
          <a:xfrm>
            <a:off x="145227" y="1022485"/>
            <a:ext cx="241624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81280-1AE0-4246-B4DF-539F916E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557" y="1688077"/>
            <a:ext cx="3638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CD39C-5739-4199-B14D-957185DF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0" y="1128211"/>
            <a:ext cx="2352967" cy="71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1CD2F-1AED-4B3D-940F-847343D2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3" y="1840824"/>
            <a:ext cx="3395353" cy="613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D6793-0028-4E8A-BD21-BAE195D5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30" y="2428200"/>
            <a:ext cx="3575912" cy="613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8F906-1A68-4F9A-ADFF-1689D2BF1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66" y="3041818"/>
            <a:ext cx="3537269" cy="7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9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2AA50CA-14FC-4EFB-BB90-8D3B99D689A7}"/>
              </a:ext>
            </a:extLst>
          </p:cNvPr>
          <p:cNvSpPr txBox="1">
            <a:spLocks/>
          </p:cNvSpPr>
          <p:nvPr/>
        </p:nvSpPr>
        <p:spPr>
          <a:xfrm>
            <a:off x="458046" y="1046548"/>
            <a:ext cx="7145911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Agglomerative Hierarchical Clustering (AHC)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linkage, complete linkage dan average linkage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 Clustering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terjauh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(Complete Linkage)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&amp; Average Linkage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 Clustering,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centroid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Hierarchical Clustering,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 Clustering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Centroid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50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7B8-BC55-4A22-BF59-8163E0B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0" y="269660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BB3A-17F6-4D9F-8CB4-87ED72E0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63" y="928141"/>
            <a:ext cx="6388274" cy="40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081-3AE8-4F72-9001-C4872B1B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3" y="223077"/>
            <a:ext cx="8590913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CLUSTERING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52CD-C76E-4554-A24D-2C1E9D13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8" y="1052513"/>
            <a:ext cx="7137844" cy="38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185F9-3447-4884-A03A-23357B60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7" y="1444530"/>
            <a:ext cx="8698832" cy="44970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47C2CBD-4EB6-4D7E-845F-A1156D1A376A}"/>
              </a:ext>
            </a:extLst>
          </p:cNvPr>
          <p:cNvSpPr txBox="1">
            <a:spLocks/>
          </p:cNvSpPr>
          <p:nvPr/>
        </p:nvSpPr>
        <p:spPr>
          <a:xfrm>
            <a:off x="-190405" y="1063966"/>
            <a:ext cx="241624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Inisialisasi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E17C8-8465-4F64-995E-FECAFFE31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" y="2492028"/>
            <a:ext cx="5981700" cy="151447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6696B5B-E85D-4879-9BF7-35AD1EAADD97}"/>
              </a:ext>
            </a:extLst>
          </p:cNvPr>
          <p:cNvSpPr txBox="1">
            <a:spLocks/>
          </p:cNvSpPr>
          <p:nvPr/>
        </p:nvSpPr>
        <p:spPr>
          <a:xfrm>
            <a:off x="-54046" y="2078354"/>
            <a:ext cx="241624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80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9223E-8C14-4BBE-83A6-9CA399A2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1" y="1404937"/>
            <a:ext cx="7458075" cy="233362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FCE5FBBD-BFEF-43A6-A5B0-0258CAEBE1DC}"/>
              </a:ext>
            </a:extLst>
          </p:cNvPr>
          <p:cNvSpPr txBox="1">
            <a:spLocks/>
          </p:cNvSpPr>
          <p:nvPr/>
        </p:nvSpPr>
        <p:spPr>
          <a:xfrm>
            <a:off x="-457200" y="1019576"/>
            <a:ext cx="7038474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Min-Max (0-1)</a:t>
            </a:r>
          </a:p>
        </p:txBody>
      </p:sp>
    </p:spTree>
    <p:extLst>
      <p:ext uri="{BB962C8B-B14F-4D97-AF65-F5344CB8AC3E}">
        <p14:creationId xmlns:p14="http://schemas.microsoft.com/office/powerpoint/2010/main" val="30591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C194B-5C2C-4031-8B42-0E18BED8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5" y="1510860"/>
            <a:ext cx="3695700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E859E-71D2-4871-90E2-15B00B32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55" y="3436067"/>
            <a:ext cx="3124200" cy="5143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DAE1935-3C8E-4657-B962-372273B1B50A}"/>
              </a:ext>
            </a:extLst>
          </p:cNvPr>
          <p:cNvSpPr txBox="1">
            <a:spLocks/>
          </p:cNvSpPr>
          <p:nvPr/>
        </p:nvSpPr>
        <p:spPr>
          <a:xfrm>
            <a:off x="150491" y="997860"/>
            <a:ext cx="241624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Merandom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99AA438-AD30-4689-AF78-A7C77B0882BD}"/>
              </a:ext>
            </a:extLst>
          </p:cNvPr>
          <p:cNvSpPr txBox="1">
            <a:spLocks/>
          </p:cNvSpPr>
          <p:nvPr/>
        </p:nvSpPr>
        <p:spPr>
          <a:xfrm>
            <a:off x="0" y="3063952"/>
            <a:ext cx="547436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Mengiterasi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clustering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</p:txBody>
      </p:sp>
    </p:spTree>
    <p:extLst>
      <p:ext uri="{BB962C8B-B14F-4D97-AF65-F5344CB8AC3E}">
        <p14:creationId xmlns:p14="http://schemas.microsoft.com/office/powerpoint/2010/main" val="36093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F49B2-2601-4063-A78F-BB9A8D31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3" y="1729789"/>
            <a:ext cx="4362450" cy="233362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066A55A-0209-4437-8E50-59BE8E2C54BC}"/>
              </a:ext>
            </a:extLst>
          </p:cNvPr>
          <p:cNvSpPr txBox="1">
            <a:spLocks/>
          </p:cNvSpPr>
          <p:nvPr/>
        </p:nvSpPr>
        <p:spPr>
          <a:xfrm>
            <a:off x="158512" y="1320364"/>
            <a:ext cx="325845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46806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658B1-354C-4966-9DC3-BEC6733B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5" y="1566862"/>
            <a:ext cx="318135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C685A-54C5-400F-9B4B-183543AD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09" y="1566862"/>
            <a:ext cx="2714625" cy="245745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0026E54-4E46-4932-8352-2D75F9D190A8}"/>
              </a:ext>
            </a:extLst>
          </p:cNvPr>
          <p:cNvSpPr txBox="1">
            <a:spLocks/>
          </p:cNvSpPr>
          <p:nvPr/>
        </p:nvSpPr>
        <p:spPr>
          <a:xfrm>
            <a:off x="174554" y="1119188"/>
            <a:ext cx="5925456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Meranking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264548"/>
            <a:ext cx="7712100" cy="513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PENGERJAAN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E850C-0C96-4551-9E6C-1E5C944A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91" y="1171575"/>
            <a:ext cx="3600450" cy="397192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6884AC96-CCE0-4870-9394-BF4489236853}"/>
              </a:ext>
            </a:extLst>
          </p:cNvPr>
          <p:cNvSpPr txBox="1">
            <a:spLocks/>
          </p:cNvSpPr>
          <p:nvPr/>
        </p:nvSpPr>
        <p:spPr>
          <a:xfrm>
            <a:off x="198617" y="1007543"/>
            <a:ext cx="284537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35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algn="ctr"/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</a:t>
            </a:r>
          </a:p>
        </p:txBody>
      </p:sp>
    </p:spTree>
    <p:extLst>
      <p:ext uri="{BB962C8B-B14F-4D97-AF65-F5344CB8AC3E}">
        <p14:creationId xmlns:p14="http://schemas.microsoft.com/office/powerpoint/2010/main" val="228547790"/>
      </p:ext>
    </p:extLst>
  </p:cSld>
  <p:clrMapOvr>
    <a:masterClrMapping/>
  </p:clrMapOvr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B45F06"/>
      </a:accent4>
      <a:accent5>
        <a:srgbClr val="F6B26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329</Words>
  <Application>Microsoft Office PowerPoint</Application>
  <PresentationFormat>On-screen Show (16:9)</PresentationFormat>
  <Paragraphs>37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Delius Swash Caps</vt:lpstr>
      <vt:lpstr>Nothing You Could Do</vt:lpstr>
      <vt:lpstr>Best Mom of the World Day by Slidesgo</vt:lpstr>
      <vt:lpstr> TUGAS M7 KNOWLEDGE DISCOVERY CLUSTERING OPTIMIZATION  Ni Putu Devira AM 1120800012 S2 Elektro 2020</vt:lpstr>
      <vt:lpstr>SOAL!</vt:lpstr>
      <vt:lpstr>PROSES CLUSTERING OPTIMIZATION</vt:lpstr>
      <vt:lpstr>LANGKAH PENGERJAAN</vt:lpstr>
      <vt:lpstr>LANGKAH PENGERJAAN</vt:lpstr>
      <vt:lpstr>LANGKAH PENGERJAAN</vt:lpstr>
      <vt:lpstr>LANGKAH PENGERJAAN</vt:lpstr>
      <vt:lpstr>LANGKAH PENGERJAAN</vt:lpstr>
      <vt:lpstr>LANGKAH PENGERJAAN</vt:lpstr>
      <vt:lpstr>LANGKAH PENGERJAAN</vt:lpstr>
      <vt:lpstr>LANGKAH PENGERJAAN</vt:lpstr>
      <vt:lpstr>MENJADIKAN CENTROID YANG TELAH DIDAPATKAN, MENJADI DATASET BARU, YANG NANTINYA MENJADI INPUT DARI HIERARCHICAL CLUSTERING</vt:lpstr>
      <vt:lpstr>LANGKAH PENGERJAAN</vt:lpstr>
      <vt:lpstr>LANGKAH PENGERJAAN</vt:lpstr>
      <vt:lpstr>LANGKAH PENGERJAAN</vt:lpstr>
      <vt:lpstr>LANGKAH PENGERJAAN</vt:lpstr>
      <vt:lpstr>LANGKAH PENGERJAAN</vt:lpstr>
      <vt:lpstr>HASIL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M7 KNOWLEDGE DISCOVERY CLUSTERING OPTIMIZATION  Ni Putu Devira AM 1120800012 S2 Elektro 2020</dc:title>
  <dc:creator>user</dc:creator>
  <cp:lastModifiedBy>user</cp:lastModifiedBy>
  <cp:revision>8</cp:revision>
  <dcterms:modified xsi:type="dcterms:W3CDTF">2021-04-19T16:48:43Z</dcterms:modified>
</cp:coreProperties>
</file>