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6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0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00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62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95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3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6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10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7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57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60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A3F96E-CEEB-4756-9E9A-212726C56827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088BB25-7B8B-4507-86DF-B599E3FF86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9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5F09-33D2-49F4-81DD-D3FA9A81E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M11 knowledge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12A13-D558-42DC-8F48-D665CA4F4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Nama	: Ni Putu </a:t>
            </a:r>
            <a:r>
              <a:rPr lang="en-ID" dirty="0" err="1"/>
              <a:t>Devira</a:t>
            </a:r>
            <a:r>
              <a:rPr lang="en-ID" dirty="0"/>
              <a:t> Ayu Martini</a:t>
            </a:r>
          </a:p>
          <a:p>
            <a:r>
              <a:rPr lang="en-ID" dirty="0"/>
              <a:t>Kelas	: Teknik </a:t>
            </a:r>
            <a:r>
              <a:rPr lang="en-ID" dirty="0" err="1"/>
              <a:t>Elektro</a:t>
            </a:r>
            <a:endParaRPr lang="en-ID" dirty="0"/>
          </a:p>
          <a:p>
            <a:r>
              <a:rPr lang="en-ID" dirty="0"/>
              <a:t>NRP	: 1120800012</a:t>
            </a:r>
          </a:p>
        </p:txBody>
      </p:sp>
    </p:spTree>
    <p:extLst>
      <p:ext uri="{BB962C8B-B14F-4D97-AF65-F5344CB8AC3E}">
        <p14:creationId xmlns:p14="http://schemas.microsoft.com/office/powerpoint/2010/main" val="81133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309-333E-4C97-A3BE-FD45371D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ABF5-C63A-43AF-917B-F7E64D46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36" y="2608104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4400" dirty="0"/>
              <a:t>PROGRAM MENGGUNAKAN JAVA</a:t>
            </a:r>
          </a:p>
        </p:txBody>
      </p:sp>
    </p:spTree>
    <p:extLst>
      <p:ext uri="{BB962C8B-B14F-4D97-AF65-F5344CB8AC3E}">
        <p14:creationId xmlns:p14="http://schemas.microsoft.com/office/powerpoint/2010/main" val="18954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821-B49C-4D46-9B85-725C9A5D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Program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4D57B-6041-4834-8E2A-FBCAD454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42177"/>
            <a:ext cx="2276475" cy="60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31FCA-A053-4070-B1E3-3E30FFDD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69" y="3153531"/>
            <a:ext cx="78581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7AF8-AE3E-45EA-9D2A-C392351B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Program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816-E2A8-4F12-8B69-3A3E2A8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90C7A-ABCE-4388-BC8C-6CF1423A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48" y="2249590"/>
            <a:ext cx="5514975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75295-1B55-4F58-834A-F95A875E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8" y="5303237"/>
            <a:ext cx="4174715" cy="99714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BACEE01-172F-46A2-8BC1-4EF3281D534A}"/>
              </a:ext>
            </a:extLst>
          </p:cNvPr>
          <p:cNvCxnSpPr/>
          <p:nvPr/>
        </p:nvCxnSpPr>
        <p:spPr>
          <a:xfrm flipV="1">
            <a:off x="1784555" y="5021365"/>
            <a:ext cx="4483510" cy="465035"/>
          </a:xfrm>
          <a:prstGeom prst="bentConnector3">
            <a:avLst>
              <a:gd name="adj1" fmla="val -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2166A-C595-45D1-A563-910239953ADA}"/>
              </a:ext>
            </a:extLst>
          </p:cNvPr>
          <p:cNvCxnSpPr/>
          <p:nvPr/>
        </p:nvCxnSpPr>
        <p:spPr>
          <a:xfrm flipV="1">
            <a:off x="3126658" y="5021365"/>
            <a:ext cx="0" cy="47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8B183-BEEF-40B0-9811-EF7DEF74C30A}"/>
              </a:ext>
            </a:extLst>
          </p:cNvPr>
          <p:cNvSpPr/>
          <p:nvPr/>
        </p:nvSpPr>
        <p:spPr>
          <a:xfrm>
            <a:off x="6459794" y="4601497"/>
            <a:ext cx="2920180" cy="99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Data </a:t>
            </a:r>
            <a:r>
              <a:rPr lang="en-ID" dirty="0" err="1"/>
              <a:t>Outlayer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6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D3A-54EE-4E21-BED3-BCC6F86E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Perubahan</a:t>
            </a:r>
            <a:r>
              <a:rPr lang="en-ID" dirty="0"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BE0C-10D6-4564-A690-76B2279A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Alpha = 1.2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Alpha = 1.6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Alpha = 1.8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EDF3F-FB36-4D35-848C-065955E3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47" y="2541331"/>
            <a:ext cx="29813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DBD09-094B-4F71-BCB7-BEC78CBE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47" y="3770566"/>
            <a:ext cx="287655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0BE31-BDCE-471D-B774-1145F784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447" y="5229378"/>
            <a:ext cx="2895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6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410C-35FE-415D-8F01-33F5A81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730D-1B7A-4FCC-BCD2-B2AC18D7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7CDFAB-9B8E-42F0-AF3F-19B32600B79C}"/>
              </a:ext>
            </a:extLst>
          </p:cNvPr>
          <p:cNvSpPr txBox="1">
            <a:spLocks/>
          </p:cNvSpPr>
          <p:nvPr/>
        </p:nvSpPr>
        <p:spPr>
          <a:xfrm>
            <a:off x="1214284" y="273862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D" sz="4400" dirty="0"/>
              <a:t>PROGRAM MENGGUNAKAN PYTHON</a:t>
            </a:r>
          </a:p>
        </p:txBody>
      </p:sp>
    </p:spTree>
    <p:extLst>
      <p:ext uri="{BB962C8B-B14F-4D97-AF65-F5344CB8AC3E}">
        <p14:creationId xmlns:p14="http://schemas.microsoft.com/office/powerpoint/2010/main" val="414575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B8B-7B53-4740-B730-64BDB2F4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37F3-F2D0-4BAA-A8E0-8C0B34FA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98EC-ABE4-4353-97FC-4A7CE29F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92275"/>
            <a:ext cx="542925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9D5C9-4306-41FB-9948-B1C3E5DF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31" y="3322677"/>
            <a:ext cx="4676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FA66-A9C5-4724-9472-8FAB5AA5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AE94-8EAE-4AD5-94B2-5C5EB8C6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065"/>
            <a:ext cx="10058400" cy="4476135"/>
          </a:xfrm>
        </p:spPr>
        <p:txBody>
          <a:bodyPr>
            <a:normAutofit lnSpcReduction="10000"/>
          </a:bodyPr>
          <a:lstStyle/>
          <a:p>
            <a:r>
              <a:rPr lang="en-ID" dirty="0"/>
              <a:t>Pada </a:t>
            </a:r>
            <a:r>
              <a:rPr lang="en-ID" dirty="0" err="1"/>
              <a:t>praktikum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pada data </a:t>
            </a:r>
            <a:r>
              <a:rPr lang="en-ID" dirty="0" err="1"/>
              <a:t>Outlayer</a:t>
            </a:r>
            <a:r>
              <a:rPr lang="en-ID" dirty="0"/>
              <a:t>. Yang </a:t>
            </a:r>
            <a:r>
              <a:rPr lang="en-ID" dirty="0" err="1"/>
              <a:t>dimaksud</a:t>
            </a:r>
            <a:r>
              <a:rPr lang="en-ID" dirty="0"/>
              <a:t> data </a:t>
            </a:r>
            <a:r>
              <a:rPr lang="en-ID" dirty="0" err="1"/>
              <a:t>Outlayer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yang habit/</a:t>
            </a:r>
            <a:r>
              <a:rPr lang="en-ID" dirty="0" err="1"/>
              <a:t>titiknya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segerombolan</a:t>
            </a:r>
            <a:r>
              <a:rPr lang="en-ID" dirty="0"/>
              <a:t> data </a:t>
            </a:r>
            <a:r>
              <a:rPr lang="en-ID" dirty="0" err="1"/>
              <a:t>lainnya</a:t>
            </a:r>
            <a:r>
              <a:rPr lang="en-ID" dirty="0"/>
              <a:t>. Data </a:t>
            </a:r>
            <a:r>
              <a:rPr lang="en-ID" dirty="0" err="1"/>
              <a:t>outlayer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pada </a:t>
            </a:r>
            <a:r>
              <a:rPr lang="en-ID" dirty="0" err="1"/>
              <a:t>pengaplikasian</a:t>
            </a:r>
            <a:r>
              <a:rPr lang="en-ID" dirty="0"/>
              <a:t> </a:t>
            </a:r>
            <a:r>
              <a:rPr lang="en-ID" dirty="0" err="1"/>
              <a:t>nyatanya</a:t>
            </a:r>
            <a:r>
              <a:rPr lang="en-ID" dirty="0"/>
              <a:t>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data </a:t>
            </a:r>
            <a:r>
              <a:rPr lang="en-ID" dirty="0" err="1"/>
              <a:t>Outlayer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Teknik Clustering,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cluster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,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centroid pada </a:t>
            </a:r>
            <a:r>
              <a:rPr lang="en-ID" dirty="0" err="1"/>
              <a:t>setiap</a:t>
            </a:r>
            <a:r>
              <a:rPr lang="en-ID" dirty="0"/>
              <a:t> cluster (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K-Means),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dicarilah</a:t>
            </a:r>
            <a:r>
              <a:rPr lang="en-ID" dirty="0"/>
              <a:t> </a:t>
            </a:r>
            <a:r>
              <a:rPr lang="en-ID" dirty="0" err="1"/>
              <a:t>Davg</a:t>
            </a:r>
            <a:r>
              <a:rPr lang="en-ID" dirty="0"/>
              <a:t>/</a:t>
            </a:r>
            <a:r>
              <a:rPr lang="en-ID" dirty="0" err="1"/>
              <a:t>jarak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centroid pada </a:t>
            </a:r>
            <a:r>
              <a:rPr lang="en-ID" dirty="0" err="1"/>
              <a:t>setiap</a:t>
            </a:r>
            <a:r>
              <a:rPr lang="en-ID" dirty="0"/>
              <a:t> cluster,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minimum/</a:t>
            </a:r>
            <a:r>
              <a:rPr lang="en-ID" dirty="0" err="1"/>
              <a:t>Dmin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outlayer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:</a:t>
            </a:r>
          </a:p>
          <a:p>
            <a:pPr marL="0" indent="0" algn="ctr">
              <a:buNone/>
            </a:pPr>
            <a:r>
              <a:rPr lang="en-ID" dirty="0" err="1"/>
              <a:t>Dmin</a:t>
            </a:r>
            <a:r>
              <a:rPr lang="en-ID" dirty="0"/>
              <a:t> = alpha*</a:t>
            </a:r>
            <a:r>
              <a:rPr lang="en-ID" dirty="0" err="1"/>
              <a:t>Davg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dimana</a:t>
            </a:r>
            <a:r>
              <a:rPr lang="en-ID" dirty="0"/>
              <a:t>, alpha &gt; 1.</a:t>
            </a:r>
          </a:p>
          <a:p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alpha,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data </a:t>
            </a:r>
            <a:r>
              <a:rPr lang="en-ID" dirty="0" err="1"/>
              <a:t>outlayernya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dan </a:t>
            </a:r>
            <a:r>
              <a:rPr lang="en-ID" dirty="0" err="1"/>
              <a:t>sebaliknya</a:t>
            </a:r>
            <a:r>
              <a:rPr lang="en-ID" dirty="0"/>
              <a:t>. (</a:t>
            </a:r>
            <a:r>
              <a:rPr lang="en-ID" dirty="0" err="1"/>
              <a:t>berbanding</a:t>
            </a:r>
            <a:r>
              <a:rPr lang="en-ID" dirty="0"/>
              <a:t> </a:t>
            </a:r>
            <a:r>
              <a:rPr lang="en-ID" dirty="0" err="1"/>
              <a:t>terbalik</a:t>
            </a:r>
            <a:r>
              <a:rPr lang="en-ID" dirty="0"/>
              <a:t>).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slide “</a:t>
            </a:r>
            <a:r>
              <a:rPr lang="en-ID" dirty="0" err="1"/>
              <a:t>perubahan</a:t>
            </a:r>
            <a:r>
              <a:rPr lang="en-ID"/>
              <a:t> parameter”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207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</TotalTime>
  <Words>191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M11 knowledge discovery</vt:lpstr>
      <vt:lpstr>PowerPoint Presentation</vt:lpstr>
      <vt:lpstr>Program java</vt:lpstr>
      <vt:lpstr>Program java</vt:lpstr>
      <vt:lpstr>Perubahan parameter</vt:lpstr>
      <vt:lpstr>PowerPoint Presentation</vt:lpstr>
      <vt:lpstr>PowerPoint Presentation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 knowledge discovery</dc:title>
  <dc:creator>user</dc:creator>
  <cp:lastModifiedBy>user</cp:lastModifiedBy>
  <cp:revision>3</cp:revision>
  <dcterms:created xsi:type="dcterms:W3CDTF">2021-05-04T03:08:15Z</dcterms:created>
  <dcterms:modified xsi:type="dcterms:W3CDTF">2021-05-04T03:37:20Z</dcterms:modified>
</cp:coreProperties>
</file>