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78644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Height: 3, The nodes on level 2 are 34, 41, 63, and 72 because they are 2 edges away from the root node.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28732-89D7-4671-A55F-20F29C67CA93}"/>
              </a:ext>
            </a:extLst>
          </p:cNvPr>
          <p:cNvSpPr txBox="1"/>
          <p:nvPr/>
        </p:nvSpPr>
        <p:spPr>
          <a:xfrm>
            <a:off x="3810000" y="174032"/>
            <a:ext cx="466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Donovan </a:t>
            </a:r>
            <a:r>
              <a:rPr lang="en-US" dirty="0" err="1"/>
              <a:t>deVise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3.5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96951" y="1524000"/>
            <a:ext cx="1316038" cy="4940300"/>
            <a:chOff x="628" y="960"/>
            <a:chExt cx="829" cy="3112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8" y="1106"/>
              <a:ext cx="829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[0]    14    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[1]    73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[2]    21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[3]     7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[4]   null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[5]     19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[6]      6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[7]   null  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[8]     51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[9]   null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[10] null   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[11] null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[12] null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[13] null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[14]  45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B9214-AC9D-4950-AF84-12167087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54" y="1596543"/>
            <a:ext cx="4972744" cy="3572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446</Words>
  <Application>Microsoft Office PowerPoint</Application>
  <PresentationFormat>On-screen Show (4:3)</PresentationFormat>
  <Paragraphs>114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don dev</cp:lastModifiedBy>
  <cp:revision>29</cp:revision>
  <cp:lastPrinted>2016-04-12T17:35:20Z</cp:lastPrinted>
  <dcterms:created xsi:type="dcterms:W3CDTF">2006-11-01T05:42:40Z</dcterms:created>
  <dcterms:modified xsi:type="dcterms:W3CDTF">2022-03-22T23:11:11Z</dcterms:modified>
</cp:coreProperties>
</file>