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145012B-7EFE-459C-9F3D-826EFF975A7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4EDC1AE-7AE9-42B0-83CC-E8B189DBA21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6F73EBF-B4A9-428E-9C09-08137B21C56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565143-9965-4A9D-97E2-6DC166E0B0B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5245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7D77BC3-91EA-4EE5-85B2-7B3F8AD4BAF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DA04DA4-5C24-4485-A319-E2CD91F6352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88FA654-C33B-4D87-8B22-EEDDFBC4940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33BF31-F725-4C0D-A79F-161EC77F6DC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7731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17CBE3F-3A91-494C-B4E6-C97E51CEDAD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44CDDBD-F33B-4BB6-95BB-A73E0516608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6DFBBBD-3324-406A-BB16-AD54F3E8F09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7A6C1E-A583-4834-AB30-AC278D23190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9207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48B18C7-E85D-4A65-B16E-A3FFBF25662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215DC8F-3CE5-47E7-8DBD-39EAA36885D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AC97D96-2B36-4281-8D7B-963A8CD7A24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C9789-F4E6-4995-898D-D3868251380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0035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A4A629C-628A-43DC-AFF6-6B1D83FA205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184A059-F996-4AA2-A23B-7A42B479A67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DB9B6A2-1448-491E-AF9A-BD0F0CEFD06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67B79C-8CFC-4FC8-A43A-9C72A944C24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0832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189CB8-A48A-49CF-9B1A-B9A7527CABF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2F4B0D-5D5D-44EF-BDCB-DCDF32A6692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CEA51C-00CE-48FD-B1D2-DE99592EBD9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6756E1-6766-4307-ABCF-3CA87F8B247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5474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6AE04D4-39FC-4167-93D5-BA3729C5415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E9332AF-513B-413B-B7B5-C39BA8DA502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6E1F91AF-4B22-4DF2-8D0D-F2F8EFB3080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D560D5-89F8-42CF-A33E-90F84D66520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9719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9F2497D7-742C-444F-80F4-8225AAE902B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E5D3ED9-40A7-4407-9C92-B7FAD25A1BE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54CF844-8BA7-4AD3-8036-81EEB700E29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E4FE10-AFD9-4419-96AF-E7D0C923BE5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9164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AA8CB9BE-C12B-4800-845B-7CAC79D7CF9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90E9341C-0AF8-4AAE-9C2D-18325ECE447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62935694-6133-4928-8196-B2A83914487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5CC46F-3B93-46D5-A4FC-08904A21FE2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7706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846155-F6E4-4EB5-88BC-73FF37EF27C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EC7732-F53C-407D-B9F7-8C63F9EDCA9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B30D8A-F778-41AF-AAB1-D628870F8D6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EDB5F4-AF5D-4400-8BA9-1F195703F70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363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BF145F-2218-4268-8D08-E13CDAA3538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DAE5D1-E6DB-4E7D-93CB-AA7498AAE3E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E07809-90D0-4D9B-9969-0DB0D054CAD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6A6F4B-C33B-4ADA-A423-E7E12CF4480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5156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EBB71131-22F5-4F76-A762-76A045AE3C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F64205EC-8ECB-467B-8ABE-030704A6AF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DC802EE5-C199-4DA6-9111-BCFFBB9F0C2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2740806-8C87-4F4F-805C-041232DD1E9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B8BEF543-045E-467D-9045-85E14EED24A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8453390C-7784-4A77-874E-733551FA71F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>
            <a:extLst>
              <a:ext uri="{FF2B5EF4-FFF2-40B4-BE49-F238E27FC236}">
                <a16:creationId xmlns:a16="http://schemas.microsoft.com/office/drawing/2014/main" id="{106EBA33-59C5-4F15-B65C-31C304848D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2400"/>
              <a:t>Build Heap</a:t>
            </a:r>
          </a:p>
        </p:txBody>
      </p:sp>
      <p:sp>
        <p:nvSpPr>
          <p:cNvPr id="2051" name="Rectangle 4">
            <a:extLst>
              <a:ext uri="{FF2B5EF4-FFF2-40B4-BE49-F238E27FC236}">
                <a16:creationId xmlns:a16="http://schemas.microsoft.com/office/drawing/2014/main" id="{ABF054BD-3790-4B42-AB12-A304A03C06AA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1066800" y="1524000"/>
            <a:ext cx="6400800" cy="1752600"/>
          </a:xfrm>
          <a:noFill/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en-US" sz="1600"/>
              <a:t>Let index = length/2-1.  This is the parent of the last node in the tree, i.e. list[index + 1] . . . list[length-1] are leaves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en-US" sz="1600"/>
              <a:t>Convert the subtree with root of list[index] into a heap.</a:t>
            </a:r>
          </a:p>
          <a:p>
            <a:pPr marL="1371600" lvl="2" indent="-457200" eaLnBrk="1" hangingPunct="1">
              <a:lnSpc>
                <a:spcPct val="80000"/>
              </a:lnSpc>
              <a:buFontTx/>
              <a:buAutoNum type="alphaLcPeriod"/>
            </a:pPr>
            <a:r>
              <a:rPr lang="en-US" altLang="en-US" sz="1600"/>
              <a:t>Given list[a] is root of tree, list[b] is left child (root *2 +1), list[c] is right child (root*2+2), if exists</a:t>
            </a:r>
          </a:p>
          <a:p>
            <a:pPr marL="1371600" lvl="2" indent="-457200" eaLnBrk="1" hangingPunct="1">
              <a:lnSpc>
                <a:spcPct val="80000"/>
              </a:lnSpc>
              <a:buFontTx/>
              <a:buAutoNum type="alphaLcPeriod"/>
            </a:pPr>
            <a:r>
              <a:rPr lang="en-US" altLang="en-US" sz="1600"/>
              <a:t>Compare list[b] with list[c] to determine larger child, list[largerIndex]</a:t>
            </a:r>
          </a:p>
          <a:p>
            <a:pPr marL="1371600" lvl="2" indent="-457200" eaLnBrk="1" hangingPunct="1">
              <a:lnSpc>
                <a:spcPct val="80000"/>
              </a:lnSpc>
              <a:buFontTx/>
              <a:buAutoNum type="alphaLcPeriod"/>
            </a:pPr>
            <a:r>
              <a:rPr lang="en-US" altLang="en-US" sz="1600"/>
              <a:t>Compare list[a] with list[largerIndex].  If list[a] &lt; list[largerIndex], then swap, else already a heap</a:t>
            </a:r>
          </a:p>
          <a:p>
            <a:pPr marL="1371600" lvl="2" indent="-457200" eaLnBrk="1" hangingPunct="1">
              <a:lnSpc>
                <a:spcPct val="80000"/>
              </a:lnSpc>
              <a:buFontTx/>
              <a:buAutoNum type="alphaLcPeriod"/>
            </a:pPr>
            <a:r>
              <a:rPr lang="en-US" altLang="en-US" sz="1600"/>
              <a:t>If swap, repeat step 2 for the subtree of list[largerIndex]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en-US" sz="1600"/>
              <a:t>Convert the subtree with the root of list[index-1] into a heap, repeat until list[0]</a:t>
            </a:r>
          </a:p>
        </p:txBody>
      </p:sp>
      <p:sp>
        <p:nvSpPr>
          <p:cNvPr id="2052" name="Text Box 6">
            <a:extLst>
              <a:ext uri="{FF2B5EF4-FFF2-40B4-BE49-F238E27FC236}">
                <a16:creationId xmlns:a16="http://schemas.microsoft.com/office/drawing/2014/main" id="{299DE5D9-C81D-46E9-8A07-67D674839F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676775"/>
            <a:ext cx="1557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Heap Sort</a:t>
            </a:r>
          </a:p>
        </p:txBody>
      </p:sp>
      <p:sp>
        <p:nvSpPr>
          <p:cNvPr id="2053" name="Text Box 7">
            <a:extLst>
              <a:ext uri="{FF2B5EF4-FFF2-40B4-BE49-F238E27FC236}">
                <a16:creationId xmlns:a16="http://schemas.microsoft.com/office/drawing/2014/main" id="{E5C579C1-E75F-4DBA-A6EA-ACD1D9F334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5410200"/>
            <a:ext cx="516255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1800"/>
              <a:t>Swap the root with the end of the list.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1800"/>
              <a:t>Heapify the list up to but not including the root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1800"/>
              <a:t>Repeat until there is only one node in the list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7">
            <a:extLst>
              <a:ext uri="{FF2B5EF4-FFF2-40B4-BE49-F238E27FC236}">
                <a16:creationId xmlns:a16="http://schemas.microsoft.com/office/drawing/2014/main" id="{A5BD29E9-1F3E-49FD-B2C9-FDEA95CA6C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52400"/>
            <a:ext cx="6115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Simulate the heapsort algorithm manually to sort the array:</a:t>
            </a:r>
          </a:p>
        </p:txBody>
      </p:sp>
      <p:sp>
        <p:nvSpPr>
          <p:cNvPr id="3075" name="Text Box 19">
            <a:extLst>
              <a:ext uri="{FF2B5EF4-FFF2-40B4-BE49-F238E27FC236}">
                <a16:creationId xmlns:a16="http://schemas.microsoft.com/office/drawing/2014/main" id="{7C8386DD-0AAC-41D5-8FDD-BCC11F1848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150" y="539659"/>
            <a:ext cx="62357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800" dirty="0"/>
              <a:t>Show all steps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  <a:defRPr/>
            </a:pPr>
            <a:r>
              <a:rPr lang="en-US" altLang="en-US" sz="1800" dirty="0"/>
              <a:t>Make into a heap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  <a:defRPr/>
            </a:pPr>
            <a:r>
              <a:rPr lang="en-US" altLang="en-US" sz="1800" dirty="0"/>
              <a:t>Sort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800" dirty="0"/>
              <a:t>                                                                   </a:t>
            </a:r>
            <a:endParaRPr lang="en-US" altLang="en-US" sz="1800" b="1" dirty="0">
              <a:highlight>
                <a:srgbClr val="FFFF00"/>
              </a:highlight>
            </a:endParaRPr>
          </a:p>
        </p:txBody>
      </p:sp>
      <p:sp>
        <p:nvSpPr>
          <p:cNvPr id="3076" name="Rectangle 21">
            <a:extLst>
              <a:ext uri="{FF2B5EF4-FFF2-40B4-BE49-F238E27FC236}">
                <a16:creationId xmlns:a16="http://schemas.microsoft.com/office/drawing/2014/main" id="{165B5E99-FF02-449E-B13B-BF513A66D0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905000"/>
            <a:ext cx="547688" cy="473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[ 0 ]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[ 1 ]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[ 2 ]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[ 3 ]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[ 4 ]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[ 5 ]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[ 6 ]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[ 7 ]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[ 8 ]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[ 9 ]</a:t>
            </a:r>
          </a:p>
        </p:txBody>
      </p:sp>
      <p:grpSp>
        <p:nvGrpSpPr>
          <p:cNvPr id="3077" name="Group 31">
            <a:extLst>
              <a:ext uri="{FF2B5EF4-FFF2-40B4-BE49-F238E27FC236}">
                <a16:creationId xmlns:a16="http://schemas.microsoft.com/office/drawing/2014/main" id="{20C21A67-22B2-4B13-9BEB-E97878D81370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1828800"/>
            <a:ext cx="609600" cy="4876800"/>
            <a:chOff x="480" y="1152"/>
            <a:chExt cx="384" cy="3072"/>
          </a:xfrm>
        </p:grpSpPr>
        <p:sp>
          <p:nvSpPr>
            <p:cNvPr id="3190" name="Line 6">
              <a:extLst>
                <a:ext uri="{FF2B5EF4-FFF2-40B4-BE49-F238E27FC236}">
                  <a16:creationId xmlns:a16="http://schemas.microsoft.com/office/drawing/2014/main" id="{CE59C779-00A3-4E49-AA0B-198AB598B5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1" name="Rectangle 20">
              <a:extLst>
                <a:ext uri="{FF2B5EF4-FFF2-40B4-BE49-F238E27FC236}">
                  <a16:creationId xmlns:a16="http://schemas.microsoft.com/office/drawing/2014/main" id="{48CC8147-DAB9-48F4-B6B5-87B160C9DA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92" name="Line 23">
              <a:extLst>
                <a:ext uri="{FF2B5EF4-FFF2-40B4-BE49-F238E27FC236}">
                  <a16:creationId xmlns:a16="http://schemas.microsoft.com/office/drawing/2014/main" id="{7D698CD3-E932-4DD3-A8CB-4621AFB408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3" name="Line 24">
              <a:extLst>
                <a:ext uri="{FF2B5EF4-FFF2-40B4-BE49-F238E27FC236}">
                  <a16:creationId xmlns:a16="http://schemas.microsoft.com/office/drawing/2014/main" id="{3B95C212-F370-4754-9012-CDD7F249A4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4" name="Line 25">
              <a:extLst>
                <a:ext uri="{FF2B5EF4-FFF2-40B4-BE49-F238E27FC236}">
                  <a16:creationId xmlns:a16="http://schemas.microsoft.com/office/drawing/2014/main" id="{50259AE1-62AE-40A5-8006-FFD285B30F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5" name="Line 26">
              <a:extLst>
                <a:ext uri="{FF2B5EF4-FFF2-40B4-BE49-F238E27FC236}">
                  <a16:creationId xmlns:a16="http://schemas.microsoft.com/office/drawing/2014/main" id="{0E893283-3034-4E4B-B90D-B18301B14D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6" name="Line 27">
              <a:extLst>
                <a:ext uri="{FF2B5EF4-FFF2-40B4-BE49-F238E27FC236}">
                  <a16:creationId xmlns:a16="http://schemas.microsoft.com/office/drawing/2014/main" id="{B3040E69-FA5A-46E5-9748-84A4333D62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7" name="Line 28">
              <a:extLst>
                <a:ext uri="{FF2B5EF4-FFF2-40B4-BE49-F238E27FC236}">
                  <a16:creationId xmlns:a16="http://schemas.microsoft.com/office/drawing/2014/main" id="{EEC312F3-7890-4A1F-B7F2-13DCE6275C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8" name="Line 29">
              <a:extLst>
                <a:ext uri="{FF2B5EF4-FFF2-40B4-BE49-F238E27FC236}">
                  <a16:creationId xmlns:a16="http://schemas.microsoft.com/office/drawing/2014/main" id="{159F2254-6004-46D6-85BD-01E9687991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9" name="Line 30">
              <a:extLst>
                <a:ext uri="{FF2B5EF4-FFF2-40B4-BE49-F238E27FC236}">
                  <a16:creationId xmlns:a16="http://schemas.microsoft.com/office/drawing/2014/main" id="{F53B0B3D-AD94-4F15-A779-BCD78B45EB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8" name="Group 32">
            <a:extLst>
              <a:ext uri="{FF2B5EF4-FFF2-40B4-BE49-F238E27FC236}">
                <a16:creationId xmlns:a16="http://schemas.microsoft.com/office/drawing/2014/main" id="{644CB92E-004F-463B-ABD7-1E0DB76C5B20}"/>
              </a:ext>
            </a:extLst>
          </p:cNvPr>
          <p:cNvGrpSpPr>
            <a:grpSpLocks/>
          </p:cNvGrpSpPr>
          <p:nvPr/>
        </p:nvGrpSpPr>
        <p:grpSpPr bwMode="auto">
          <a:xfrm>
            <a:off x="3200400" y="1828800"/>
            <a:ext cx="609600" cy="4876800"/>
            <a:chOff x="480" y="1152"/>
            <a:chExt cx="384" cy="3072"/>
          </a:xfrm>
        </p:grpSpPr>
        <p:sp>
          <p:nvSpPr>
            <p:cNvPr id="3180" name="Line 33">
              <a:extLst>
                <a:ext uri="{FF2B5EF4-FFF2-40B4-BE49-F238E27FC236}">
                  <a16:creationId xmlns:a16="http://schemas.microsoft.com/office/drawing/2014/main" id="{81918D40-2989-4950-AC61-39013D3505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1" name="Rectangle 34">
              <a:extLst>
                <a:ext uri="{FF2B5EF4-FFF2-40B4-BE49-F238E27FC236}">
                  <a16:creationId xmlns:a16="http://schemas.microsoft.com/office/drawing/2014/main" id="{12F4F909-BFD2-4FA7-9A5E-80CD9015A6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82" name="Line 35">
              <a:extLst>
                <a:ext uri="{FF2B5EF4-FFF2-40B4-BE49-F238E27FC236}">
                  <a16:creationId xmlns:a16="http://schemas.microsoft.com/office/drawing/2014/main" id="{CE47AC7C-E6F9-461F-9522-A9E61846EA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3" name="Line 36">
              <a:extLst>
                <a:ext uri="{FF2B5EF4-FFF2-40B4-BE49-F238E27FC236}">
                  <a16:creationId xmlns:a16="http://schemas.microsoft.com/office/drawing/2014/main" id="{28A4B161-5530-4567-9AE4-4F43881BC0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4" name="Line 37">
              <a:extLst>
                <a:ext uri="{FF2B5EF4-FFF2-40B4-BE49-F238E27FC236}">
                  <a16:creationId xmlns:a16="http://schemas.microsoft.com/office/drawing/2014/main" id="{1A0BBDC3-4D6D-4D17-BD18-5EBDC1E80A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5" name="Line 38">
              <a:extLst>
                <a:ext uri="{FF2B5EF4-FFF2-40B4-BE49-F238E27FC236}">
                  <a16:creationId xmlns:a16="http://schemas.microsoft.com/office/drawing/2014/main" id="{7A643A27-E78A-4137-9904-D1F4565A1A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6" name="Line 39">
              <a:extLst>
                <a:ext uri="{FF2B5EF4-FFF2-40B4-BE49-F238E27FC236}">
                  <a16:creationId xmlns:a16="http://schemas.microsoft.com/office/drawing/2014/main" id="{AF37CDF5-0E71-4112-9DFF-B415A9DF48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7" name="Line 40">
              <a:extLst>
                <a:ext uri="{FF2B5EF4-FFF2-40B4-BE49-F238E27FC236}">
                  <a16:creationId xmlns:a16="http://schemas.microsoft.com/office/drawing/2014/main" id="{12C95374-1C86-4FDF-B956-ACDF48B4BC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8" name="Line 41">
              <a:extLst>
                <a:ext uri="{FF2B5EF4-FFF2-40B4-BE49-F238E27FC236}">
                  <a16:creationId xmlns:a16="http://schemas.microsoft.com/office/drawing/2014/main" id="{267BE9CF-E7EF-4D99-9B81-449DF9C607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9" name="Line 42">
              <a:extLst>
                <a:ext uri="{FF2B5EF4-FFF2-40B4-BE49-F238E27FC236}">
                  <a16:creationId xmlns:a16="http://schemas.microsoft.com/office/drawing/2014/main" id="{E48F35AF-AD2C-416C-9890-4580BB4E23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9" name="Group 43">
            <a:extLst>
              <a:ext uri="{FF2B5EF4-FFF2-40B4-BE49-F238E27FC236}">
                <a16:creationId xmlns:a16="http://schemas.microsoft.com/office/drawing/2014/main" id="{161D5209-63DC-412D-8C49-C78B8151E9C5}"/>
              </a:ext>
            </a:extLst>
          </p:cNvPr>
          <p:cNvGrpSpPr>
            <a:grpSpLocks/>
          </p:cNvGrpSpPr>
          <p:nvPr/>
        </p:nvGrpSpPr>
        <p:grpSpPr bwMode="auto">
          <a:xfrm>
            <a:off x="3810000" y="1828800"/>
            <a:ext cx="609600" cy="4876800"/>
            <a:chOff x="480" y="1152"/>
            <a:chExt cx="384" cy="3072"/>
          </a:xfrm>
        </p:grpSpPr>
        <p:sp>
          <p:nvSpPr>
            <p:cNvPr id="3170" name="Line 44">
              <a:extLst>
                <a:ext uri="{FF2B5EF4-FFF2-40B4-BE49-F238E27FC236}">
                  <a16:creationId xmlns:a16="http://schemas.microsoft.com/office/drawing/2014/main" id="{2E85EAE9-8070-4862-A14F-EFADC308A2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1" name="Rectangle 45">
              <a:extLst>
                <a:ext uri="{FF2B5EF4-FFF2-40B4-BE49-F238E27FC236}">
                  <a16:creationId xmlns:a16="http://schemas.microsoft.com/office/drawing/2014/main" id="{5C4632BC-E285-4E24-AB5B-CA31C6F008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72" name="Line 46">
              <a:extLst>
                <a:ext uri="{FF2B5EF4-FFF2-40B4-BE49-F238E27FC236}">
                  <a16:creationId xmlns:a16="http://schemas.microsoft.com/office/drawing/2014/main" id="{385562EC-AB8E-43E1-A91B-EA66134FF8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3" name="Line 47">
              <a:extLst>
                <a:ext uri="{FF2B5EF4-FFF2-40B4-BE49-F238E27FC236}">
                  <a16:creationId xmlns:a16="http://schemas.microsoft.com/office/drawing/2014/main" id="{191BAE69-2AFE-4DFE-9C6A-5B5909EC01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4" name="Line 48">
              <a:extLst>
                <a:ext uri="{FF2B5EF4-FFF2-40B4-BE49-F238E27FC236}">
                  <a16:creationId xmlns:a16="http://schemas.microsoft.com/office/drawing/2014/main" id="{98291EAB-032D-43EF-8FC0-10E6A8915B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" name="Line 49">
              <a:extLst>
                <a:ext uri="{FF2B5EF4-FFF2-40B4-BE49-F238E27FC236}">
                  <a16:creationId xmlns:a16="http://schemas.microsoft.com/office/drawing/2014/main" id="{6430C0D5-C93B-415F-880E-66C7FACBCB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" name="Line 50">
              <a:extLst>
                <a:ext uri="{FF2B5EF4-FFF2-40B4-BE49-F238E27FC236}">
                  <a16:creationId xmlns:a16="http://schemas.microsoft.com/office/drawing/2014/main" id="{1153A404-015F-4F43-BB53-03A380E92A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" name="Line 51">
              <a:extLst>
                <a:ext uri="{FF2B5EF4-FFF2-40B4-BE49-F238E27FC236}">
                  <a16:creationId xmlns:a16="http://schemas.microsoft.com/office/drawing/2014/main" id="{D789C884-4AC6-4B44-98E4-145FCEC054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" name="Line 52">
              <a:extLst>
                <a:ext uri="{FF2B5EF4-FFF2-40B4-BE49-F238E27FC236}">
                  <a16:creationId xmlns:a16="http://schemas.microsoft.com/office/drawing/2014/main" id="{03C6FF3B-2267-4D85-9BA5-9A8B700B74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9" name="Line 53">
              <a:extLst>
                <a:ext uri="{FF2B5EF4-FFF2-40B4-BE49-F238E27FC236}">
                  <a16:creationId xmlns:a16="http://schemas.microsoft.com/office/drawing/2014/main" id="{B64B4D6B-F608-43B2-B0F6-8917CBD633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80" name="Group 54">
            <a:extLst>
              <a:ext uri="{FF2B5EF4-FFF2-40B4-BE49-F238E27FC236}">
                <a16:creationId xmlns:a16="http://schemas.microsoft.com/office/drawing/2014/main" id="{E620C51C-DE1D-4301-8CED-A0E3C920873F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1828800"/>
            <a:ext cx="609600" cy="4876800"/>
            <a:chOff x="480" y="1152"/>
            <a:chExt cx="384" cy="3072"/>
          </a:xfrm>
        </p:grpSpPr>
        <p:sp>
          <p:nvSpPr>
            <p:cNvPr id="3160" name="Line 55">
              <a:extLst>
                <a:ext uri="{FF2B5EF4-FFF2-40B4-BE49-F238E27FC236}">
                  <a16:creationId xmlns:a16="http://schemas.microsoft.com/office/drawing/2014/main" id="{A1B096DA-E358-4135-90DD-F88F7A7AD6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1" name="Rectangle 56">
              <a:extLst>
                <a:ext uri="{FF2B5EF4-FFF2-40B4-BE49-F238E27FC236}">
                  <a16:creationId xmlns:a16="http://schemas.microsoft.com/office/drawing/2014/main" id="{ADCF4C06-12AC-49EE-9FC1-A5197EAF0E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62" name="Line 57">
              <a:extLst>
                <a:ext uri="{FF2B5EF4-FFF2-40B4-BE49-F238E27FC236}">
                  <a16:creationId xmlns:a16="http://schemas.microsoft.com/office/drawing/2014/main" id="{D9A0FD48-6A2A-4155-890B-3D1748E870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3" name="Line 58">
              <a:extLst>
                <a:ext uri="{FF2B5EF4-FFF2-40B4-BE49-F238E27FC236}">
                  <a16:creationId xmlns:a16="http://schemas.microsoft.com/office/drawing/2014/main" id="{0131F724-DD45-4EC5-8E0A-3D65C0EC7F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4" name="Line 59">
              <a:extLst>
                <a:ext uri="{FF2B5EF4-FFF2-40B4-BE49-F238E27FC236}">
                  <a16:creationId xmlns:a16="http://schemas.microsoft.com/office/drawing/2014/main" id="{86CCDB56-B462-44EE-8053-902AEFB036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5" name="Line 60">
              <a:extLst>
                <a:ext uri="{FF2B5EF4-FFF2-40B4-BE49-F238E27FC236}">
                  <a16:creationId xmlns:a16="http://schemas.microsoft.com/office/drawing/2014/main" id="{A4961F9C-A054-442C-AEEF-5466DB451E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6" name="Line 61">
              <a:extLst>
                <a:ext uri="{FF2B5EF4-FFF2-40B4-BE49-F238E27FC236}">
                  <a16:creationId xmlns:a16="http://schemas.microsoft.com/office/drawing/2014/main" id="{92184456-4F09-4FA7-ADB6-A3D6ACB56F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7" name="Line 62">
              <a:extLst>
                <a:ext uri="{FF2B5EF4-FFF2-40B4-BE49-F238E27FC236}">
                  <a16:creationId xmlns:a16="http://schemas.microsoft.com/office/drawing/2014/main" id="{CAD6DF66-23F4-4D35-83EE-D240863968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8" name="Line 63">
              <a:extLst>
                <a:ext uri="{FF2B5EF4-FFF2-40B4-BE49-F238E27FC236}">
                  <a16:creationId xmlns:a16="http://schemas.microsoft.com/office/drawing/2014/main" id="{4300408A-1B08-4EC7-AFEE-B39358245D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9" name="Line 64">
              <a:extLst>
                <a:ext uri="{FF2B5EF4-FFF2-40B4-BE49-F238E27FC236}">
                  <a16:creationId xmlns:a16="http://schemas.microsoft.com/office/drawing/2014/main" id="{551754C6-6E48-453F-96AF-B802C8FF26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81" name="Group 65">
            <a:extLst>
              <a:ext uri="{FF2B5EF4-FFF2-40B4-BE49-F238E27FC236}">
                <a16:creationId xmlns:a16="http://schemas.microsoft.com/office/drawing/2014/main" id="{04F2A0F2-CCF0-4130-9D02-93BA8818A150}"/>
              </a:ext>
            </a:extLst>
          </p:cNvPr>
          <p:cNvGrpSpPr>
            <a:grpSpLocks/>
          </p:cNvGrpSpPr>
          <p:nvPr/>
        </p:nvGrpSpPr>
        <p:grpSpPr bwMode="auto">
          <a:xfrm>
            <a:off x="5033963" y="1828800"/>
            <a:ext cx="609600" cy="4876800"/>
            <a:chOff x="480" y="1152"/>
            <a:chExt cx="384" cy="3072"/>
          </a:xfrm>
        </p:grpSpPr>
        <p:sp>
          <p:nvSpPr>
            <p:cNvPr id="3150" name="Line 66">
              <a:extLst>
                <a:ext uri="{FF2B5EF4-FFF2-40B4-BE49-F238E27FC236}">
                  <a16:creationId xmlns:a16="http://schemas.microsoft.com/office/drawing/2014/main" id="{F98DF653-1178-40F6-AF11-862F9A2A26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1" name="Rectangle 67">
              <a:extLst>
                <a:ext uri="{FF2B5EF4-FFF2-40B4-BE49-F238E27FC236}">
                  <a16:creationId xmlns:a16="http://schemas.microsoft.com/office/drawing/2014/main" id="{27762F09-61F1-4D8A-99A9-8765EB159C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52" name="Line 68">
              <a:extLst>
                <a:ext uri="{FF2B5EF4-FFF2-40B4-BE49-F238E27FC236}">
                  <a16:creationId xmlns:a16="http://schemas.microsoft.com/office/drawing/2014/main" id="{8ED60742-3D98-45C9-A14F-248489BAE0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3" name="Line 69">
              <a:extLst>
                <a:ext uri="{FF2B5EF4-FFF2-40B4-BE49-F238E27FC236}">
                  <a16:creationId xmlns:a16="http://schemas.microsoft.com/office/drawing/2014/main" id="{158CB520-F62B-4EF8-BF42-0C176A735A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4" name="Line 70">
              <a:extLst>
                <a:ext uri="{FF2B5EF4-FFF2-40B4-BE49-F238E27FC236}">
                  <a16:creationId xmlns:a16="http://schemas.microsoft.com/office/drawing/2014/main" id="{04C6F181-B84F-411A-9E97-F6A00BF6EB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5" name="Line 71">
              <a:extLst>
                <a:ext uri="{FF2B5EF4-FFF2-40B4-BE49-F238E27FC236}">
                  <a16:creationId xmlns:a16="http://schemas.microsoft.com/office/drawing/2014/main" id="{32AF1C73-4850-42EB-A5E9-618A523B6B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6" name="Line 72">
              <a:extLst>
                <a:ext uri="{FF2B5EF4-FFF2-40B4-BE49-F238E27FC236}">
                  <a16:creationId xmlns:a16="http://schemas.microsoft.com/office/drawing/2014/main" id="{8E2724EA-A020-4547-919F-4CBCCD2A42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7" name="Line 73">
              <a:extLst>
                <a:ext uri="{FF2B5EF4-FFF2-40B4-BE49-F238E27FC236}">
                  <a16:creationId xmlns:a16="http://schemas.microsoft.com/office/drawing/2014/main" id="{F7A982AE-9E0B-406D-92F9-A19D609361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8" name="Line 74">
              <a:extLst>
                <a:ext uri="{FF2B5EF4-FFF2-40B4-BE49-F238E27FC236}">
                  <a16:creationId xmlns:a16="http://schemas.microsoft.com/office/drawing/2014/main" id="{0A17EB86-70C5-423E-A2C0-B1CEA8C91C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9" name="Line 75">
              <a:extLst>
                <a:ext uri="{FF2B5EF4-FFF2-40B4-BE49-F238E27FC236}">
                  <a16:creationId xmlns:a16="http://schemas.microsoft.com/office/drawing/2014/main" id="{ABD7E992-3946-45FC-ABD3-779D48DF12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82" name="Group 87">
            <a:extLst>
              <a:ext uri="{FF2B5EF4-FFF2-40B4-BE49-F238E27FC236}">
                <a16:creationId xmlns:a16="http://schemas.microsoft.com/office/drawing/2014/main" id="{67A6E7C9-CA9F-44AF-AC78-DC77D5DCBDA7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1828800"/>
            <a:ext cx="609600" cy="4876800"/>
            <a:chOff x="480" y="1152"/>
            <a:chExt cx="384" cy="3072"/>
          </a:xfrm>
        </p:grpSpPr>
        <p:sp>
          <p:nvSpPr>
            <p:cNvPr id="3140" name="Line 88">
              <a:extLst>
                <a:ext uri="{FF2B5EF4-FFF2-40B4-BE49-F238E27FC236}">
                  <a16:creationId xmlns:a16="http://schemas.microsoft.com/office/drawing/2014/main" id="{74D45BD4-1F26-42ED-8218-CE4B2617F2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1" name="Rectangle 89">
              <a:extLst>
                <a:ext uri="{FF2B5EF4-FFF2-40B4-BE49-F238E27FC236}">
                  <a16:creationId xmlns:a16="http://schemas.microsoft.com/office/drawing/2014/main" id="{4F4859BF-0552-4B8B-9E8A-A1CC12BBEC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42" name="Line 90">
              <a:extLst>
                <a:ext uri="{FF2B5EF4-FFF2-40B4-BE49-F238E27FC236}">
                  <a16:creationId xmlns:a16="http://schemas.microsoft.com/office/drawing/2014/main" id="{C5B79DBE-0A5E-409E-9226-B6251F4C31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3" name="Line 91">
              <a:extLst>
                <a:ext uri="{FF2B5EF4-FFF2-40B4-BE49-F238E27FC236}">
                  <a16:creationId xmlns:a16="http://schemas.microsoft.com/office/drawing/2014/main" id="{BBAF954E-88FE-432C-8E00-3655AF9371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4" name="Line 92">
              <a:extLst>
                <a:ext uri="{FF2B5EF4-FFF2-40B4-BE49-F238E27FC236}">
                  <a16:creationId xmlns:a16="http://schemas.microsoft.com/office/drawing/2014/main" id="{DA51B8D0-6F4B-492E-8EC5-B4EC1A019A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5" name="Line 93">
              <a:extLst>
                <a:ext uri="{FF2B5EF4-FFF2-40B4-BE49-F238E27FC236}">
                  <a16:creationId xmlns:a16="http://schemas.microsoft.com/office/drawing/2014/main" id="{C7ABFA03-18D9-441B-9B0F-17D15311CB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6" name="Line 94">
              <a:extLst>
                <a:ext uri="{FF2B5EF4-FFF2-40B4-BE49-F238E27FC236}">
                  <a16:creationId xmlns:a16="http://schemas.microsoft.com/office/drawing/2014/main" id="{DB0E8ED8-3C69-4EDC-8B3F-0A07841915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7" name="Line 95">
              <a:extLst>
                <a:ext uri="{FF2B5EF4-FFF2-40B4-BE49-F238E27FC236}">
                  <a16:creationId xmlns:a16="http://schemas.microsoft.com/office/drawing/2014/main" id="{68492D31-99B7-4BF1-AA0C-7020FB7784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8" name="Line 96">
              <a:extLst>
                <a:ext uri="{FF2B5EF4-FFF2-40B4-BE49-F238E27FC236}">
                  <a16:creationId xmlns:a16="http://schemas.microsoft.com/office/drawing/2014/main" id="{0234D001-ABA9-4339-9A27-EB6EA035D7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9" name="Line 97">
              <a:extLst>
                <a:ext uri="{FF2B5EF4-FFF2-40B4-BE49-F238E27FC236}">
                  <a16:creationId xmlns:a16="http://schemas.microsoft.com/office/drawing/2014/main" id="{F885FC0D-CFC3-4DBF-93C3-901815AA08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83" name="Group 98">
            <a:extLst>
              <a:ext uri="{FF2B5EF4-FFF2-40B4-BE49-F238E27FC236}">
                <a16:creationId xmlns:a16="http://schemas.microsoft.com/office/drawing/2014/main" id="{51A584EC-1D70-4C4E-B80F-B0F24DDE7872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1828800"/>
            <a:ext cx="609600" cy="4876800"/>
            <a:chOff x="480" y="1152"/>
            <a:chExt cx="384" cy="3072"/>
          </a:xfrm>
        </p:grpSpPr>
        <p:sp>
          <p:nvSpPr>
            <p:cNvPr id="3130" name="Line 99">
              <a:extLst>
                <a:ext uri="{FF2B5EF4-FFF2-40B4-BE49-F238E27FC236}">
                  <a16:creationId xmlns:a16="http://schemas.microsoft.com/office/drawing/2014/main" id="{30628FF4-280F-424F-A447-9F798E745A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1" name="Rectangle 100">
              <a:extLst>
                <a:ext uri="{FF2B5EF4-FFF2-40B4-BE49-F238E27FC236}">
                  <a16:creationId xmlns:a16="http://schemas.microsoft.com/office/drawing/2014/main" id="{0F0344B7-062F-4A33-81F6-D4D81A4EB5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32" name="Line 101">
              <a:extLst>
                <a:ext uri="{FF2B5EF4-FFF2-40B4-BE49-F238E27FC236}">
                  <a16:creationId xmlns:a16="http://schemas.microsoft.com/office/drawing/2014/main" id="{4458616C-703A-407B-8453-4BB042A766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3" name="Line 102">
              <a:extLst>
                <a:ext uri="{FF2B5EF4-FFF2-40B4-BE49-F238E27FC236}">
                  <a16:creationId xmlns:a16="http://schemas.microsoft.com/office/drawing/2014/main" id="{B9AC7C9E-36CD-4666-AE42-C057D59907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4" name="Line 103">
              <a:extLst>
                <a:ext uri="{FF2B5EF4-FFF2-40B4-BE49-F238E27FC236}">
                  <a16:creationId xmlns:a16="http://schemas.microsoft.com/office/drawing/2014/main" id="{6AE36DEB-3EBE-465E-97D3-A865445064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5" name="Line 104">
              <a:extLst>
                <a:ext uri="{FF2B5EF4-FFF2-40B4-BE49-F238E27FC236}">
                  <a16:creationId xmlns:a16="http://schemas.microsoft.com/office/drawing/2014/main" id="{DD6E29BA-680D-412B-813F-9336C91AA8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6" name="Line 105">
              <a:extLst>
                <a:ext uri="{FF2B5EF4-FFF2-40B4-BE49-F238E27FC236}">
                  <a16:creationId xmlns:a16="http://schemas.microsoft.com/office/drawing/2014/main" id="{B36D99AB-882C-4EE3-93BB-F340F0745E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7" name="Line 106">
              <a:extLst>
                <a:ext uri="{FF2B5EF4-FFF2-40B4-BE49-F238E27FC236}">
                  <a16:creationId xmlns:a16="http://schemas.microsoft.com/office/drawing/2014/main" id="{B7E052A3-C5F1-430C-AC29-992057F6F0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8" name="Line 107">
              <a:extLst>
                <a:ext uri="{FF2B5EF4-FFF2-40B4-BE49-F238E27FC236}">
                  <a16:creationId xmlns:a16="http://schemas.microsoft.com/office/drawing/2014/main" id="{E473E263-8639-4768-95BB-C8E2356936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9" name="Line 108">
              <a:extLst>
                <a:ext uri="{FF2B5EF4-FFF2-40B4-BE49-F238E27FC236}">
                  <a16:creationId xmlns:a16="http://schemas.microsoft.com/office/drawing/2014/main" id="{A96BC3B7-3B1F-49F6-93E4-509119C102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84" name="Group 109">
            <a:extLst>
              <a:ext uri="{FF2B5EF4-FFF2-40B4-BE49-F238E27FC236}">
                <a16:creationId xmlns:a16="http://schemas.microsoft.com/office/drawing/2014/main" id="{1D316CCD-5725-4C95-BBAD-A1A29A692A17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1828800"/>
            <a:ext cx="609600" cy="4876800"/>
            <a:chOff x="480" y="1152"/>
            <a:chExt cx="384" cy="3072"/>
          </a:xfrm>
        </p:grpSpPr>
        <p:sp>
          <p:nvSpPr>
            <p:cNvPr id="3120" name="Line 110">
              <a:extLst>
                <a:ext uri="{FF2B5EF4-FFF2-40B4-BE49-F238E27FC236}">
                  <a16:creationId xmlns:a16="http://schemas.microsoft.com/office/drawing/2014/main" id="{500AF1D9-BC14-4F2D-91D0-F3AA461835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1" name="Rectangle 111">
              <a:extLst>
                <a:ext uri="{FF2B5EF4-FFF2-40B4-BE49-F238E27FC236}">
                  <a16:creationId xmlns:a16="http://schemas.microsoft.com/office/drawing/2014/main" id="{3E401DED-35CB-45FA-922B-CBF3664EAA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22" name="Line 112">
              <a:extLst>
                <a:ext uri="{FF2B5EF4-FFF2-40B4-BE49-F238E27FC236}">
                  <a16:creationId xmlns:a16="http://schemas.microsoft.com/office/drawing/2014/main" id="{4B3A0A0A-3A77-461F-B664-74548BC4D0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3" name="Line 113">
              <a:extLst>
                <a:ext uri="{FF2B5EF4-FFF2-40B4-BE49-F238E27FC236}">
                  <a16:creationId xmlns:a16="http://schemas.microsoft.com/office/drawing/2014/main" id="{F0EDA5A3-E983-436B-ABBD-A5BE3D3BE3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4" name="Line 114">
              <a:extLst>
                <a:ext uri="{FF2B5EF4-FFF2-40B4-BE49-F238E27FC236}">
                  <a16:creationId xmlns:a16="http://schemas.microsoft.com/office/drawing/2014/main" id="{5D680AA0-29E5-41A9-99E1-1562F641D9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5" name="Line 115">
              <a:extLst>
                <a:ext uri="{FF2B5EF4-FFF2-40B4-BE49-F238E27FC236}">
                  <a16:creationId xmlns:a16="http://schemas.microsoft.com/office/drawing/2014/main" id="{D8782CC7-8902-4CE7-8496-80DE31D795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6" name="Line 116">
              <a:extLst>
                <a:ext uri="{FF2B5EF4-FFF2-40B4-BE49-F238E27FC236}">
                  <a16:creationId xmlns:a16="http://schemas.microsoft.com/office/drawing/2014/main" id="{53199EED-6C86-415A-9810-8696945805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7" name="Line 117">
              <a:extLst>
                <a:ext uri="{FF2B5EF4-FFF2-40B4-BE49-F238E27FC236}">
                  <a16:creationId xmlns:a16="http://schemas.microsoft.com/office/drawing/2014/main" id="{86A60A9D-8792-4FE5-8C07-21F6F0C7BF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8" name="Line 118">
              <a:extLst>
                <a:ext uri="{FF2B5EF4-FFF2-40B4-BE49-F238E27FC236}">
                  <a16:creationId xmlns:a16="http://schemas.microsoft.com/office/drawing/2014/main" id="{FB95D2D6-CA8C-477A-95C6-0CFBEC8360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9" name="Line 119">
              <a:extLst>
                <a:ext uri="{FF2B5EF4-FFF2-40B4-BE49-F238E27FC236}">
                  <a16:creationId xmlns:a16="http://schemas.microsoft.com/office/drawing/2014/main" id="{28FCCA30-8419-4782-9230-CCD118084D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85" name="TextBox 371">
            <a:extLst>
              <a:ext uri="{FF2B5EF4-FFF2-40B4-BE49-F238E27FC236}">
                <a16:creationId xmlns:a16="http://schemas.microsoft.com/office/drawing/2014/main" id="{4260BCD6-AE87-4F2B-9DD0-8FF28139C3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6850" y="1465263"/>
            <a:ext cx="1274763" cy="2762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i="1">
                <a:solidFill>
                  <a:srgbClr val="FFFF00"/>
                </a:solidFill>
              </a:rPr>
              <a:t>Max-Heap</a:t>
            </a:r>
          </a:p>
        </p:txBody>
      </p:sp>
      <p:grpSp>
        <p:nvGrpSpPr>
          <p:cNvPr id="3086" name="Group 65">
            <a:extLst>
              <a:ext uri="{FF2B5EF4-FFF2-40B4-BE49-F238E27FC236}">
                <a16:creationId xmlns:a16="http://schemas.microsoft.com/office/drawing/2014/main" id="{2410D235-97FA-41D5-919B-775E3487C885}"/>
              </a:ext>
            </a:extLst>
          </p:cNvPr>
          <p:cNvGrpSpPr>
            <a:grpSpLocks/>
          </p:cNvGrpSpPr>
          <p:nvPr/>
        </p:nvGrpSpPr>
        <p:grpSpPr bwMode="auto">
          <a:xfrm>
            <a:off x="5635625" y="1831975"/>
            <a:ext cx="609600" cy="4876800"/>
            <a:chOff x="480" y="1152"/>
            <a:chExt cx="384" cy="3072"/>
          </a:xfrm>
        </p:grpSpPr>
        <p:sp>
          <p:nvSpPr>
            <p:cNvPr id="3110" name="Line 66">
              <a:extLst>
                <a:ext uri="{FF2B5EF4-FFF2-40B4-BE49-F238E27FC236}">
                  <a16:creationId xmlns:a16="http://schemas.microsoft.com/office/drawing/2014/main" id="{88CE0879-CBA6-4BC2-BD33-29494A9FD9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1" name="Rectangle 67">
              <a:extLst>
                <a:ext uri="{FF2B5EF4-FFF2-40B4-BE49-F238E27FC236}">
                  <a16:creationId xmlns:a16="http://schemas.microsoft.com/office/drawing/2014/main" id="{0A662867-DD80-42C4-B66B-440A0CDB7F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12" name="Line 68">
              <a:extLst>
                <a:ext uri="{FF2B5EF4-FFF2-40B4-BE49-F238E27FC236}">
                  <a16:creationId xmlns:a16="http://schemas.microsoft.com/office/drawing/2014/main" id="{AE63B35F-DB9D-4CE9-9BDE-5E852C18CA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3" name="Line 69">
              <a:extLst>
                <a:ext uri="{FF2B5EF4-FFF2-40B4-BE49-F238E27FC236}">
                  <a16:creationId xmlns:a16="http://schemas.microsoft.com/office/drawing/2014/main" id="{C776EF2C-553A-4A66-A913-3944671DB3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4" name="Line 70">
              <a:extLst>
                <a:ext uri="{FF2B5EF4-FFF2-40B4-BE49-F238E27FC236}">
                  <a16:creationId xmlns:a16="http://schemas.microsoft.com/office/drawing/2014/main" id="{D055DB43-62C4-42B0-AD70-65F84F6A9E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5" name="Line 71">
              <a:extLst>
                <a:ext uri="{FF2B5EF4-FFF2-40B4-BE49-F238E27FC236}">
                  <a16:creationId xmlns:a16="http://schemas.microsoft.com/office/drawing/2014/main" id="{4FE3E9F3-7ED9-4CE3-9322-35090FED81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6" name="Line 72">
              <a:extLst>
                <a:ext uri="{FF2B5EF4-FFF2-40B4-BE49-F238E27FC236}">
                  <a16:creationId xmlns:a16="http://schemas.microsoft.com/office/drawing/2014/main" id="{E4DA8A0C-31FF-4ABD-B015-4DE23E0760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7" name="Line 73">
              <a:extLst>
                <a:ext uri="{FF2B5EF4-FFF2-40B4-BE49-F238E27FC236}">
                  <a16:creationId xmlns:a16="http://schemas.microsoft.com/office/drawing/2014/main" id="{4E265271-4C9C-44A4-BA9A-4B4FA2EA35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8" name="Line 74">
              <a:extLst>
                <a:ext uri="{FF2B5EF4-FFF2-40B4-BE49-F238E27FC236}">
                  <a16:creationId xmlns:a16="http://schemas.microsoft.com/office/drawing/2014/main" id="{F2B1CA69-577C-429C-A4F4-B4E33E7A4D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9" name="Line 75">
              <a:extLst>
                <a:ext uri="{FF2B5EF4-FFF2-40B4-BE49-F238E27FC236}">
                  <a16:creationId xmlns:a16="http://schemas.microsoft.com/office/drawing/2014/main" id="{7FA42F55-6748-41EE-8912-D32FCD87AB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87" name="Group 65">
            <a:extLst>
              <a:ext uri="{FF2B5EF4-FFF2-40B4-BE49-F238E27FC236}">
                <a16:creationId xmlns:a16="http://schemas.microsoft.com/office/drawing/2014/main" id="{A7AE4E21-B6E5-4B68-AC20-5CC7DE891A95}"/>
              </a:ext>
            </a:extLst>
          </p:cNvPr>
          <p:cNvGrpSpPr>
            <a:grpSpLocks/>
          </p:cNvGrpSpPr>
          <p:nvPr/>
        </p:nvGrpSpPr>
        <p:grpSpPr bwMode="auto">
          <a:xfrm>
            <a:off x="6249988" y="1831975"/>
            <a:ext cx="609600" cy="4876800"/>
            <a:chOff x="480" y="1152"/>
            <a:chExt cx="384" cy="3072"/>
          </a:xfrm>
        </p:grpSpPr>
        <p:sp>
          <p:nvSpPr>
            <p:cNvPr id="3100" name="Line 66">
              <a:extLst>
                <a:ext uri="{FF2B5EF4-FFF2-40B4-BE49-F238E27FC236}">
                  <a16:creationId xmlns:a16="http://schemas.microsoft.com/office/drawing/2014/main" id="{EC62E9E8-A310-40A4-BA43-8ED0B2F815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1" name="Rectangle 67">
              <a:extLst>
                <a:ext uri="{FF2B5EF4-FFF2-40B4-BE49-F238E27FC236}">
                  <a16:creationId xmlns:a16="http://schemas.microsoft.com/office/drawing/2014/main" id="{77387AB4-0A9C-4827-8AA5-051AD55E80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02" name="Line 68">
              <a:extLst>
                <a:ext uri="{FF2B5EF4-FFF2-40B4-BE49-F238E27FC236}">
                  <a16:creationId xmlns:a16="http://schemas.microsoft.com/office/drawing/2014/main" id="{537C45CC-C813-4440-91EC-4100695368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3" name="Line 69">
              <a:extLst>
                <a:ext uri="{FF2B5EF4-FFF2-40B4-BE49-F238E27FC236}">
                  <a16:creationId xmlns:a16="http://schemas.microsoft.com/office/drawing/2014/main" id="{B19A41BF-278B-4E33-BF1A-5CFBA2373C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4" name="Line 70">
              <a:extLst>
                <a:ext uri="{FF2B5EF4-FFF2-40B4-BE49-F238E27FC236}">
                  <a16:creationId xmlns:a16="http://schemas.microsoft.com/office/drawing/2014/main" id="{566AEE26-F978-4276-9E6E-CEC722EB56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5" name="Line 71">
              <a:extLst>
                <a:ext uri="{FF2B5EF4-FFF2-40B4-BE49-F238E27FC236}">
                  <a16:creationId xmlns:a16="http://schemas.microsoft.com/office/drawing/2014/main" id="{E052AC7F-CACF-490F-BD46-C1AE00DC5E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6" name="Line 72">
              <a:extLst>
                <a:ext uri="{FF2B5EF4-FFF2-40B4-BE49-F238E27FC236}">
                  <a16:creationId xmlns:a16="http://schemas.microsoft.com/office/drawing/2014/main" id="{F26D0325-2399-4F2F-9B72-D2D7D6F744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7" name="Line 73">
              <a:extLst>
                <a:ext uri="{FF2B5EF4-FFF2-40B4-BE49-F238E27FC236}">
                  <a16:creationId xmlns:a16="http://schemas.microsoft.com/office/drawing/2014/main" id="{BDA9F2F4-70BD-441C-8456-249F814327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8" name="Line 74">
              <a:extLst>
                <a:ext uri="{FF2B5EF4-FFF2-40B4-BE49-F238E27FC236}">
                  <a16:creationId xmlns:a16="http://schemas.microsoft.com/office/drawing/2014/main" id="{BDD6C46B-A1CC-4124-91E4-B10B684955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9" name="Line 75">
              <a:extLst>
                <a:ext uri="{FF2B5EF4-FFF2-40B4-BE49-F238E27FC236}">
                  <a16:creationId xmlns:a16="http://schemas.microsoft.com/office/drawing/2014/main" id="{BCF93759-C83B-4374-A740-12E4DF0FA6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88" name="Group 65">
            <a:extLst>
              <a:ext uri="{FF2B5EF4-FFF2-40B4-BE49-F238E27FC236}">
                <a16:creationId xmlns:a16="http://schemas.microsoft.com/office/drawing/2014/main" id="{9DE68A6B-7A68-40FC-B1FB-082B6776175C}"/>
              </a:ext>
            </a:extLst>
          </p:cNvPr>
          <p:cNvGrpSpPr>
            <a:grpSpLocks/>
          </p:cNvGrpSpPr>
          <p:nvPr/>
        </p:nvGrpSpPr>
        <p:grpSpPr bwMode="auto">
          <a:xfrm>
            <a:off x="6865938" y="1831975"/>
            <a:ext cx="609600" cy="4876800"/>
            <a:chOff x="480" y="1152"/>
            <a:chExt cx="384" cy="3072"/>
          </a:xfrm>
        </p:grpSpPr>
        <p:sp>
          <p:nvSpPr>
            <p:cNvPr id="3090" name="Line 66">
              <a:extLst>
                <a:ext uri="{FF2B5EF4-FFF2-40B4-BE49-F238E27FC236}">
                  <a16:creationId xmlns:a16="http://schemas.microsoft.com/office/drawing/2014/main" id="{A09C0F2E-48BC-484C-A0DA-E640690CE7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1" name="Rectangle 67">
              <a:extLst>
                <a:ext uri="{FF2B5EF4-FFF2-40B4-BE49-F238E27FC236}">
                  <a16:creationId xmlns:a16="http://schemas.microsoft.com/office/drawing/2014/main" id="{6CDF472D-B9AC-4D59-A89A-C134209BF3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092" name="Line 68">
              <a:extLst>
                <a:ext uri="{FF2B5EF4-FFF2-40B4-BE49-F238E27FC236}">
                  <a16:creationId xmlns:a16="http://schemas.microsoft.com/office/drawing/2014/main" id="{380BBBC3-457C-406E-9D0D-AC490C7DA2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3" name="Line 69">
              <a:extLst>
                <a:ext uri="{FF2B5EF4-FFF2-40B4-BE49-F238E27FC236}">
                  <a16:creationId xmlns:a16="http://schemas.microsoft.com/office/drawing/2014/main" id="{12E101F8-A40D-4C1A-8959-95C0737909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4" name="Line 70">
              <a:extLst>
                <a:ext uri="{FF2B5EF4-FFF2-40B4-BE49-F238E27FC236}">
                  <a16:creationId xmlns:a16="http://schemas.microsoft.com/office/drawing/2014/main" id="{5DCD404D-C568-4795-81AC-E3F7AC0EC2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5" name="Line 71">
              <a:extLst>
                <a:ext uri="{FF2B5EF4-FFF2-40B4-BE49-F238E27FC236}">
                  <a16:creationId xmlns:a16="http://schemas.microsoft.com/office/drawing/2014/main" id="{549B4F24-1A74-4A94-9AF8-1D05910ECC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6" name="Line 72">
              <a:extLst>
                <a:ext uri="{FF2B5EF4-FFF2-40B4-BE49-F238E27FC236}">
                  <a16:creationId xmlns:a16="http://schemas.microsoft.com/office/drawing/2014/main" id="{8BC7200D-0EE2-4475-90AD-BAD054BDF7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7" name="Line 73">
              <a:extLst>
                <a:ext uri="{FF2B5EF4-FFF2-40B4-BE49-F238E27FC236}">
                  <a16:creationId xmlns:a16="http://schemas.microsoft.com/office/drawing/2014/main" id="{E7CA18D0-885D-4113-94FA-C9B501173F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8" name="Line 74">
              <a:extLst>
                <a:ext uri="{FF2B5EF4-FFF2-40B4-BE49-F238E27FC236}">
                  <a16:creationId xmlns:a16="http://schemas.microsoft.com/office/drawing/2014/main" id="{D950E452-BE27-4DE1-89E5-C03F9F438F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9" name="Line 75">
              <a:extLst>
                <a:ext uri="{FF2B5EF4-FFF2-40B4-BE49-F238E27FC236}">
                  <a16:creationId xmlns:a16="http://schemas.microsoft.com/office/drawing/2014/main" id="{FAAA6737-1DC9-42F9-8ADF-87E0F2B3DE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89" name="Rectangle 120">
            <a:extLst>
              <a:ext uri="{FF2B5EF4-FFF2-40B4-BE49-F238E27FC236}">
                <a16:creationId xmlns:a16="http://schemas.microsoft.com/office/drawing/2014/main" id="{558D97AC-EB39-4989-8B77-CC7CB55AE6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075" y="1871663"/>
            <a:ext cx="8289925" cy="477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5         5          5        5        5         5         </a:t>
            </a:r>
            <a:r>
              <a:rPr lang="en-US" altLang="en-US" sz="1600" b="1" dirty="0">
                <a:highlight>
                  <a:srgbClr val="FFFF00"/>
                </a:highlight>
              </a:rPr>
              <a:t>92</a:t>
            </a:r>
            <a:r>
              <a:rPr lang="en-US" altLang="en-US" sz="1600" b="1" dirty="0"/>
              <a:t>       92      92                                         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22       22        22       22     </a:t>
            </a:r>
            <a:r>
              <a:rPr lang="en-US" altLang="en-US" sz="1600" b="1" dirty="0">
                <a:highlight>
                  <a:srgbClr val="FFFF00"/>
                </a:highlight>
              </a:rPr>
              <a:t>92</a:t>
            </a:r>
            <a:r>
              <a:rPr lang="en-US" altLang="en-US" sz="1600" b="1" dirty="0"/>
              <a:t>        92       </a:t>
            </a:r>
            <a:r>
              <a:rPr lang="en-US" altLang="en-US" sz="1600" b="1" dirty="0">
                <a:highlight>
                  <a:srgbClr val="FFFF00"/>
                </a:highlight>
              </a:rPr>
              <a:t>5</a:t>
            </a:r>
            <a:r>
              <a:rPr lang="en-US" altLang="en-US" sz="1600" b="1" dirty="0"/>
              <a:t>       </a:t>
            </a:r>
            <a:r>
              <a:rPr lang="en-US" altLang="en-US" sz="1600" b="1" dirty="0">
                <a:highlight>
                  <a:srgbClr val="FFFF00"/>
                </a:highlight>
              </a:rPr>
              <a:t>76</a:t>
            </a:r>
            <a:r>
              <a:rPr lang="en-US" altLang="en-US" sz="1600" b="1" dirty="0"/>
              <a:t>       76                       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9          9         9         </a:t>
            </a:r>
            <a:r>
              <a:rPr lang="en-US" altLang="en-US" sz="1600" b="1" dirty="0">
                <a:highlight>
                  <a:srgbClr val="FFFF00"/>
                </a:highlight>
              </a:rPr>
              <a:t>81</a:t>
            </a:r>
            <a:r>
              <a:rPr lang="en-US" altLang="en-US" sz="1600" b="1" dirty="0"/>
              <a:t>       81      81       81      81       81                         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76        76       </a:t>
            </a:r>
            <a:r>
              <a:rPr lang="en-US" altLang="en-US" sz="1600" b="1" dirty="0">
                <a:highlight>
                  <a:srgbClr val="FFFF00"/>
                </a:highlight>
              </a:rPr>
              <a:t>92</a:t>
            </a:r>
            <a:r>
              <a:rPr lang="en-US" altLang="en-US" sz="1600" b="1" dirty="0"/>
              <a:t>       92      </a:t>
            </a:r>
            <a:r>
              <a:rPr lang="en-US" altLang="en-US" sz="1600" b="1" dirty="0">
                <a:highlight>
                  <a:srgbClr val="FFFF00"/>
                </a:highlight>
              </a:rPr>
              <a:t>22</a:t>
            </a:r>
            <a:r>
              <a:rPr lang="en-US" altLang="en-US" sz="1600" b="1" dirty="0"/>
              <a:t>       </a:t>
            </a:r>
            <a:r>
              <a:rPr lang="en-US" altLang="en-US" sz="1600" b="1" dirty="0">
                <a:highlight>
                  <a:srgbClr val="FFFF00"/>
                </a:highlight>
              </a:rPr>
              <a:t>76</a:t>
            </a:r>
            <a:r>
              <a:rPr lang="en-US" altLang="en-US" sz="1600" b="1" dirty="0"/>
              <a:t>       76      </a:t>
            </a:r>
            <a:r>
              <a:rPr lang="en-US" altLang="en-US" sz="1600" b="1" dirty="0">
                <a:highlight>
                  <a:srgbClr val="FFFF00"/>
                </a:highlight>
              </a:rPr>
              <a:t>5</a:t>
            </a:r>
            <a:r>
              <a:rPr lang="en-US" altLang="en-US" sz="1600" b="1" dirty="0"/>
              <a:t>        </a:t>
            </a:r>
            <a:r>
              <a:rPr lang="en-US" altLang="en-US" sz="1600" b="1" dirty="0">
                <a:highlight>
                  <a:srgbClr val="FFFF00"/>
                </a:highlight>
              </a:rPr>
              <a:t>54</a:t>
            </a:r>
            <a:r>
              <a:rPr lang="en-US" altLang="en-US" sz="1600" b="1" dirty="0"/>
              <a:t>                                                                                      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63        63       63      63        63      63       63      63       63                                 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81        81      81       </a:t>
            </a:r>
            <a:r>
              <a:rPr lang="en-US" altLang="en-US" sz="1600" b="1" dirty="0">
                <a:highlight>
                  <a:srgbClr val="FFFF00"/>
                </a:highlight>
              </a:rPr>
              <a:t>9</a:t>
            </a:r>
            <a:r>
              <a:rPr lang="en-US" altLang="en-US" sz="1600" b="1" dirty="0"/>
              <a:t>         9          9        9        9         9                              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48        48      48       48       48       48      48       48       48                    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92        92       </a:t>
            </a:r>
            <a:r>
              <a:rPr lang="en-US" altLang="en-US" sz="1600" b="1" dirty="0">
                <a:highlight>
                  <a:srgbClr val="FFFF00"/>
                </a:highlight>
              </a:rPr>
              <a:t>76</a:t>
            </a:r>
            <a:r>
              <a:rPr lang="en-US" altLang="en-US" sz="1600" b="1" dirty="0"/>
              <a:t>      76       76       </a:t>
            </a:r>
            <a:r>
              <a:rPr lang="en-US" altLang="en-US" sz="1600" b="1" dirty="0">
                <a:highlight>
                  <a:srgbClr val="FFFF00"/>
                </a:highlight>
              </a:rPr>
              <a:t>22</a:t>
            </a:r>
            <a:r>
              <a:rPr lang="en-US" altLang="en-US" sz="1600" b="1" dirty="0"/>
              <a:t>      22       22       22                                                                           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54        54       54      54       54       54       54     54        </a:t>
            </a:r>
            <a:r>
              <a:rPr lang="en-US" altLang="en-US" sz="1600" b="1" dirty="0">
                <a:highlight>
                  <a:srgbClr val="FFFF00"/>
                </a:highlight>
              </a:rPr>
              <a:t>5</a:t>
            </a:r>
            <a:r>
              <a:rPr lang="en-US" altLang="en-US" sz="1600" b="1" dirty="0"/>
              <a:t>                                                        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 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28       28        28      28       28       28      28       28       28                                         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4">
            <a:extLst>
              <a:ext uri="{FF2B5EF4-FFF2-40B4-BE49-F238E27FC236}">
                <a16:creationId xmlns:a16="http://schemas.microsoft.com/office/drawing/2014/main" id="{771B0FBA-5B7F-46B0-AB32-D266C501CDED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1828800"/>
            <a:ext cx="609600" cy="4876800"/>
            <a:chOff x="480" y="1152"/>
            <a:chExt cx="384" cy="3072"/>
          </a:xfrm>
        </p:grpSpPr>
        <p:sp>
          <p:nvSpPr>
            <p:cNvPr id="4222" name="Line 5">
              <a:extLst>
                <a:ext uri="{FF2B5EF4-FFF2-40B4-BE49-F238E27FC236}">
                  <a16:creationId xmlns:a16="http://schemas.microsoft.com/office/drawing/2014/main" id="{4760818D-EDF7-482D-A865-E6DD2F8567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3" name="Rectangle 6">
              <a:extLst>
                <a:ext uri="{FF2B5EF4-FFF2-40B4-BE49-F238E27FC236}">
                  <a16:creationId xmlns:a16="http://schemas.microsoft.com/office/drawing/2014/main" id="{8E533D12-6771-48FD-A760-3AC8556770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224" name="Line 7">
              <a:extLst>
                <a:ext uri="{FF2B5EF4-FFF2-40B4-BE49-F238E27FC236}">
                  <a16:creationId xmlns:a16="http://schemas.microsoft.com/office/drawing/2014/main" id="{08755BFD-3DA5-481D-BF9A-68D7BFA2FE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5" name="Line 8">
              <a:extLst>
                <a:ext uri="{FF2B5EF4-FFF2-40B4-BE49-F238E27FC236}">
                  <a16:creationId xmlns:a16="http://schemas.microsoft.com/office/drawing/2014/main" id="{60C5DD45-740F-4D68-9FEA-C217FD40C5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6" name="Line 9">
              <a:extLst>
                <a:ext uri="{FF2B5EF4-FFF2-40B4-BE49-F238E27FC236}">
                  <a16:creationId xmlns:a16="http://schemas.microsoft.com/office/drawing/2014/main" id="{6955AABD-4E6D-4CA1-9C68-4C4D177636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7" name="Line 10">
              <a:extLst>
                <a:ext uri="{FF2B5EF4-FFF2-40B4-BE49-F238E27FC236}">
                  <a16:creationId xmlns:a16="http://schemas.microsoft.com/office/drawing/2014/main" id="{07FE9920-22ED-451F-9F35-37B4227810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8" name="Line 11">
              <a:extLst>
                <a:ext uri="{FF2B5EF4-FFF2-40B4-BE49-F238E27FC236}">
                  <a16:creationId xmlns:a16="http://schemas.microsoft.com/office/drawing/2014/main" id="{1CA638FB-10AB-4AFE-804B-13F749CDB1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9" name="Line 12">
              <a:extLst>
                <a:ext uri="{FF2B5EF4-FFF2-40B4-BE49-F238E27FC236}">
                  <a16:creationId xmlns:a16="http://schemas.microsoft.com/office/drawing/2014/main" id="{01B8DFFF-CF1F-4EE6-BD13-D946FF8881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30" name="Line 13">
              <a:extLst>
                <a:ext uri="{FF2B5EF4-FFF2-40B4-BE49-F238E27FC236}">
                  <a16:creationId xmlns:a16="http://schemas.microsoft.com/office/drawing/2014/main" id="{1043ADD0-D9EC-49FC-B052-DE79CFE4A5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31" name="Line 14">
              <a:extLst>
                <a:ext uri="{FF2B5EF4-FFF2-40B4-BE49-F238E27FC236}">
                  <a16:creationId xmlns:a16="http://schemas.microsoft.com/office/drawing/2014/main" id="{D2A54DE7-81F8-403F-B1C6-9EF9BDE330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099" name="Group 15">
            <a:extLst>
              <a:ext uri="{FF2B5EF4-FFF2-40B4-BE49-F238E27FC236}">
                <a16:creationId xmlns:a16="http://schemas.microsoft.com/office/drawing/2014/main" id="{9AD5285D-09E6-4138-AADA-E21E0D1B11AB}"/>
              </a:ext>
            </a:extLst>
          </p:cNvPr>
          <p:cNvGrpSpPr>
            <a:grpSpLocks/>
          </p:cNvGrpSpPr>
          <p:nvPr/>
        </p:nvGrpSpPr>
        <p:grpSpPr bwMode="auto">
          <a:xfrm>
            <a:off x="4495800" y="1828800"/>
            <a:ext cx="609600" cy="4876800"/>
            <a:chOff x="480" y="1152"/>
            <a:chExt cx="384" cy="3072"/>
          </a:xfrm>
        </p:grpSpPr>
        <p:sp>
          <p:nvSpPr>
            <p:cNvPr id="4212" name="Line 16">
              <a:extLst>
                <a:ext uri="{FF2B5EF4-FFF2-40B4-BE49-F238E27FC236}">
                  <a16:creationId xmlns:a16="http://schemas.microsoft.com/office/drawing/2014/main" id="{71F6B649-668C-4320-A391-BC203C7A8C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3" name="Rectangle 17">
              <a:extLst>
                <a:ext uri="{FF2B5EF4-FFF2-40B4-BE49-F238E27FC236}">
                  <a16:creationId xmlns:a16="http://schemas.microsoft.com/office/drawing/2014/main" id="{A2BA28AC-6006-47FE-9D93-3E795B9B99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214" name="Line 18">
              <a:extLst>
                <a:ext uri="{FF2B5EF4-FFF2-40B4-BE49-F238E27FC236}">
                  <a16:creationId xmlns:a16="http://schemas.microsoft.com/office/drawing/2014/main" id="{5CBE598E-498E-4FED-98E0-F27CB7ADC8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5" name="Line 19">
              <a:extLst>
                <a:ext uri="{FF2B5EF4-FFF2-40B4-BE49-F238E27FC236}">
                  <a16:creationId xmlns:a16="http://schemas.microsoft.com/office/drawing/2014/main" id="{E7029B63-70FA-4324-87BF-5E8AB1D52C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6" name="Line 20">
              <a:extLst>
                <a:ext uri="{FF2B5EF4-FFF2-40B4-BE49-F238E27FC236}">
                  <a16:creationId xmlns:a16="http://schemas.microsoft.com/office/drawing/2014/main" id="{F86F304C-415F-44F7-8D14-92CA090437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7" name="Line 21">
              <a:extLst>
                <a:ext uri="{FF2B5EF4-FFF2-40B4-BE49-F238E27FC236}">
                  <a16:creationId xmlns:a16="http://schemas.microsoft.com/office/drawing/2014/main" id="{7E60E113-FC55-4F1C-91C3-B9723FA912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8" name="Line 22">
              <a:extLst>
                <a:ext uri="{FF2B5EF4-FFF2-40B4-BE49-F238E27FC236}">
                  <a16:creationId xmlns:a16="http://schemas.microsoft.com/office/drawing/2014/main" id="{F5BCFE7E-0941-497B-AD2C-3B5E63F020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9" name="Line 23">
              <a:extLst>
                <a:ext uri="{FF2B5EF4-FFF2-40B4-BE49-F238E27FC236}">
                  <a16:creationId xmlns:a16="http://schemas.microsoft.com/office/drawing/2014/main" id="{C4D2F849-CFE0-467E-BE58-8B1D7AEB21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0" name="Line 24">
              <a:extLst>
                <a:ext uri="{FF2B5EF4-FFF2-40B4-BE49-F238E27FC236}">
                  <a16:creationId xmlns:a16="http://schemas.microsoft.com/office/drawing/2014/main" id="{204D387C-957F-43C8-BFC6-0203ED56EF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1" name="Line 25">
              <a:extLst>
                <a:ext uri="{FF2B5EF4-FFF2-40B4-BE49-F238E27FC236}">
                  <a16:creationId xmlns:a16="http://schemas.microsoft.com/office/drawing/2014/main" id="{EC7ED539-22BE-41F5-B896-591DD31BB0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00" name="Group 26">
            <a:extLst>
              <a:ext uri="{FF2B5EF4-FFF2-40B4-BE49-F238E27FC236}">
                <a16:creationId xmlns:a16="http://schemas.microsoft.com/office/drawing/2014/main" id="{B02B6F47-2F2F-4974-9AF4-EC8DF8E73491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1828800"/>
            <a:ext cx="609600" cy="4876800"/>
            <a:chOff x="480" y="1152"/>
            <a:chExt cx="384" cy="3072"/>
          </a:xfrm>
        </p:grpSpPr>
        <p:sp>
          <p:nvSpPr>
            <p:cNvPr id="4202" name="Line 27">
              <a:extLst>
                <a:ext uri="{FF2B5EF4-FFF2-40B4-BE49-F238E27FC236}">
                  <a16:creationId xmlns:a16="http://schemas.microsoft.com/office/drawing/2014/main" id="{DA2ABAEF-489E-464C-8607-238BEA0F55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3" name="Rectangle 28">
              <a:extLst>
                <a:ext uri="{FF2B5EF4-FFF2-40B4-BE49-F238E27FC236}">
                  <a16:creationId xmlns:a16="http://schemas.microsoft.com/office/drawing/2014/main" id="{7135E4B6-E77D-4CEA-BB4F-58C86948CD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204" name="Line 29">
              <a:extLst>
                <a:ext uri="{FF2B5EF4-FFF2-40B4-BE49-F238E27FC236}">
                  <a16:creationId xmlns:a16="http://schemas.microsoft.com/office/drawing/2014/main" id="{B5D280F9-E10C-47DF-93F0-A6E2479971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5" name="Line 30">
              <a:extLst>
                <a:ext uri="{FF2B5EF4-FFF2-40B4-BE49-F238E27FC236}">
                  <a16:creationId xmlns:a16="http://schemas.microsoft.com/office/drawing/2014/main" id="{7AFB7A40-8DB5-4D72-B499-8931F14274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6" name="Line 31">
              <a:extLst>
                <a:ext uri="{FF2B5EF4-FFF2-40B4-BE49-F238E27FC236}">
                  <a16:creationId xmlns:a16="http://schemas.microsoft.com/office/drawing/2014/main" id="{E6B24210-672B-4A92-A330-76DCC4BC7E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7" name="Line 32">
              <a:extLst>
                <a:ext uri="{FF2B5EF4-FFF2-40B4-BE49-F238E27FC236}">
                  <a16:creationId xmlns:a16="http://schemas.microsoft.com/office/drawing/2014/main" id="{A5897AA8-3F22-438E-B54A-9EB8B4F326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8" name="Line 33">
              <a:extLst>
                <a:ext uri="{FF2B5EF4-FFF2-40B4-BE49-F238E27FC236}">
                  <a16:creationId xmlns:a16="http://schemas.microsoft.com/office/drawing/2014/main" id="{D6FB578A-7949-424B-A201-B32A368343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9" name="Line 34">
              <a:extLst>
                <a:ext uri="{FF2B5EF4-FFF2-40B4-BE49-F238E27FC236}">
                  <a16:creationId xmlns:a16="http://schemas.microsoft.com/office/drawing/2014/main" id="{97A64FE8-0FD4-4FDF-9E4C-4EFB72CF4E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0" name="Line 35">
              <a:extLst>
                <a:ext uri="{FF2B5EF4-FFF2-40B4-BE49-F238E27FC236}">
                  <a16:creationId xmlns:a16="http://schemas.microsoft.com/office/drawing/2014/main" id="{1BB0F4BD-D307-4A5D-B90F-2C0F19BCBF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1" name="Line 36">
              <a:extLst>
                <a:ext uri="{FF2B5EF4-FFF2-40B4-BE49-F238E27FC236}">
                  <a16:creationId xmlns:a16="http://schemas.microsoft.com/office/drawing/2014/main" id="{AA388E9F-6867-4549-A160-88425ADFF4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01" name="Group 37">
            <a:extLst>
              <a:ext uri="{FF2B5EF4-FFF2-40B4-BE49-F238E27FC236}">
                <a16:creationId xmlns:a16="http://schemas.microsoft.com/office/drawing/2014/main" id="{722983A7-2BC2-49A9-9575-E1C6575227DC}"/>
              </a:ext>
            </a:extLst>
          </p:cNvPr>
          <p:cNvGrpSpPr>
            <a:grpSpLocks/>
          </p:cNvGrpSpPr>
          <p:nvPr/>
        </p:nvGrpSpPr>
        <p:grpSpPr bwMode="auto">
          <a:xfrm>
            <a:off x="5715000" y="1828800"/>
            <a:ext cx="609600" cy="4876800"/>
            <a:chOff x="480" y="1152"/>
            <a:chExt cx="384" cy="3072"/>
          </a:xfrm>
        </p:grpSpPr>
        <p:sp>
          <p:nvSpPr>
            <p:cNvPr id="4192" name="Line 38">
              <a:extLst>
                <a:ext uri="{FF2B5EF4-FFF2-40B4-BE49-F238E27FC236}">
                  <a16:creationId xmlns:a16="http://schemas.microsoft.com/office/drawing/2014/main" id="{97C1D852-ED36-4968-AC9D-2E9FF54171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3" name="Rectangle 39">
              <a:extLst>
                <a:ext uri="{FF2B5EF4-FFF2-40B4-BE49-F238E27FC236}">
                  <a16:creationId xmlns:a16="http://schemas.microsoft.com/office/drawing/2014/main" id="{7BC69399-DC2E-4268-B9C2-4B6E1F55E0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194" name="Line 40">
              <a:extLst>
                <a:ext uri="{FF2B5EF4-FFF2-40B4-BE49-F238E27FC236}">
                  <a16:creationId xmlns:a16="http://schemas.microsoft.com/office/drawing/2014/main" id="{FDD66789-4124-483A-8C6E-1C7EAB6523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5" name="Line 41">
              <a:extLst>
                <a:ext uri="{FF2B5EF4-FFF2-40B4-BE49-F238E27FC236}">
                  <a16:creationId xmlns:a16="http://schemas.microsoft.com/office/drawing/2014/main" id="{3C0FDDAD-AB8F-4592-82AD-3CBD5540B8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6" name="Line 42">
              <a:extLst>
                <a:ext uri="{FF2B5EF4-FFF2-40B4-BE49-F238E27FC236}">
                  <a16:creationId xmlns:a16="http://schemas.microsoft.com/office/drawing/2014/main" id="{F7FE451C-965C-459D-A655-1113F12C8B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7" name="Line 43">
              <a:extLst>
                <a:ext uri="{FF2B5EF4-FFF2-40B4-BE49-F238E27FC236}">
                  <a16:creationId xmlns:a16="http://schemas.microsoft.com/office/drawing/2014/main" id="{423A1921-2290-4F7E-A050-11AA167FB4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8" name="Line 44">
              <a:extLst>
                <a:ext uri="{FF2B5EF4-FFF2-40B4-BE49-F238E27FC236}">
                  <a16:creationId xmlns:a16="http://schemas.microsoft.com/office/drawing/2014/main" id="{0CDC6A87-F651-4368-AD7E-47C0A0B82A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" name="Line 45">
              <a:extLst>
                <a:ext uri="{FF2B5EF4-FFF2-40B4-BE49-F238E27FC236}">
                  <a16:creationId xmlns:a16="http://schemas.microsoft.com/office/drawing/2014/main" id="{6D9695D2-1ADF-48A8-9A61-2F73C70DD5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" name="Line 46">
              <a:extLst>
                <a:ext uri="{FF2B5EF4-FFF2-40B4-BE49-F238E27FC236}">
                  <a16:creationId xmlns:a16="http://schemas.microsoft.com/office/drawing/2014/main" id="{FB9E0529-601F-4A1A-8B2B-D8DCB0D137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1" name="Line 47">
              <a:extLst>
                <a:ext uri="{FF2B5EF4-FFF2-40B4-BE49-F238E27FC236}">
                  <a16:creationId xmlns:a16="http://schemas.microsoft.com/office/drawing/2014/main" id="{72C95294-5028-4D29-88A3-E1DCBCCE6E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02" name="Group 48">
            <a:extLst>
              <a:ext uri="{FF2B5EF4-FFF2-40B4-BE49-F238E27FC236}">
                <a16:creationId xmlns:a16="http://schemas.microsoft.com/office/drawing/2014/main" id="{318D77BF-3F3D-4538-8BD7-65261DB81938}"/>
              </a:ext>
            </a:extLst>
          </p:cNvPr>
          <p:cNvGrpSpPr>
            <a:grpSpLocks/>
          </p:cNvGrpSpPr>
          <p:nvPr/>
        </p:nvGrpSpPr>
        <p:grpSpPr bwMode="auto">
          <a:xfrm>
            <a:off x="6324600" y="1828800"/>
            <a:ext cx="609600" cy="4876800"/>
            <a:chOff x="480" y="1152"/>
            <a:chExt cx="384" cy="3072"/>
          </a:xfrm>
        </p:grpSpPr>
        <p:sp>
          <p:nvSpPr>
            <p:cNvPr id="4182" name="Line 49">
              <a:extLst>
                <a:ext uri="{FF2B5EF4-FFF2-40B4-BE49-F238E27FC236}">
                  <a16:creationId xmlns:a16="http://schemas.microsoft.com/office/drawing/2014/main" id="{763B9CE2-DD59-4E97-BBAB-31F64ECFB7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3" name="Rectangle 50">
              <a:extLst>
                <a:ext uri="{FF2B5EF4-FFF2-40B4-BE49-F238E27FC236}">
                  <a16:creationId xmlns:a16="http://schemas.microsoft.com/office/drawing/2014/main" id="{0598BE05-BFDF-440B-A3A6-9FF3AF42A5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184" name="Line 51">
              <a:extLst>
                <a:ext uri="{FF2B5EF4-FFF2-40B4-BE49-F238E27FC236}">
                  <a16:creationId xmlns:a16="http://schemas.microsoft.com/office/drawing/2014/main" id="{5D1F6A86-9343-4747-B7DC-2C7C82B749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5" name="Line 52">
              <a:extLst>
                <a:ext uri="{FF2B5EF4-FFF2-40B4-BE49-F238E27FC236}">
                  <a16:creationId xmlns:a16="http://schemas.microsoft.com/office/drawing/2014/main" id="{35E4A7E2-0AE5-41BB-B745-E38365426C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6" name="Line 53">
              <a:extLst>
                <a:ext uri="{FF2B5EF4-FFF2-40B4-BE49-F238E27FC236}">
                  <a16:creationId xmlns:a16="http://schemas.microsoft.com/office/drawing/2014/main" id="{60F77B4D-50FB-40BF-9CD2-6DCAC8DC48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7" name="Line 54">
              <a:extLst>
                <a:ext uri="{FF2B5EF4-FFF2-40B4-BE49-F238E27FC236}">
                  <a16:creationId xmlns:a16="http://schemas.microsoft.com/office/drawing/2014/main" id="{608E0ED7-AF8A-4280-9AB9-CBA434F26A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8" name="Line 55">
              <a:extLst>
                <a:ext uri="{FF2B5EF4-FFF2-40B4-BE49-F238E27FC236}">
                  <a16:creationId xmlns:a16="http://schemas.microsoft.com/office/drawing/2014/main" id="{6CA757DA-1645-49C7-82A3-AB313BF8F1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9" name="Line 56">
              <a:extLst>
                <a:ext uri="{FF2B5EF4-FFF2-40B4-BE49-F238E27FC236}">
                  <a16:creationId xmlns:a16="http://schemas.microsoft.com/office/drawing/2014/main" id="{3B7932B9-4E0E-4A24-85AE-4FA5D0E7B5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0" name="Line 57">
              <a:extLst>
                <a:ext uri="{FF2B5EF4-FFF2-40B4-BE49-F238E27FC236}">
                  <a16:creationId xmlns:a16="http://schemas.microsoft.com/office/drawing/2014/main" id="{EC32735F-AF08-4F60-9D65-4355C38312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1" name="Line 58">
              <a:extLst>
                <a:ext uri="{FF2B5EF4-FFF2-40B4-BE49-F238E27FC236}">
                  <a16:creationId xmlns:a16="http://schemas.microsoft.com/office/drawing/2014/main" id="{C235662F-8FD8-458F-9EE8-568D312724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03" name="Group 59">
            <a:extLst>
              <a:ext uri="{FF2B5EF4-FFF2-40B4-BE49-F238E27FC236}">
                <a16:creationId xmlns:a16="http://schemas.microsoft.com/office/drawing/2014/main" id="{56D6FF54-B2D0-44D3-934B-799991E15F7C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1828800"/>
            <a:ext cx="609600" cy="4876800"/>
            <a:chOff x="480" y="1152"/>
            <a:chExt cx="384" cy="3072"/>
          </a:xfrm>
        </p:grpSpPr>
        <p:sp>
          <p:nvSpPr>
            <p:cNvPr id="4172" name="Line 60">
              <a:extLst>
                <a:ext uri="{FF2B5EF4-FFF2-40B4-BE49-F238E27FC236}">
                  <a16:creationId xmlns:a16="http://schemas.microsoft.com/office/drawing/2014/main" id="{8A687D32-C88D-4715-A46A-543D8828A4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3" name="Rectangle 61">
              <a:extLst>
                <a:ext uri="{FF2B5EF4-FFF2-40B4-BE49-F238E27FC236}">
                  <a16:creationId xmlns:a16="http://schemas.microsoft.com/office/drawing/2014/main" id="{2ACDDEC2-5076-4005-B200-C858FE9422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174" name="Line 62">
              <a:extLst>
                <a:ext uri="{FF2B5EF4-FFF2-40B4-BE49-F238E27FC236}">
                  <a16:creationId xmlns:a16="http://schemas.microsoft.com/office/drawing/2014/main" id="{06F88C8F-991A-4D9B-8054-7E4D9FA7E1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5" name="Line 63">
              <a:extLst>
                <a:ext uri="{FF2B5EF4-FFF2-40B4-BE49-F238E27FC236}">
                  <a16:creationId xmlns:a16="http://schemas.microsoft.com/office/drawing/2014/main" id="{9F903D31-1063-48B2-B8A7-48A1B12BC3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6" name="Line 64">
              <a:extLst>
                <a:ext uri="{FF2B5EF4-FFF2-40B4-BE49-F238E27FC236}">
                  <a16:creationId xmlns:a16="http://schemas.microsoft.com/office/drawing/2014/main" id="{877879E0-DC0C-4FDA-A674-F92DE68A58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7" name="Line 65">
              <a:extLst>
                <a:ext uri="{FF2B5EF4-FFF2-40B4-BE49-F238E27FC236}">
                  <a16:creationId xmlns:a16="http://schemas.microsoft.com/office/drawing/2014/main" id="{5FE86AC1-EEE5-4ED8-9D9F-919951885E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8" name="Line 66">
              <a:extLst>
                <a:ext uri="{FF2B5EF4-FFF2-40B4-BE49-F238E27FC236}">
                  <a16:creationId xmlns:a16="http://schemas.microsoft.com/office/drawing/2014/main" id="{FA8DFE05-C289-4CAE-BB1B-BF3F685E05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9" name="Line 67">
              <a:extLst>
                <a:ext uri="{FF2B5EF4-FFF2-40B4-BE49-F238E27FC236}">
                  <a16:creationId xmlns:a16="http://schemas.microsoft.com/office/drawing/2014/main" id="{22836554-89C1-40A1-B3C0-5AA67602CD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0" name="Line 68">
              <a:extLst>
                <a:ext uri="{FF2B5EF4-FFF2-40B4-BE49-F238E27FC236}">
                  <a16:creationId xmlns:a16="http://schemas.microsoft.com/office/drawing/2014/main" id="{A1A1994C-8D41-46A4-AF59-2ED03D3F3C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1" name="Line 69">
              <a:extLst>
                <a:ext uri="{FF2B5EF4-FFF2-40B4-BE49-F238E27FC236}">
                  <a16:creationId xmlns:a16="http://schemas.microsoft.com/office/drawing/2014/main" id="{8B720E27-AF5B-4A82-92A4-DF2612D936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04" name="Group 70">
            <a:extLst>
              <a:ext uri="{FF2B5EF4-FFF2-40B4-BE49-F238E27FC236}">
                <a16:creationId xmlns:a16="http://schemas.microsoft.com/office/drawing/2014/main" id="{B97AF4DB-94C3-414D-92EC-7C7A90CF7261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1828800"/>
            <a:ext cx="609600" cy="4876800"/>
            <a:chOff x="480" y="1152"/>
            <a:chExt cx="384" cy="3072"/>
          </a:xfrm>
        </p:grpSpPr>
        <p:sp>
          <p:nvSpPr>
            <p:cNvPr id="4162" name="Line 71">
              <a:extLst>
                <a:ext uri="{FF2B5EF4-FFF2-40B4-BE49-F238E27FC236}">
                  <a16:creationId xmlns:a16="http://schemas.microsoft.com/office/drawing/2014/main" id="{B47BF08C-BEA9-40E3-863B-783CA74C7B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63" name="Rectangle 72">
              <a:extLst>
                <a:ext uri="{FF2B5EF4-FFF2-40B4-BE49-F238E27FC236}">
                  <a16:creationId xmlns:a16="http://schemas.microsoft.com/office/drawing/2014/main" id="{1DF4DC74-A31B-43C5-954E-E6EA54FE29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164" name="Line 73">
              <a:extLst>
                <a:ext uri="{FF2B5EF4-FFF2-40B4-BE49-F238E27FC236}">
                  <a16:creationId xmlns:a16="http://schemas.microsoft.com/office/drawing/2014/main" id="{208CEB02-7ED4-4A21-8F42-10A7308F4A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65" name="Line 74">
              <a:extLst>
                <a:ext uri="{FF2B5EF4-FFF2-40B4-BE49-F238E27FC236}">
                  <a16:creationId xmlns:a16="http://schemas.microsoft.com/office/drawing/2014/main" id="{14A3134E-02FF-460C-8A88-5C5C5FAD22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66" name="Line 75">
              <a:extLst>
                <a:ext uri="{FF2B5EF4-FFF2-40B4-BE49-F238E27FC236}">
                  <a16:creationId xmlns:a16="http://schemas.microsoft.com/office/drawing/2014/main" id="{B3C3DB23-2A45-47B4-8362-FD17ACCCDE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67" name="Line 76">
              <a:extLst>
                <a:ext uri="{FF2B5EF4-FFF2-40B4-BE49-F238E27FC236}">
                  <a16:creationId xmlns:a16="http://schemas.microsoft.com/office/drawing/2014/main" id="{A0D0599D-F837-4895-B14B-48B11DA1C0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68" name="Line 77">
              <a:extLst>
                <a:ext uri="{FF2B5EF4-FFF2-40B4-BE49-F238E27FC236}">
                  <a16:creationId xmlns:a16="http://schemas.microsoft.com/office/drawing/2014/main" id="{61B30044-1BA0-4AC4-86EB-A1A8B524C0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69" name="Line 78">
              <a:extLst>
                <a:ext uri="{FF2B5EF4-FFF2-40B4-BE49-F238E27FC236}">
                  <a16:creationId xmlns:a16="http://schemas.microsoft.com/office/drawing/2014/main" id="{A1B47F28-5407-413F-802A-29F2D1555C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0" name="Line 79">
              <a:extLst>
                <a:ext uri="{FF2B5EF4-FFF2-40B4-BE49-F238E27FC236}">
                  <a16:creationId xmlns:a16="http://schemas.microsoft.com/office/drawing/2014/main" id="{A23FAC2F-7CAC-442B-819B-437DD266CF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1" name="Line 80">
              <a:extLst>
                <a:ext uri="{FF2B5EF4-FFF2-40B4-BE49-F238E27FC236}">
                  <a16:creationId xmlns:a16="http://schemas.microsoft.com/office/drawing/2014/main" id="{A8B81E07-90D8-4F48-8C03-4D7BB8117F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05" name="Group 81">
            <a:extLst>
              <a:ext uri="{FF2B5EF4-FFF2-40B4-BE49-F238E27FC236}">
                <a16:creationId xmlns:a16="http://schemas.microsoft.com/office/drawing/2014/main" id="{215CBDDF-ABCE-4D18-BF8A-6D5C428D4D9A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828800"/>
            <a:ext cx="609600" cy="4876800"/>
            <a:chOff x="480" y="1152"/>
            <a:chExt cx="384" cy="3072"/>
          </a:xfrm>
        </p:grpSpPr>
        <p:sp>
          <p:nvSpPr>
            <p:cNvPr id="4152" name="Line 82">
              <a:extLst>
                <a:ext uri="{FF2B5EF4-FFF2-40B4-BE49-F238E27FC236}">
                  <a16:creationId xmlns:a16="http://schemas.microsoft.com/office/drawing/2014/main" id="{83DC5E5A-77C5-464C-91D0-F4BF142628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3" name="Rectangle 83">
              <a:extLst>
                <a:ext uri="{FF2B5EF4-FFF2-40B4-BE49-F238E27FC236}">
                  <a16:creationId xmlns:a16="http://schemas.microsoft.com/office/drawing/2014/main" id="{EDAF124F-89F6-468B-92D7-BCC2CF0B92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154" name="Line 84">
              <a:extLst>
                <a:ext uri="{FF2B5EF4-FFF2-40B4-BE49-F238E27FC236}">
                  <a16:creationId xmlns:a16="http://schemas.microsoft.com/office/drawing/2014/main" id="{3BD7445B-8FB5-4806-8482-7EB32BAA0F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5" name="Line 85">
              <a:extLst>
                <a:ext uri="{FF2B5EF4-FFF2-40B4-BE49-F238E27FC236}">
                  <a16:creationId xmlns:a16="http://schemas.microsoft.com/office/drawing/2014/main" id="{6A8214D1-9DAD-4DEB-90C7-24AB354D45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6" name="Line 86">
              <a:extLst>
                <a:ext uri="{FF2B5EF4-FFF2-40B4-BE49-F238E27FC236}">
                  <a16:creationId xmlns:a16="http://schemas.microsoft.com/office/drawing/2014/main" id="{19506390-7887-4445-9A12-027B2359E5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7" name="Line 87">
              <a:extLst>
                <a:ext uri="{FF2B5EF4-FFF2-40B4-BE49-F238E27FC236}">
                  <a16:creationId xmlns:a16="http://schemas.microsoft.com/office/drawing/2014/main" id="{646458A9-F746-4A3F-85FA-AF8A1D9BDA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8" name="Line 88">
              <a:extLst>
                <a:ext uri="{FF2B5EF4-FFF2-40B4-BE49-F238E27FC236}">
                  <a16:creationId xmlns:a16="http://schemas.microsoft.com/office/drawing/2014/main" id="{BB3EA88B-240E-4C6C-BF42-A9C03A5829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9" name="Line 89">
              <a:extLst>
                <a:ext uri="{FF2B5EF4-FFF2-40B4-BE49-F238E27FC236}">
                  <a16:creationId xmlns:a16="http://schemas.microsoft.com/office/drawing/2014/main" id="{B4DC55B3-8167-4DB9-8AF7-EF667CC3D7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60" name="Line 90">
              <a:extLst>
                <a:ext uri="{FF2B5EF4-FFF2-40B4-BE49-F238E27FC236}">
                  <a16:creationId xmlns:a16="http://schemas.microsoft.com/office/drawing/2014/main" id="{80078693-B4E3-4B8E-BC64-6B4474D053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61" name="Line 91">
              <a:extLst>
                <a:ext uri="{FF2B5EF4-FFF2-40B4-BE49-F238E27FC236}">
                  <a16:creationId xmlns:a16="http://schemas.microsoft.com/office/drawing/2014/main" id="{05B9AFED-4E52-4596-B460-AD0E0E733F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06" name="Group 92">
            <a:extLst>
              <a:ext uri="{FF2B5EF4-FFF2-40B4-BE49-F238E27FC236}">
                <a16:creationId xmlns:a16="http://schemas.microsoft.com/office/drawing/2014/main" id="{04F26111-345A-4B35-8D30-CA69E526AE31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1828800"/>
            <a:ext cx="609600" cy="4876800"/>
            <a:chOff x="480" y="1152"/>
            <a:chExt cx="384" cy="3072"/>
          </a:xfrm>
        </p:grpSpPr>
        <p:sp>
          <p:nvSpPr>
            <p:cNvPr id="4142" name="Line 93">
              <a:extLst>
                <a:ext uri="{FF2B5EF4-FFF2-40B4-BE49-F238E27FC236}">
                  <a16:creationId xmlns:a16="http://schemas.microsoft.com/office/drawing/2014/main" id="{F9EF42DE-D77F-4D9A-AE62-44734A335B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3" name="Rectangle 94">
              <a:extLst>
                <a:ext uri="{FF2B5EF4-FFF2-40B4-BE49-F238E27FC236}">
                  <a16:creationId xmlns:a16="http://schemas.microsoft.com/office/drawing/2014/main" id="{5D2C800A-3E94-4252-BD16-607CAE29B3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144" name="Line 95">
              <a:extLst>
                <a:ext uri="{FF2B5EF4-FFF2-40B4-BE49-F238E27FC236}">
                  <a16:creationId xmlns:a16="http://schemas.microsoft.com/office/drawing/2014/main" id="{DF09BBF9-897D-493E-B9A3-E27622DCD2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5" name="Line 96">
              <a:extLst>
                <a:ext uri="{FF2B5EF4-FFF2-40B4-BE49-F238E27FC236}">
                  <a16:creationId xmlns:a16="http://schemas.microsoft.com/office/drawing/2014/main" id="{D5FBE356-E4AD-4148-8CB8-04EADC6728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6" name="Line 97">
              <a:extLst>
                <a:ext uri="{FF2B5EF4-FFF2-40B4-BE49-F238E27FC236}">
                  <a16:creationId xmlns:a16="http://schemas.microsoft.com/office/drawing/2014/main" id="{61D79F41-75C1-48B3-B6E7-85DC867DF9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7" name="Line 98">
              <a:extLst>
                <a:ext uri="{FF2B5EF4-FFF2-40B4-BE49-F238E27FC236}">
                  <a16:creationId xmlns:a16="http://schemas.microsoft.com/office/drawing/2014/main" id="{9264E196-6F43-46EE-8959-BF3134BA75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8" name="Line 99">
              <a:extLst>
                <a:ext uri="{FF2B5EF4-FFF2-40B4-BE49-F238E27FC236}">
                  <a16:creationId xmlns:a16="http://schemas.microsoft.com/office/drawing/2014/main" id="{FCCD1B58-EBC1-4D77-808D-D21706B9EE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9" name="Line 100">
              <a:extLst>
                <a:ext uri="{FF2B5EF4-FFF2-40B4-BE49-F238E27FC236}">
                  <a16:creationId xmlns:a16="http://schemas.microsoft.com/office/drawing/2014/main" id="{C9B0913F-0B24-457D-ADF5-6A879C1260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0" name="Line 101">
              <a:extLst>
                <a:ext uri="{FF2B5EF4-FFF2-40B4-BE49-F238E27FC236}">
                  <a16:creationId xmlns:a16="http://schemas.microsoft.com/office/drawing/2014/main" id="{FED9D9F3-42F6-4835-A29B-238CA37B36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1" name="Line 102">
              <a:extLst>
                <a:ext uri="{FF2B5EF4-FFF2-40B4-BE49-F238E27FC236}">
                  <a16:creationId xmlns:a16="http://schemas.microsoft.com/office/drawing/2014/main" id="{CB20C2FD-9399-4631-AE66-3A6289DF30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07" name="Group 103">
            <a:extLst>
              <a:ext uri="{FF2B5EF4-FFF2-40B4-BE49-F238E27FC236}">
                <a16:creationId xmlns:a16="http://schemas.microsoft.com/office/drawing/2014/main" id="{FB7380B9-AEB6-45E4-92FF-0DF4BCEA2017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1828800"/>
            <a:ext cx="609600" cy="4876800"/>
            <a:chOff x="480" y="1152"/>
            <a:chExt cx="384" cy="3072"/>
          </a:xfrm>
        </p:grpSpPr>
        <p:sp>
          <p:nvSpPr>
            <p:cNvPr id="4132" name="Line 104">
              <a:extLst>
                <a:ext uri="{FF2B5EF4-FFF2-40B4-BE49-F238E27FC236}">
                  <a16:creationId xmlns:a16="http://schemas.microsoft.com/office/drawing/2014/main" id="{61B7C864-92BA-491A-A178-D7466FD98C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3" name="Rectangle 105">
              <a:extLst>
                <a:ext uri="{FF2B5EF4-FFF2-40B4-BE49-F238E27FC236}">
                  <a16:creationId xmlns:a16="http://schemas.microsoft.com/office/drawing/2014/main" id="{8844A1A8-B92F-4287-9477-456B6935A8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134" name="Line 106">
              <a:extLst>
                <a:ext uri="{FF2B5EF4-FFF2-40B4-BE49-F238E27FC236}">
                  <a16:creationId xmlns:a16="http://schemas.microsoft.com/office/drawing/2014/main" id="{9106CA78-54BB-4AC8-9357-BF00DE00A1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5" name="Line 107">
              <a:extLst>
                <a:ext uri="{FF2B5EF4-FFF2-40B4-BE49-F238E27FC236}">
                  <a16:creationId xmlns:a16="http://schemas.microsoft.com/office/drawing/2014/main" id="{7538FCD7-D63B-4ACB-BB39-582A3D3775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6" name="Line 108">
              <a:extLst>
                <a:ext uri="{FF2B5EF4-FFF2-40B4-BE49-F238E27FC236}">
                  <a16:creationId xmlns:a16="http://schemas.microsoft.com/office/drawing/2014/main" id="{57317562-332F-4CAE-B166-B60A0E4C98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7" name="Line 109">
              <a:extLst>
                <a:ext uri="{FF2B5EF4-FFF2-40B4-BE49-F238E27FC236}">
                  <a16:creationId xmlns:a16="http://schemas.microsoft.com/office/drawing/2014/main" id="{4864216E-0300-4FD7-BD9F-F25FB0B476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8" name="Line 110">
              <a:extLst>
                <a:ext uri="{FF2B5EF4-FFF2-40B4-BE49-F238E27FC236}">
                  <a16:creationId xmlns:a16="http://schemas.microsoft.com/office/drawing/2014/main" id="{DCC79863-8765-43C8-A8E6-01C517C410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9" name="Line 111">
              <a:extLst>
                <a:ext uri="{FF2B5EF4-FFF2-40B4-BE49-F238E27FC236}">
                  <a16:creationId xmlns:a16="http://schemas.microsoft.com/office/drawing/2014/main" id="{3B3B7934-EE81-4798-AA55-53F20EB822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0" name="Line 112">
              <a:extLst>
                <a:ext uri="{FF2B5EF4-FFF2-40B4-BE49-F238E27FC236}">
                  <a16:creationId xmlns:a16="http://schemas.microsoft.com/office/drawing/2014/main" id="{4CF28DED-170A-4A16-8184-94AE96E6F3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1" name="Line 113">
              <a:extLst>
                <a:ext uri="{FF2B5EF4-FFF2-40B4-BE49-F238E27FC236}">
                  <a16:creationId xmlns:a16="http://schemas.microsoft.com/office/drawing/2014/main" id="{50C154FC-FE46-47DD-A3D3-4A836D3FA4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08" name="Rectangle 117">
            <a:extLst>
              <a:ext uri="{FF2B5EF4-FFF2-40B4-BE49-F238E27FC236}">
                <a16:creationId xmlns:a16="http://schemas.microsoft.com/office/drawing/2014/main" id="{612A0C75-0A01-430A-9B29-EC37EAED0A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905000"/>
            <a:ext cx="547688" cy="473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[ 0 ]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[ 1 ]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[ 2 ]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[ 3 ]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[ 4 ]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[ 5 ]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[ 6 ]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[ 7 ]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[ 8 ]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[ 9 ]</a:t>
            </a:r>
          </a:p>
        </p:txBody>
      </p:sp>
      <p:grpSp>
        <p:nvGrpSpPr>
          <p:cNvPr id="4109" name="Group 125">
            <a:extLst>
              <a:ext uri="{FF2B5EF4-FFF2-40B4-BE49-F238E27FC236}">
                <a16:creationId xmlns:a16="http://schemas.microsoft.com/office/drawing/2014/main" id="{AAAF8F81-494F-4CC6-8138-B59F13312005}"/>
              </a:ext>
            </a:extLst>
          </p:cNvPr>
          <p:cNvGrpSpPr>
            <a:grpSpLocks/>
          </p:cNvGrpSpPr>
          <p:nvPr/>
        </p:nvGrpSpPr>
        <p:grpSpPr bwMode="auto">
          <a:xfrm>
            <a:off x="7543800" y="1828800"/>
            <a:ext cx="609600" cy="4876800"/>
            <a:chOff x="480" y="1152"/>
            <a:chExt cx="384" cy="3072"/>
          </a:xfrm>
        </p:grpSpPr>
        <p:sp>
          <p:nvSpPr>
            <p:cNvPr id="4122" name="Line 126">
              <a:extLst>
                <a:ext uri="{FF2B5EF4-FFF2-40B4-BE49-F238E27FC236}">
                  <a16:creationId xmlns:a16="http://schemas.microsoft.com/office/drawing/2014/main" id="{A05C5142-D385-41BD-A006-2AE84E1D73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3" name="Rectangle 127">
              <a:extLst>
                <a:ext uri="{FF2B5EF4-FFF2-40B4-BE49-F238E27FC236}">
                  <a16:creationId xmlns:a16="http://schemas.microsoft.com/office/drawing/2014/main" id="{1307D080-FA2B-4CC3-9EFC-F1306C5E5D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124" name="Line 128">
              <a:extLst>
                <a:ext uri="{FF2B5EF4-FFF2-40B4-BE49-F238E27FC236}">
                  <a16:creationId xmlns:a16="http://schemas.microsoft.com/office/drawing/2014/main" id="{096C6C6E-720C-4815-A0BB-5EA441F417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5" name="Line 129">
              <a:extLst>
                <a:ext uri="{FF2B5EF4-FFF2-40B4-BE49-F238E27FC236}">
                  <a16:creationId xmlns:a16="http://schemas.microsoft.com/office/drawing/2014/main" id="{340F69C2-4B63-42D2-A531-6BF41667C7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6" name="Line 130">
              <a:extLst>
                <a:ext uri="{FF2B5EF4-FFF2-40B4-BE49-F238E27FC236}">
                  <a16:creationId xmlns:a16="http://schemas.microsoft.com/office/drawing/2014/main" id="{DEB800C5-6B5A-40DF-9842-8B654567E5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7" name="Line 131">
              <a:extLst>
                <a:ext uri="{FF2B5EF4-FFF2-40B4-BE49-F238E27FC236}">
                  <a16:creationId xmlns:a16="http://schemas.microsoft.com/office/drawing/2014/main" id="{F1FB4117-7412-44E6-86CC-E702D20651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8" name="Line 132">
              <a:extLst>
                <a:ext uri="{FF2B5EF4-FFF2-40B4-BE49-F238E27FC236}">
                  <a16:creationId xmlns:a16="http://schemas.microsoft.com/office/drawing/2014/main" id="{7F0ED027-7CDD-46A8-A6A8-E5AD404796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9" name="Line 133">
              <a:extLst>
                <a:ext uri="{FF2B5EF4-FFF2-40B4-BE49-F238E27FC236}">
                  <a16:creationId xmlns:a16="http://schemas.microsoft.com/office/drawing/2014/main" id="{C24CEA02-2CBB-4085-92DA-0483CAD5A1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0" name="Line 134">
              <a:extLst>
                <a:ext uri="{FF2B5EF4-FFF2-40B4-BE49-F238E27FC236}">
                  <a16:creationId xmlns:a16="http://schemas.microsoft.com/office/drawing/2014/main" id="{161008F4-0766-429A-9053-64BEFD0519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1" name="Line 135">
              <a:extLst>
                <a:ext uri="{FF2B5EF4-FFF2-40B4-BE49-F238E27FC236}">
                  <a16:creationId xmlns:a16="http://schemas.microsoft.com/office/drawing/2014/main" id="{28493BC7-C4C5-4F2D-AB40-4B12EA68A6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10" name="Group 136">
            <a:extLst>
              <a:ext uri="{FF2B5EF4-FFF2-40B4-BE49-F238E27FC236}">
                <a16:creationId xmlns:a16="http://schemas.microsoft.com/office/drawing/2014/main" id="{42E93AA4-1D4F-4DCA-8DE8-FE9CAAF11DC2}"/>
              </a:ext>
            </a:extLst>
          </p:cNvPr>
          <p:cNvGrpSpPr>
            <a:grpSpLocks/>
          </p:cNvGrpSpPr>
          <p:nvPr/>
        </p:nvGrpSpPr>
        <p:grpSpPr bwMode="auto">
          <a:xfrm>
            <a:off x="6934200" y="1828800"/>
            <a:ext cx="609600" cy="4876800"/>
            <a:chOff x="480" y="1152"/>
            <a:chExt cx="384" cy="3072"/>
          </a:xfrm>
        </p:grpSpPr>
        <p:sp>
          <p:nvSpPr>
            <p:cNvPr id="4112" name="Line 137">
              <a:extLst>
                <a:ext uri="{FF2B5EF4-FFF2-40B4-BE49-F238E27FC236}">
                  <a16:creationId xmlns:a16="http://schemas.microsoft.com/office/drawing/2014/main" id="{32F58CCA-2112-46A2-B5B6-FD60A28F40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3" name="Rectangle 138">
              <a:extLst>
                <a:ext uri="{FF2B5EF4-FFF2-40B4-BE49-F238E27FC236}">
                  <a16:creationId xmlns:a16="http://schemas.microsoft.com/office/drawing/2014/main" id="{B868B7DE-149D-4FE6-9761-1B6D7E5530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114" name="Line 139">
              <a:extLst>
                <a:ext uri="{FF2B5EF4-FFF2-40B4-BE49-F238E27FC236}">
                  <a16:creationId xmlns:a16="http://schemas.microsoft.com/office/drawing/2014/main" id="{31320E2E-408A-4D2F-B548-5B263DEB30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5" name="Line 140">
              <a:extLst>
                <a:ext uri="{FF2B5EF4-FFF2-40B4-BE49-F238E27FC236}">
                  <a16:creationId xmlns:a16="http://schemas.microsoft.com/office/drawing/2014/main" id="{86EC3603-F4F6-43B7-9B56-F97FB84D7D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6" name="Line 141">
              <a:extLst>
                <a:ext uri="{FF2B5EF4-FFF2-40B4-BE49-F238E27FC236}">
                  <a16:creationId xmlns:a16="http://schemas.microsoft.com/office/drawing/2014/main" id="{54B319F6-2185-4BA4-911C-CFB42A2C4F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7" name="Line 142">
              <a:extLst>
                <a:ext uri="{FF2B5EF4-FFF2-40B4-BE49-F238E27FC236}">
                  <a16:creationId xmlns:a16="http://schemas.microsoft.com/office/drawing/2014/main" id="{3FA1D780-0809-4911-A053-E824981182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8" name="Line 143">
              <a:extLst>
                <a:ext uri="{FF2B5EF4-FFF2-40B4-BE49-F238E27FC236}">
                  <a16:creationId xmlns:a16="http://schemas.microsoft.com/office/drawing/2014/main" id="{C1C0C815-A47E-41E2-B611-B385F2F081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9" name="Line 144">
              <a:extLst>
                <a:ext uri="{FF2B5EF4-FFF2-40B4-BE49-F238E27FC236}">
                  <a16:creationId xmlns:a16="http://schemas.microsoft.com/office/drawing/2014/main" id="{0CA74C09-A812-47C6-8317-9C25F815C0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0" name="Line 145">
              <a:extLst>
                <a:ext uri="{FF2B5EF4-FFF2-40B4-BE49-F238E27FC236}">
                  <a16:creationId xmlns:a16="http://schemas.microsoft.com/office/drawing/2014/main" id="{A84768AF-64CE-48F1-BE4A-AFB200A8F6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1" name="Line 146">
              <a:extLst>
                <a:ext uri="{FF2B5EF4-FFF2-40B4-BE49-F238E27FC236}">
                  <a16:creationId xmlns:a16="http://schemas.microsoft.com/office/drawing/2014/main" id="{3E54D064-163F-4648-B02C-7217470726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11" name="Rectangle 1">
            <a:extLst>
              <a:ext uri="{FF2B5EF4-FFF2-40B4-BE49-F238E27FC236}">
                <a16:creationId xmlns:a16="http://schemas.microsoft.com/office/drawing/2014/main" id="{750174F7-2789-4326-89C0-8F12090ED2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7738" y="1808163"/>
            <a:ext cx="8153400" cy="477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 b="1" dirty="0"/>
              <a:t>92       </a:t>
            </a:r>
            <a:r>
              <a:rPr lang="en-US" altLang="en-US" sz="1600" b="1" dirty="0">
                <a:highlight>
                  <a:srgbClr val="FFFF00"/>
                </a:highlight>
              </a:rPr>
              <a:t>28</a:t>
            </a:r>
            <a:r>
              <a:rPr lang="en-US" altLang="en-US" sz="1600" b="1" dirty="0"/>
              <a:t>       </a:t>
            </a:r>
            <a:r>
              <a:rPr lang="en-US" altLang="en-US" sz="1600" b="1" dirty="0">
                <a:highlight>
                  <a:srgbClr val="FFFF00"/>
                </a:highlight>
              </a:rPr>
              <a:t>81</a:t>
            </a:r>
            <a:r>
              <a:rPr lang="en-US" altLang="en-US" sz="1600" b="1" dirty="0"/>
              <a:t>      81       </a:t>
            </a:r>
            <a:r>
              <a:rPr lang="en-US" altLang="en-US" sz="1600" b="1" dirty="0">
                <a:highlight>
                  <a:srgbClr val="FFFF00"/>
                </a:highlight>
              </a:rPr>
              <a:t>5</a:t>
            </a:r>
            <a:r>
              <a:rPr lang="en-US" altLang="en-US" sz="1600" b="1" dirty="0"/>
              <a:t>        </a:t>
            </a:r>
            <a:r>
              <a:rPr lang="en-US" altLang="en-US" sz="1600" b="1" dirty="0">
                <a:highlight>
                  <a:srgbClr val="FFFF00"/>
                </a:highlight>
              </a:rPr>
              <a:t>76</a:t>
            </a:r>
            <a:r>
              <a:rPr lang="en-US" altLang="en-US" sz="1600" b="1" dirty="0"/>
              <a:t>       76      </a:t>
            </a:r>
            <a:r>
              <a:rPr lang="en-US" altLang="en-US" sz="1600" b="1" dirty="0">
                <a:highlight>
                  <a:srgbClr val="FFFF00"/>
                </a:highlight>
              </a:rPr>
              <a:t>22</a:t>
            </a:r>
            <a:r>
              <a:rPr lang="en-US" altLang="en-US" sz="1600" b="1" dirty="0"/>
              <a:t>       </a:t>
            </a:r>
            <a:r>
              <a:rPr lang="en-US" altLang="en-US" sz="1600" b="1" dirty="0">
                <a:highlight>
                  <a:srgbClr val="FFFF00"/>
                </a:highlight>
              </a:rPr>
              <a:t>63</a:t>
            </a:r>
            <a:r>
              <a:rPr lang="en-US" altLang="en-US" sz="1600" b="1" dirty="0"/>
              <a:t>       63      </a:t>
            </a:r>
            <a:r>
              <a:rPr lang="en-US" altLang="en-US" sz="1600" b="1" dirty="0">
                <a:highlight>
                  <a:srgbClr val="FFFF00"/>
                </a:highlight>
              </a:rPr>
              <a:t>28</a:t>
            </a:r>
            <a:r>
              <a:rPr lang="en-US" altLang="en-US" sz="1600" b="1" dirty="0"/>
              <a:t>      </a:t>
            </a:r>
            <a:r>
              <a:rPr lang="en-US" altLang="en-US" sz="1600" b="1" dirty="0">
                <a:highlight>
                  <a:srgbClr val="FFFF00"/>
                </a:highlight>
              </a:rPr>
              <a:t>54</a:t>
            </a:r>
            <a:r>
              <a:rPr lang="en-US" altLang="en-US" sz="1600" b="1" dirty="0"/>
              <a:t>                                                                                                                                            </a:t>
            </a:r>
          </a:p>
          <a:p>
            <a:r>
              <a:rPr lang="en-US" altLang="en-US" sz="1600" b="1" dirty="0"/>
              <a:t> </a:t>
            </a:r>
          </a:p>
          <a:p>
            <a:r>
              <a:rPr lang="en-US" altLang="en-US" sz="1600" b="1" dirty="0"/>
              <a:t>76       76       76      76      76        </a:t>
            </a:r>
            <a:r>
              <a:rPr lang="en-US" altLang="en-US" sz="1600" b="1" dirty="0">
                <a:highlight>
                  <a:srgbClr val="FFFF00"/>
                </a:highlight>
              </a:rPr>
              <a:t>5</a:t>
            </a:r>
            <a:r>
              <a:rPr lang="en-US" altLang="en-US" sz="1600" b="1" dirty="0"/>
              <a:t>        </a:t>
            </a:r>
            <a:r>
              <a:rPr lang="en-US" altLang="en-US" sz="1600" b="1" dirty="0">
                <a:highlight>
                  <a:srgbClr val="FFFF00"/>
                </a:highlight>
              </a:rPr>
              <a:t>63</a:t>
            </a:r>
            <a:r>
              <a:rPr lang="en-US" altLang="en-US" sz="1600" b="1" dirty="0"/>
              <a:t>     63        </a:t>
            </a:r>
            <a:r>
              <a:rPr lang="en-US" altLang="en-US" sz="1600" b="1" dirty="0">
                <a:highlight>
                  <a:srgbClr val="FFFF00"/>
                </a:highlight>
              </a:rPr>
              <a:t>22</a:t>
            </a:r>
            <a:r>
              <a:rPr lang="en-US" altLang="en-US" sz="1600" b="1" dirty="0"/>
              <a:t>       </a:t>
            </a:r>
            <a:r>
              <a:rPr lang="en-US" altLang="en-US" sz="1600" b="1" dirty="0">
                <a:highlight>
                  <a:srgbClr val="FFFF00"/>
                </a:highlight>
              </a:rPr>
              <a:t>54</a:t>
            </a:r>
            <a:r>
              <a:rPr lang="en-US" altLang="en-US" sz="1600" b="1" dirty="0"/>
              <a:t>       54     </a:t>
            </a:r>
            <a:r>
              <a:rPr lang="en-US" altLang="en-US" sz="1600" b="1" dirty="0">
                <a:highlight>
                  <a:srgbClr val="FFFF00"/>
                </a:highlight>
              </a:rPr>
              <a:t>28</a:t>
            </a:r>
            <a:r>
              <a:rPr lang="en-US" altLang="en-US" sz="1600" b="1" dirty="0"/>
              <a:t>                                                                                                     </a:t>
            </a:r>
          </a:p>
          <a:p>
            <a:endParaRPr lang="en-US" altLang="en-US" sz="1600" b="1" dirty="0"/>
          </a:p>
          <a:p>
            <a:r>
              <a:rPr lang="en-US" altLang="en-US" sz="1600" b="1" dirty="0"/>
              <a:t> 81      81       </a:t>
            </a:r>
            <a:r>
              <a:rPr lang="en-US" altLang="en-US" sz="1600" b="1" dirty="0">
                <a:highlight>
                  <a:srgbClr val="FFFF00"/>
                </a:highlight>
              </a:rPr>
              <a:t>28</a:t>
            </a:r>
            <a:r>
              <a:rPr lang="en-US" altLang="en-US" sz="1600" b="1" dirty="0"/>
              <a:t>      </a:t>
            </a:r>
            <a:r>
              <a:rPr lang="en-US" altLang="en-US" sz="1600" b="1" dirty="0">
                <a:highlight>
                  <a:srgbClr val="FFFF00"/>
                </a:highlight>
              </a:rPr>
              <a:t>48</a:t>
            </a:r>
            <a:r>
              <a:rPr lang="en-US" altLang="en-US" sz="1600" b="1" dirty="0"/>
              <a:t>       48      48       48       48       48        48      48     48                                                                          </a:t>
            </a:r>
          </a:p>
          <a:p>
            <a:r>
              <a:rPr lang="en-US" altLang="en-US" sz="1600" b="1" dirty="0"/>
              <a:t>                                                                                                            </a:t>
            </a:r>
          </a:p>
          <a:p>
            <a:r>
              <a:rPr lang="en-US" altLang="en-US" sz="1600" b="1" dirty="0"/>
              <a:t>54       54       54       54      54      54       54      54      54        </a:t>
            </a:r>
            <a:r>
              <a:rPr lang="en-US" altLang="en-US" sz="1600" b="1" dirty="0">
                <a:highlight>
                  <a:srgbClr val="FFFF00"/>
                </a:highlight>
              </a:rPr>
              <a:t>22</a:t>
            </a:r>
            <a:r>
              <a:rPr lang="en-US" altLang="en-US" sz="1600" b="1" dirty="0"/>
              <a:t>       22     22                        </a:t>
            </a:r>
          </a:p>
          <a:p>
            <a:endParaRPr lang="en-US" altLang="en-US" sz="1600" b="1" dirty="0"/>
          </a:p>
          <a:p>
            <a:r>
              <a:rPr lang="en-US" altLang="en-US" sz="1600" b="1" dirty="0"/>
              <a:t>63        63       63       63      63        63     </a:t>
            </a:r>
            <a:r>
              <a:rPr lang="en-US" altLang="en-US" sz="1600" b="1" dirty="0">
                <a:highlight>
                  <a:srgbClr val="FFFF00"/>
                </a:highlight>
              </a:rPr>
              <a:t>5</a:t>
            </a:r>
            <a:r>
              <a:rPr lang="en-US" altLang="en-US" sz="1600" b="1" dirty="0"/>
              <a:t>        5        5         5         5        5                        </a:t>
            </a:r>
          </a:p>
          <a:p>
            <a:endParaRPr lang="en-US" altLang="en-US" sz="1600" b="1" dirty="0"/>
          </a:p>
          <a:p>
            <a:r>
              <a:rPr lang="en-US" altLang="en-US" sz="1600" b="1" dirty="0"/>
              <a:t>9          9         9          9       9         9       9         9        9         9        9         9                                        </a:t>
            </a:r>
          </a:p>
          <a:p>
            <a:endParaRPr lang="en-US" altLang="en-US" sz="1600" b="1" dirty="0"/>
          </a:p>
          <a:p>
            <a:r>
              <a:rPr lang="en-US" altLang="en-US" sz="1600" b="1" dirty="0"/>
              <a:t>48        48       48       </a:t>
            </a:r>
            <a:r>
              <a:rPr lang="en-US" altLang="en-US" sz="1600" b="1" dirty="0">
                <a:highlight>
                  <a:srgbClr val="FFFF00"/>
                </a:highlight>
              </a:rPr>
              <a:t>28</a:t>
            </a:r>
            <a:r>
              <a:rPr lang="en-US" altLang="en-US" sz="1600" b="1" dirty="0"/>
              <a:t>       28      28    28        28      28       28      </a:t>
            </a:r>
            <a:r>
              <a:rPr lang="en-US" altLang="en-US" sz="1600" b="1" dirty="0">
                <a:highlight>
                  <a:srgbClr val="FFFF00"/>
                </a:highlight>
              </a:rPr>
              <a:t>63</a:t>
            </a:r>
            <a:r>
              <a:rPr lang="en-US" altLang="en-US" sz="1600" b="1" dirty="0"/>
              <a:t>        63                                                     </a:t>
            </a:r>
          </a:p>
          <a:p>
            <a:endParaRPr lang="en-US" altLang="en-US" sz="1600" b="1" dirty="0"/>
          </a:p>
          <a:p>
            <a:r>
              <a:rPr lang="en-US" altLang="en-US" sz="1600" b="1" dirty="0"/>
              <a:t>22        22      22       22       22       22    22        </a:t>
            </a:r>
            <a:r>
              <a:rPr lang="en-US" altLang="en-US" sz="1600" b="1" dirty="0">
                <a:highlight>
                  <a:srgbClr val="FFFF00"/>
                </a:highlight>
              </a:rPr>
              <a:t>76</a:t>
            </a:r>
            <a:r>
              <a:rPr lang="en-US" altLang="en-US" sz="1600" b="1" dirty="0"/>
              <a:t>      76      76       76       76                                                                 </a:t>
            </a:r>
          </a:p>
          <a:p>
            <a:endParaRPr lang="en-US" altLang="en-US" sz="1600" b="1" dirty="0"/>
          </a:p>
          <a:p>
            <a:r>
              <a:rPr lang="en-US" altLang="en-US" sz="1600" b="1" dirty="0"/>
              <a:t>5         5        5         5       </a:t>
            </a:r>
            <a:r>
              <a:rPr lang="en-US" altLang="en-US" sz="1600" b="1" dirty="0">
                <a:highlight>
                  <a:srgbClr val="FFFF00"/>
                </a:highlight>
              </a:rPr>
              <a:t>81</a:t>
            </a:r>
            <a:r>
              <a:rPr lang="en-US" altLang="en-US" sz="1600" b="1" dirty="0"/>
              <a:t>       81       81       81      81      81        81      81                   </a:t>
            </a:r>
          </a:p>
          <a:p>
            <a:endParaRPr lang="en-US" altLang="en-US" sz="1600" b="1" dirty="0"/>
          </a:p>
          <a:p>
            <a:r>
              <a:rPr lang="en-US" altLang="en-US" sz="1600" b="1" dirty="0"/>
              <a:t>28       </a:t>
            </a:r>
            <a:r>
              <a:rPr lang="en-US" altLang="en-US" sz="1600" b="1" dirty="0">
                <a:highlight>
                  <a:srgbClr val="FFFF00"/>
                </a:highlight>
              </a:rPr>
              <a:t>92</a:t>
            </a:r>
            <a:r>
              <a:rPr lang="en-US" altLang="en-US" sz="1600" b="1" dirty="0"/>
              <a:t>      92      92      92        92      92       92       92      92        92     92                 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>
            <a:extLst>
              <a:ext uri="{FF2B5EF4-FFF2-40B4-BE49-F238E27FC236}">
                <a16:creationId xmlns:a16="http://schemas.microsoft.com/office/drawing/2014/main" id="{34D67438-6693-4FA1-BFA5-5E314F8ABD43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1752600"/>
            <a:ext cx="609600" cy="4876800"/>
            <a:chOff x="480" y="1152"/>
            <a:chExt cx="384" cy="3072"/>
          </a:xfrm>
        </p:grpSpPr>
        <p:sp>
          <p:nvSpPr>
            <p:cNvPr id="5245" name="Line 3">
              <a:extLst>
                <a:ext uri="{FF2B5EF4-FFF2-40B4-BE49-F238E27FC236}">
                  <a16:creationId xmlns:a16="http://schemas.microsoft.com/office/drawing/2014/main" id="{0353008B-683F-4723-9C45-9B8B236D20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46" name="Rectangle 4">
              <a:extLst>
                <a:ext uri="{FF2B5EF4-FFF2-40B4-BE49-F238E27FC236}">
                  <a16:creationId xmlns:a16="http://schemas.microsoft.com/office/drawing/2014/main" id="{26B20CA5-8D65-429C-A8C9-FB2A098999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247" name="Line 5">
              <a:extLst>
                <a:ext uri="{FF2B5EF4-FFF2-40B4-BE49-F238E27FC236}">
                  <a16:creationId xmlns:a16="http://schemas.microsoft.com/office/drawing/2014/main" id="{A985E4B7-D803-4E72-B9CD-9A6B2028CC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48" name="Line 6">
              <a:extLst>
                <a:ext uri="{FF2B5EF4-FFF2-40B4-BE49-F238E27FC236}">
                  <a16:creationId xmlns:a16="http://schemas.microsoft.com/office/drawing/2014/main" id="{FDBC9AD9-3F88-4C12-9C0F-8D8AC9A5EC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49" name="Line 7">
              <a:extLst>
                <a:ext uri="{FF2B5EF4-FFF2-40B4-BE49-F238E27FC236}">
                  <a16:creationId xmlns:a16="http://schemas.microsoft.com/office/drawing/2014/main" id="{E0286123-242B-4E26-95C2-44302CC26D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50" name="Line 8">
              <a:extLst>
                <a:ext uri="{FF2B5EF4-FFF2-40B4-BE49-F238E27FC236}">
                  <a16:creationId xmlns:a16="http://schemas.microsoft.com/office/drawing/2014/main" id="{22AD89EF-6F7F-40C0-8D67-B4B91169C7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51" name="Line 9">
              <a:extLst>
                <a:ext uri="{FF2B5EF4-FFF2-40B4-BE49-F238E27FC236}">
                  <a16:creationId xmlns:a16="http://schemas.microsoft.com/office/drawing/2014/main" id="{1FE50F02-1480-4914-98E5-1A02D9FA80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52" name="Line 10">
              <a:extLst>
                <a:ext uri="{FF2B5EF4-FFF2-40B4-BE49-F238E27FC236}">
                  <a16:creationId xmlns:a16="http://schemas.microsoft.com/office/drawing/2014/main" id="{34906125-9AC6-477C-B49B-DFFCD6CF99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53" name="Line 11">
              <a:extLst>
                <a:ext uri="{FF2B5EF4-FFF2-40B4-BE49-F238E27FC236}">
                  <a16:creationId xmlns:a16="http://schemas.microsoft.com/office/drawing/2014/main" id="{21D06269-5F88-4377-94E4-E3294CEA75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54" name="Line 12">
              <a:extLst>
                <a:ext uri="{FF2B5EF4-FFF2-40B4-BE49-F238E27FC236}">
                  <a16:creationId xmlns:a16="http://schemas.microsoft.com/office/drawing/2014/main" id="{6D0B8AF1-D41A-4DBD-B11B-74743FD494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23" name="Group 13">
            <a:extLst>
              <a:ext uri="{FF2B5EF4-FFF2-40B4-BE49-F238E27FC236}">
                <a16:creationId xmlns:a16="http://schemas.microsoft.com/office/drawing/2014/main" id="{4D621F0F-4785-44AE-AEC6-FF90EB771F5E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1752600"/>
            <a:ext cx="609600" cy="4876800"/>
            <a:chOff x="480" y="1152"/>
            <a:chExt cx="384" cy="3072"/>
          </a:xfrm>
        </p:grpSpPr>
        <p:sp>
          <p:nvSpPr>
            <p:cNvPr id="5235" name="Line 14">
              <a:extLst>
                <a:ext uri="{FF2B5EF4-FFF2-40B4-BE49-F238E27FC236}">
                  <a16:creationId xmlns:a16="http://schemas.microsoft.com/office/drawing/2014/main" id="{F4E7358F-74B7-47D2-9481-2DA55B47D2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6" name="Rectangle 15">
              <a:extLst>
                <a:ext uri="{FF2B5EF4-FFF2-40B4-BE49-F238E27FC236}">
                  <a16:creationId xmlns:a16="http://schemas.microsoft.com/office/drawing/2014/main" id="{59C78180-31F8-4950-BF69-9E459EE5A3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237" name="Line 16">
              <a:extLst>
                <a:ext uri="{FF2B5EF4-FFF2-40B4-BE49-F238E27FC236}">
                  <a16:creationId xmlns:a16="http://schemas.microsoft.com/office/drawing/2014/main" id="{A8C884D3-6E4F-47B8-89F7-1545493F50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8" name="Line 17">
              <a:extLst>
                <a:ext uri="{FF2B5EF4-FFF2-40B4-BE49-F238E27FC236}">
                  <a16:creationId xmlns:a16="http://schemas.microsoft.com/office/drawing/2014/main" id="{43A7B185-3A49-4CF3-807A-EA0A34B18C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9" name="Line 18">
              <a:extLst>
                <a:ext uri="{FF2B5EF4-FFF2-40B4-BE49-F238E27FC236}">
                  <a16:creationId xmlns:a16="http://schemas.microsoft.com/office/drawing/2014/main" id="{4EF0D653-415F-41D0-A9DB-4901317042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40" name="Line 19">
              <a:extLst>
                <a:ext uri="{FF2B5EF4-FFF2-40B4-BE49-F238E27FC236}">
                  <a16:creationId xmlns:a16="http://schemas.microsoft.com/office/drawing/2014/main" id="{F6B5135B-287E-4D64-994E-CFCD45A2B2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41" name="Line 20">
              <a:extLst>
                <a:ext uri="{FF2B5EF4-FFF2-40B4-BE49-F238E27FC236}">
                  <a16:creationId xmlns:a16="http://schemas.microsoft.com/office/drawing/2014/main" id="{C1D2AD01-DE66-40CE-A46D-BB539F2289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42" name="Line 21">
              <a:extLst>
                <a:ext uri="{FF2B5EF4-FFF2-40B4-BE49-F238E27FC236}">
                  <a16:creationId xmlns:a16="http://schemas.microsoft.com/office/drawing/2014/main" id="{43F39891-C027-4243-AFBF-F572771131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43" name="Line 22">
              <a:extLst>
                <a:ext uri="{FF2B5EF4-FFF2-40B4-BE49-F238E27FC236}">
                  <a16:creationId xmlns:a16="http://schemas.microsoft.com/office/drawing/2014/main" id="{D8557F8C-9422-4E7C-835E-F58D85A98E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44" name="Line 23">
              <a:extLst>
                <a:ext uri="{FF2B5EF4-FFF2-40B4-BE49-F238E27FC236}">
                  <a16:creationId xmlns:a16="http://schemas.microsoft.com/office/drawing/2014/main" id="{97B64549-34C4-4CD4-80F7-A0E0BBBCD7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24" name="Group 24">
            <a:extLst>
              <a:ext uri="{FF2B5EF4-FFF2-40B4-BE49-F238E27FC236}">
                <a16:creationId xmlns:a16="http://schemas.microsoft.com/office/drawing/2014/main" id="{E8D9A80E-8731-4B0E-B142-274EC1F0C5F5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1752600"/>
            <a:ext cx="609600" cy="4876800"/>
            <a:chOff x="480" y="1152"/>
            <a:chExt cx="384" cy="3072"/>
          </a:xfrm>
        </p:grpSpPr>
        <p:sp>
          <p:nvSpPr>
            <p:cNvPr id="5225" name="Line 25">
              <a:extLst>
                <a:ext uri="{FF2B5EF4-FFF2-40B4-BE49-F238E27FC236}">
                  <a16:creationId xmlns:a16="http://schemas.microsoft.com/office/drawing/2014/main" id="{BBD34AC5-0B24-4F60-855B-A517E11288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6" name="Rectangle 26">
              <a:extLst>
                <a:ext uri="{FF2B5EF4-FFF2-40B4-BE49-F238E27FC236}">
                  <a16:creationId xmlns:a16="http://schemas.microsoft.com/office/drawing/2014/main" id="{9DBDD4B2-CC21-4FE6-87FE-C97A714B4F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227" name="Line 27">
              <a:extLst>
                <a:ext uri="{FF2B5EF4-FFF2-40B4-BE49-F238E27FC236}">
                  <a16:creationId xmlns:a16="http://schemas.microsoft.com/office/drawing/2014/main" id="{4093703F-F812-41C8-9EDD-C7429087DB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8" name="Line 28">
              <a:extLst>
                <a:ext uri="{FF2B5EF4-FFF2-40B4-BE49-F238E27FC236}">
                  <a16:creationId xmlns:a16="http://schemas.microsoft.com/office/drawing/2014/main" id="{C536234E-C60F-483D-B965-04E3A716C2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9" name="Line 29">
              <a:extLst>
                <a:ext uri="{FF2B5EF4-FFF2-40B4-BE49-F238E27FC236}">
                  <a16:creationId xmlns:a16="http://schemas.microsoft.com/office/drawing/2014/main" id="{CB786468-E223-414A-AC35-BD862CEBFE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0" name="Line 30">
              <a:extLst>
                <a:ext uri="{FF2B5EF4-FFF2-40B4-BE49-F238E27FC236}">
                  <a16:creationId xmlns:a16="http://schemas.microsoft.com/office/drawing/2014/main" id="{11A649ED-6A51-4030-B238-F68DBE5AC2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1" name="Line 31">
              <a:extLst>
                <a:ext uri="{FF2B5EF4-FFF2-40B4-BE49-F238E27FC236}">
                  <a16:creationId xmlns:a16="http://schemas.microsoft.com/office/drawing/2014/main" id="{AF67EB97-F428-4DDF-B400-23B2673CF7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2" name="Line 32">
              <a:extLst>
                <a:ext uri="{FF2B5EF4-FFF2-40B4-BE49-F238E27FC236}">
                  <a16:creationId xmlns:a16="http://schemas.microsoft.com/office/drawing/2014/main" id="{FFB1C91F-E629-46B9-A3B7-7014ABC02F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3" name="Line 33">
              <a:extLst>
                <a:ext uri="{FF2B5EF4-FFF2-40B4-BE49-F238E27FC236}">
                  <a16:creationId xmlns:a16="http://schemas.microsoft.com/office/drawing/2014/main" id="{05880956-F5AC-4C2E-A57A-593EB9D2EC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4" name="Line 34">
              <a:extLst>
                <a:ext uri="{FF2B5EF4-FFF2-40B4-BE49-F238E27FC236}">
                  <a16:creationId xmlns:a16="http://schemas.microsoft.com/office/drawing/2014/main" id="{EDE5DBAD-FF99-4250-BC84-4267D8EA67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25" name="Group 35">
            <a:extLst>
              <a:ext uri="{FF2B5EF4-FFF2-40B4-BE49-F238E27FC236}">
                <a16:creationId xmlns:a16="http://schemas.microsoft.com/office/drawing/2014/main" id="{DB8D295A-462D-4A07-8726-52C1B2219874}"/>
              </a:ext>
            </a:extLst>
          </p:cNvPr>
          <p:cNvGrpSpPr>
            <a:grpSpLocks/>
          </p:cNvGrpSpPr>
          <p:nvPr/>
        </p:nvGrpSpPr>
        <p:grpSpPr bwMode="auto">
          <a:xfrm>
            <a:off x="4495800" y="1752600"/>
            <a:ext cx="609600" cy="4876800"/>
            <a:chOff x="480" y="1152"/>
            <a:chExt cx="384" cy="3072"/>
          </a:xfrm>
        </p:grpSpPr>
        <p:sp>
          <p:nvSpPr>
            <p:cNvPr id="5215" name="Line 36">
              <a:extLst>
                <a:ext uri="{FF2B5EF4-FFF2-40B4-BE49-F238E27FC236}">
                  <a16:creationId xmlns:a16="http://schemas.microsoft.com/office/drawing/2014/main" id="{E245D720-46AF-4653-8D89-9B3BC4AB05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6" name="Rectangle 37">
              <a:extLst>
                <a:ext uri="{FF2B5EF4-FFF2-40B4-BE49-F238E27FC236}">
                  <a16:creationId xmlns:a16="http://schemas.microsoft.com/office/drawing/2014/main" id="{45549CBE-2242-40E8-8212-0123EDD9EE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217" name="Line 38">
              <a:extLst>
                <a:ext uri="{FF2B5EF4-FFF2-40B4-BE49-F238E27FC236}">
                  <a16:creationId xmlns:a16="http://schemas.microsoft.com/office/drawing/2014/main" id="{70982776-0F9C-4445-9F8D-CA40E14EBF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8" name="Line 39">
              <a:extLst>
                <a:ext uri="{FF2B5EF4-FFF2-40B4-BE49-F238E27FC236}">
                  <a16:creationId xmlns:a16="http://schemas.microsoft.com/office/drawing/2014/main" id="{6DFB3D51-B587-4378-9861-75502AA518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9" name="Line 40">
              <a:extLst>
                <a:ext uri="{FF2B5EF4-FFF2-40B4-BE49-F238E27FC236}">
                  <a16:creationId xmlns:a16="http://schemas.microsoft.com/office/drawing/2014/main" id="{DDC8242E-E1CE-4771-B9DC-433B2F5106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0" name="Line 41">
              <a:extLst>
                <a:ext uri="{FF2B5EF4-FFF2-40B4-BE49-F238E27FC236}">
                  <a16:creationId xmlns:a16="http://schemas.microsoft.com/office/drawing/2014/main" id="{B19B0492-2B0D-4725-8DC1-CB5D3E0EC6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1" name="Line 42">
              <a:extLst>
                <a:ext uri="{FF2B5EF4-FFF2-40B4-BE49-F238E27FC236}">
                  <a16:creationId xmlns:a16="http://schemas.microsoft.com/office/drawing/2014/main" id="{755091C2-4A1C-4B6D-8B47-DECA2E22BF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2" name="Line 43">
              <a:extLst>
                <a:ext uri="{FF2B5EF4-FFF2-40B4-BE49-F238E27FC236}">
                  <a16:creationId xmlns:a16="http://schemas.microsoft.com/office/drawing/2014/main" id="{35EBA4F5-6936-49DA-8103-4CCA45ADF3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3" name="Line 44">
              <a:extLst>
                <a:ext uri="{FF2B5EF4-FFF2-40B4-BE49-F238E27FC236}">
                  <a16:creationId xmlns:a16="http://schemas.microsoft.com/office/drawing/2014/main" id="{BCAB6CE0-017C-48F1-8F17-F217E85E11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4" name="Line 45">
              <a:extLst>
                <a:ext uri="{FF2B5EF4-FFF2-40B4-BE49-F238E27FC236}">
                  <a16:creationId xmlns:a16="http://schemas.microsoft.com/office/drawing/2014/main" id="{EC079F91-143A-427D-999C-595B3213AC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26" name="Group 46">
            <a:extLst>
              <a:ext uri="{FF2B5EF4-FFF2-40B4-BE49-F238E27FC236}">
                <a16:creationId xmlns:a16="http://schemas.microsoft.com/office/drawing/2014/main" id="{ACA535AD-0B0B-4053-ADF7-70A2AFA08D47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1752600"/>
            <a:ext cx="609600" cy="4876800"/>
            <a:chOff x="480" y="1152"/>
            <a:chExt cx="384" cy="3072"/>
          </a:xfrm>
        </p:grpSpPr>
        <p:sp>
          <p:nvSpPr>
            <p:cNvPr id="5205" name="Line 47">
              <a:extLst>
                <a:ext uri="{FF2B5EF4-FFF2-40B4-BE49-F238E27FC236}">
                  <a16:creationId xmlns:a16="http://schemas.microsoft.com/office/drawing/2014/main" id="{11DD1127-6806-45C8-84DA-BA2679B236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6" name="Rectangle 48">
              <a:extLst>
                <a:ext uri="{FF2B5EF4-FFF2-40B4-BE49-F238E27FC236}">
                  <a16:creationId xmlns:a16="http://schemas.microsoft.com/office/drawing/2014/main" id="{75D4DBAA-990A-4CFD-BC0B-01211E5606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207" name="Line 49">
              <a:extLst>
                <a:ext uri="{FF2B5EF4-FFF2-40B4-BE49-F238E27FC236}">
                  <a16:creationId xmlns:a16="http://schemas.microsoft.com/office/drawing/2014/main" id="{18BA49F7-306B-4587-AAAF-B46FAFD4DD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8" name="Line 50">
              <a:extLst>
                <a:ext uri="{FF2B5EF4-FFF2-40B4-BE49-F238E27FC236}">
                  <a16:creationId xmlns:a16="http://schemas.microsoft.com/office/drawing/2014/main" id="{4D70D332-AF48-4B38-A776-F725930493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9" name="Line 51">
              <a:extLst>
                <a:ext uri="{FF2B5EF4-FFF2-40B4-BE49-F238E27FC236}">
                  <a16:creationId xmlns:a16="http://schemas.microsoft.com/office/drawing/2014/main" id="{EFD9B1D9-506E-4C35-B964-8F64897B0D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0" name="Line 52">
              <a:extLst>
                <a:ext uri="{FF2B5EF4-FFF2-40B4-BE49-F238E27FC236}">
                  <a16:creationId xmlns:a16="http://schemas.microsoft.com/office/drawing/2014/main" id="{BCC4BEE8-E700-403B-A51C-E3E5A137C4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1" name="Line 53">
              <a:extLst>
                <a:ext uri="{FF2B5EF4-FFF2-40B4-BE49-F238E27FC236}">
                  <a16:creationId xmlns:a16="http://schemas.microsoft.com/office/drawing/2014/main" id="{CFC29330-EFE5-4AD7-B96B-98D2CFCE8D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2" name="Line 54">
              <a:extLst>
                <a:ext uri="{FF2B5EF4-FFF2-40B4-BE49-F238E27FC236}">
                  <a16:creationId xmlns:a16="http://schemas.microsoft.com/office/drawing/2014/main" id="{0D9F493B-D474-414A-8D64-9AB675DC09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3" name="Line 55">
              <a:extLst>
                <a:ext uri="{FF2B5EF4-FFF2-40B4-BE49-F238E27FC236}">
                  <a16:creationId xmlns:a16="http://schemas.microsoft.com/office/drawing/2014/main" id="{14EC6FA3-FA9B-471D-8EB7-5AA06C0D53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4" name="Line 56">
              <a:extLst>
                <a:ext uri="{FF2B5EF4-FFF2-40B4-BE49-F238E27FC236}">
                  <a16:creationId xmlns:a16="http://schemas.microsoft.com/office/drawing/2014/main" id="{376EE1F8-18F9-4C35-B9F2-B9AA72FBE4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27" name="Group 57">
            <a:extLst>
              <a:ext uri="{FF2B5EF4-FFF2-40B4-BE49-F238E27FC236}">
                <a16:creationId xmlns:a16="http://schemas.microsoft.com/office/drawing/2014/main" id="{48BB5226-FFAA-476C-B041-970BBDAADD7A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752600"/>
            <a:ext cx="609600" cy="4876800"/>
            <a:chOff x="480" y="1152"/>
            <a:chExt cx="384" cy="3072"/>
          </a:xfrm>
        </p:grpSpPr>
        <p:sp>
          <p:nvSpPr>
            <p:cNvPr id="5195" name="Line 58">
              <a:extLst>
                <a:ext uri="{FF2B5EF4-FFF2-40B4-BE49-F238E27FC236}">
                  <a16:creationId xmlns:a16="http://schemas.microsoft.com/office/drawing/2014/main" id="{289D92E2-9446-46AC-991B-BF2498E074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6" name="Rectangle 59">
              <a:extLst>
                <a:ext uri="{FF2B5EF4-FFF2-40B4-BE49-F238E27FC236}">
                  <a16:creationId xmlns:a16="http://schemas.microsoft.com/office/drawing/2014/main" id="{6FEAF915-4F17-4FF4-819B-973CBF07BC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197" name="Line 60">
              <a:extLst>
                <a:ext uri="{FF2B5EF4-FFF2-40B4-BE49-F238E27FC236}">
                  <a16:creationId xmlns:a16="http://schemas.microsoft.com/office/drawing/2014/main" id="{2DA2DC05-F567-4444-926E-FD1042614D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8" name="Line 61">
              <a:extLst>
                <a:ext uri="{FF2B5EF4-FFF2-40B4-BE49-F238E27FC236}">
                  <a16:creationId xmlns:a16="http://schemas.microsoft.com/office/drawing/2014/main" id="{EF431905-438E-4A9D-8165-E40F8ACD76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9" name="Line 62">
              <a:extLst>
                <a:ext uri="{FF2B5EF4-FFF2-40B4-BE49-F238E27FC236}">
                  <a16:creationId xmlns:a16="http://schemas.microsoft.com/office/drawing/2014/main" id="{83E0D37B-6A8F-4C38-9EF6-CA4B4AFD1C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0" name="Line 63">
              <a:extLst>
                <a:ext uri="{FF2B5EF4-FFF2-40B4-BE49-F238E27FC236}">
                  <a16:creationId xmlns:a16="http://schemas.microsoft.com/office/drawing/2014/main" id="{15B204F3-C612-45EB-8DB8-F3A0B394E0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1" name="Line 64">
              <a:extLst>
                <a:ext uri="{FF2B5EF4-FFF2-40B4-BE49-F238E27FC236}">
                  <a16:creationId xmlns:a16="http://schemas.microsoft.com/office/drawing/2014/main" id="{BCFD4A0A-D9E5-487D-9096-FF709B065A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2" name="Line 65">
              <a:extLst>
                <a:ext uri="{FF2B5EF4-FFF2-40B4-BE49-F238E27FC236}">
                  <a16:creationId xmlns:a16="http://schemas.microsoft.com/office/drawing/2014/main" id="{33F48A45-CBC7-48E4-B0C7-6AF60E4EEE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3" name="Line 66">
              <a:extLst>
                <a:ext uri="{FF2B5EF4-FFF2-40B4-BE49-F238E27FC236}">
                  <a16:creationId xmlns:a16="http://schemas.microsoft.com/office/drawing/2014/main" id="{18AC5E7C-CA67-48A8-8FD8-5D27C6267B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4" name="Line 67">
              <a:extLst>
                <a:ext uri="{FF2B5EF4-FFF2-40B4-BE49-F238E27FC236}">
                  <a16:creationId xmlns:a16="http://schemas.microsoft.com/office/drawing/2014/main" id="{0EF4D210-60D3-4DD1-A22B-7DA20A4434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28" name="Group 68">
            <a:extLst>
              <a:ext uri="{FF2B5EF4-FFF2-40B4-BE49-F238E27FC236}">
                <a16:creationId xmlns:a16="http://schemas.microsoft.com/office/drawing/2014/main" id="{5101C105-019E-4B64-908C-3549FDE15387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1752600"/>
            <a:ext cx="609600" cy="4876800"/>
            <a:chOff x="480" y="1152"/>
            <a:chExt cx="384" cy="3072"/>
          </a:xfrm>
        </p:grpSpPr>
        <p:sp>
          <p:nvSpPr>
            <p:cNvPr id="5185" name="Line 69">
              <a:extLst>
                <a:ext uri="{FF2B5EF4-FFF2-40B4-BE49-F238E27FC236}">
                  <a16:creationId xmlns:a16="http://schemas.microsoft.com/office/drawing/2014/main" id="{8366A555-3813-4BBE-A4CB-F90460F9E5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6" name="Rectangle 70">
              <a:extLst>
                <a:ext uri="{FF2B5EF4-FFF2-40B4-BE49-F238E27FC236}">
                  <a16:creationId xmlns:a16="http://schemas.microsoft.com/office/drawing/2014/main" id="{234D5F43-31FC-454D-8A7D-189C57725E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187" name="Line 71">
              <a:extLst>
                <a:ext uri="{FF2B5EF4-FFF2-40B4-BE49-F238E27FC236}">
                  <a16:creationId xmlns:a16="http://schemas.microsoft.com/office/drawing/2014/main" id="{37C2BBDD-507B-4154-8B20-AD437498D0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8" name="Line 72">
              <a:extLst>
                <a:ext uri="{FF2B5EF4-FFF2-40B4-BE49-F238E27FC236}">
                  <a16:creationId xmlns:a16="http://schemas.microsoft.com/office/drawing/2014/main" id="{C853C288-4668-49C9-9DDC-8BF8366ACE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9" name="Line 73">
              <a:extLst>
                <a:ext uri="{FF2B5EF4-FFF2-40B4-BE49-F238E27FC236}">
                  <a16:creationId xmlns:a16="http://schemas.microsoft.com/office/drawing/2014/main" id="{C8939EFE-0F5F-4F06-AC0B-9F45402229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0" name="Line 74">
              <a:extLst>
                <a:ext uri="{FF2B5EF4-FFF2-40B4-BE49-F238E27FC236}">
                  <a16:creationId xmlns:a16="http://schemas.microsoft.com/office/drawing/2014/main" id="{DAD1D5CD-C868-4F03-8B36-1CA864FD1A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1" name="Line 75">
              <a:extLst>
                <a:ext uri="{FF2B5EF4-FFF2-40B4-BE49-F238E27FC236}">
                  <a16:creationId xmlns:a16="http://schemas.microsoft.com/office/drawing/2014/main" id="{4803A1FE-E03B-49F3-80D0-34C4D24A8A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2" name="Line 76">
              <a:extLst>
                <a:ext uri="{FF2B5EF4-FFF2-40B4-BE49-F238E27FC236}">
                  <a16:creationId xmlns:a16="http://schemas.microsoft.com/office/drawing/2014/main" id="{67D32A73-8377-4D1D-AD76-F697DCBF51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3" name="Line 77">
              <a:extLst>
                <a:ext uri="{FF2B5EF4-FFF2-40B4-BE49-F238E27FC236}">
                  <a16:creationId xmlns:a16="http://schemas.microsoft.com/office/drawing/2014/main" id="{2A60542A-1E03-46DF-B086-90E16D1E1B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4" name="Line 78">
              <a:extLst>
                <a:ext uri="{FF2B5EF4-FFF2-40B4-BE49-F238E27FC236}">
                  <a16:creationId xmlns:a16="http://schemas.microsoft.com/office/drawing/2014/main" id="{90472627-ABCA-4B8C-A0F9-228892B0F7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29" name="Group 79">
            <a:extLst>
              <a:ext uri="{FF2B5EF4-FFF2-40B4-BE49-F238E27FC236}">
                <a16:creationId xmlns:a16="http://schemas.microsoft.com/office/drawing/2014/main" id="{D6E0BB36-F873-412A-9C61-FBDFBE9B08B5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1752600"/>
            <a:ext cx="609600" cy="4876800"/>
            <a:chOff x="480" y="1152"/>
            <a:chExt cx="384" cy="3072"/>
          </a:xfrm>
        </p:grpSpPr>
        <p:sp>
          <p:nvSpPr>
            <p:cNvPr id="5175" name="Line 80">
              <a:extLst>
                <a:ext uri="{FF2B5EF4-FFF2-40B4-BE49-F238E27FC236}">
                  <a16:creationId xmlns:a16="http://schemas.microsoft.com/office/drawing/2014/main" id="{C00B5C40-69BD-45C2-BAA9-87D62C06F2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6" name="Rectangle 81">
              <a:extLst>
                <a:ext uri="{FF2B5EF4-FFF2-40B4-BE49-F238E27FC236}">
                  <a16:creationId xmlns:a16="http://schemas.microsoft.com/office/drawing/2014/main" id="{4EB53DC1-1256-4214-8F43-0BC4A9B3E5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177" name="Line 82">
              <a:extLst>
                <a:ext uri="{FF2B5EF4-FFF2-40B4-BE49-F238E27FC236}">
                  <a16:creationId xmlns:a16="http://schemas.microsoft.com/office/drawing/2014/main" id="{93D2E4E1-57DA-46C8-BE71-61C9A4B6D0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8" name="Line 83">
              <a:extLst>
                <a:ext uri="{FF2B5EF4-FFF2-40B4-BE49-F238E27FC236}">
                  <a16:creationId xmlns:a16="http://schemas.microsoft.com/office/drawing/2014/main" id="{520519B4-9844-4A78-9AAE-97F57CCAF5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9" name="Line 84">
              <a:extLst>
                <a:ext uri="{FF2B5EF4-FFF2-40B4-BE49-F238E27FC236}">
                  <a16:creationId xmlns:a16="http://schemas.microsoft.com/office/drawing/2014/main" id="{501F3DA8-B688-47E2-A2AE-BF6D896A18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0" name="Line 85">
              <a:extLst>
                <a:ext uri="{FF2B5EF4-FFF2-40B4-BE49-F238E27FC236}">
                  <a16:creationId xmlns:a16="http://schemas.microsoft.com/office/drawing/2014/main" id="{84D4262B-7E06-4EA1-8814-F668393B4B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1" name="Line 86">
              <a:extLst>
                <a:ext uri="{FF2B5EF4-FFF2-40B4-BE49-F238E27FC236}">
                  <a16:creationId xmlns:a16="http://schemas.microsoft.com/office/drawing/2014/main" id="{BF064A37-941B-4931-AA2F-54DE4A92E5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2" name="Line 87">
              <a:extLst>
                <a:ext uri="{FF2B5EF4-FFF2-40B4-BE49-F238E27FC236}">
                  <a16:creationId xmlns:a16="http://schemas.microsoft.com/office/drawing/2014/main" id="{165D49A5-F0FC-4C21-A5CD-92056B2CBE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3" name="Line 88">
              <a:extLst>
                <a:ext uri="{FF2B5EF4-FFF2-40B4-BE49-F238E27FC236}">
                  <a16:creationId xmlns:a16="http://schemas.microsoft.com/office/drawing/2014/main" id="{3B46925D-099E-43D6-A17F-21BBD12DF9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4" name="Line 89">
              <a:extLst>
                <a:ext uri="{FF2B5EF4-FFF2-40B4-BE49-F238E27FC236}">
                  <a16:creationId xmlns:a16="http://schemas.microsoft.com/office/drawing/2014/main" id="{7F32691D-3F4E-42B3-BF1B-DE7F3DD9EB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30" name="Rectangle 115">
            <a:extLst>
              <a:ext uri="{FF2B5EF4-FFF2-40B4-BE49-F238E27FC236}">
                <a16:creationId xmlns:a16="http://schemas.microsoft.com/office/drawing/2014/main" id="{08FD3E18-934C-4194-A289-3DB09BCB21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05000"/>
            <a:ext cx="547688" cy="473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[ 0 ]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[ 1 ]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[ 2 ]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[ 3 ]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[ 4 ]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[ 5 ]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[ 6 ]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[ 7 ]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[ 8 ]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[ 9 ]</a:t>
            </a:r>
          </a:p>
        </p:txBody>
      </p:sp>
      <p:grpSp>
        <p:nvGrpSpPr>
          <p:cNvPr id="5131" name="Group 144">
            <a:extLst>
              <a:ext uri="{FF2B5EF4-FFF2-40B4-BE49-F238E27FC236}">
                <a16:creationId xmlns:a16="http://schemas.microsoft.com/office/drawing/2014/main" id="{2B2C5284-E4FC-4324-80D1-E10FA03303A9}"/>
              </a:ext>
            </a:extLst>
          </p:cNvPr>
          <p:cNvGrpSpPr>
            <a:grpSpLocks/>
          </p:cNvGrpSpPr>
          <p:nvPr/>
        </p:nvGrpSpPr>
        <p:grpSpPr bwMode="auto">
          <a:xfrm>
            <a:off x="5715000" y="1752600"/>
            <a:ext cx="609600" cy="4876800"/>
            <a:chOff x="480" y="1152"/>
            <a:chExt cx="384" cy="3072"/>
          </a:xfrm>
        </p:grpSpPr>
        <p:sp>
          <p:nvSpPr>
            <p:cNvPr id="5165" name="Line 145">
              <a:extLst>
                <a:ext uri="{FF2B5EF4-FFF2-40B4-BE49-F238E27FC236}">
                  <a16:creationId xmlns:a16="http://schemas.microsoft.com/office/drawing/2014/main" id="{88C892AB-05A3-48A0-ACAC-0D3E737A89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6" name="Rectangle 146">
              <a:extLst>
                <a:ext uri="{FF2B5EF4-FFF2-40B4-BE49-F238E27FC236}">
                  <a16:creationId xmlns:a16="http://schemas.microsoft.com/office/drawing/2014/main" id="{575A09BB-3ACB-497B-8080-7003D56094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167" name="Line 147">
              <a:extLst>
                <a:ext uri="{FF2B5EF4-FFF2-40B4-BE49-F238E27FC236}">
                  <a16:creationId xmlns:a16="http://schemas.microsoft.com/office/drawing/2014/main" id="{7FDC7983-DF01-4FD9-92E9-4564DB5DDD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8" name="Line 148">
              <a:extLst>
                <a:ext uri="{FF2B5EF4-FFF2-40B4-BE49-F238E27FC236}">
                  <a16:creationId xmlns:a16="http://schemas.microsoft.com/office/drawing/2014/main" id="{0C454A37-7247-45B3-83CA-51AB61A5E6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9" name="Line 149">
              <a:extLst>
                <a:ext uri="{FF2B5EF4-FFF2-40B4-BE49-F238E27FC236}">
                  <a16:creationId xmlns:a16="http://schemas.microsoft.com/office/drawing/2014/main" id="{E9CC7242-57AB-4DE8-9EA3-FBFD5EDE2E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0" name="Line 150">
              <a:extLst>
                <a:ext uri="{FF2B5EF4-FFF2-40B4-BE49-F238E27FC236}">
                  <a16:creationId xmlns:a16="http://schemas.microsoft.com/office/drawing/2014/main" id="{E096B2C4-CC2A-4436-8A50-DA957952CC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1" name="Line 151">
              <a:extLst>
                <a:ext uri="{FF2B5EF4-FFF2-40B4-BE49-F238E27FC236}">
                  <a16:creationId xmlns:a16="http://schemas.microsoft.com/office/drawing/2014/main" id="{055561DF-F2B8-47B9-98F4-15E2D285DB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2" name="Line 152">
              <a:extLst>
                <a:ext uri="{FF2B5EF4-FFF2-40B4-BE49-F238E27FC236}">
                  <a16:creationId xmlns:a16="http://schemas.microsoft.com/office/drawing/2014/main" id="{B9661242-B832-409C-99B5-A92235B14A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3" name="Line 153">
              <a:extLst>
                <a:ext uri="{FF2B5EF4-FFF2-40B4-BE49-F238E27FC236}">
                  <a16:creationId xmlns:a16="http://schemas.microsoft.com/office/drawing/2014/main" id="{FEF3126E-99F6-41F0-836B-FD422D9DB2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4" name="Line 154">
              <a:extLst>
                <a:ext uri="{FF2B5EF4-FFF2-40B4-BE49-F238E27FC236}">
                  <a16:creationId xmlns:a16="http://schemas.microsoft.com/office/drawing/2014/main" id="{FBC03369-6789-4C22-B43D-38FF6CC156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32" name="Group 156">
            <a:extLst>
              <a:ext uri="{FF2B5EF4-FFF2-40B4-BE49-F238E27FC236}">
                <a16:creationId xmlns:a16="http://schemas.microsoft.com/office/drawing/2014/main" id="{874F1E98-EED0-4BAE-9044-CE7E715D7E48}"/>
              </a:ext>
            </a:extLst>
          </p:cNvPr>
          <p:cNvGrpSpPr>
            <a:grpSpLocks/>
          </p:cNvGrpSpPr>
          <p:nvPr/>
        </p:nvGrpSpPr>
        <p:grpSpPr bwMode="auto">
          <a:xfrm>
            <a:off x="6324600" y="1752600"/>
            <a:ext cx="609600" cy="4876800"/>
            <a:chOff x="480" y="1152"/>
            <a:chExt cx="384" cy="3072"/>
          </a:xfrm>
        </p:grpSpPr>
        <p:sp>
          <p:nvSpPr>
            <p:cNvPr id="5155" name="Line 157">
              <a:extLst>
                <a:ext uri="{FF2B5EF4-FFF2-40B4-BE49-F238E27FC236}">
                  <a16:creationId xmlns:a16="http://schemas.microsoft.com/office/drawing/2014/main" id="{12DB0C94-B17D-447D-93D2-629AF6C0B3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6" name="Rectangle 158">
              <a:extLst>
                <a:ext uri="{FF2B5EF4-FFF2-40B4-BE49-F238E27FC236}">
                  <a16:creationId xmlns:a16="http://schemas.microsoft.com/office/drawing/2014/main" id="{6FE8A4A6-1BAB-48AC-8286-CB1A829282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157" name="Line 159">
              <a:extLst>
                <a:ext uri="{FF2B5EF4-FFF2-40B4-BE49-F238E27FC236}">
                  <a16:creationId xmlns:a16="http://schemas.microsoft.com/office/drawing/2014/main" id="{0CBD6B91-A4AE-47E4-BFF9-A68E3B05FE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8" name="Line 160">
              <a:extLst>
                <a:ext uri="{FF2B5EF4-FFF2-40B4-BE49-F238E27FC236}">
                  <a16:creationId xmlns:a16="http://schemas.microsoft.com/office/drawing/2014/main" id="{636D8B4C-B432-4CBB-BF53-A2D0BC9EA2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9" name="Line 161">
              <a:extLst>
                <a:ext uri="{FF2B5EF4-FFF2-40B4-BE49-F238E27FC236}">
                  <a16:creationId xmlns:a16="http://schemas.microsoft.com/office/drawing/2014/main" id="{F00824D9-3FBF-4E6C-9653-084349EBFB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0" name="Line 162">
              <a:extLst>
                <a:ext uri="{FF2B5EF4-FFF2-40B4-BE49-F238E27FC236}">
                  <a16:creationId xmlns:a16="http://schemas.microsoft.com/office/drawing/2014/main" id="{DDDF98EE-71AF-4864-A95B-4A869EB8DC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1" name="Line 163">
              <a:extLst>
                <a:ext uri="{FF2B5EF4-FFF2-40B4-BE49-F238E27FC236}">
                  <a16:creationId xmlns:a16="http://schemas.microsoft.com/office/drawing/2014/main" id="{00765AC8-9528-4240-8FAF-C29ABA781E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2" name="Line 164">
              <a:extLst>
                <a:ext uri="{FF2B5EF4-FFF2-40B4-BE49-F238E27FC236}">
                  <a16:creationId xmlns:a16="http://schemas.microsoft.com/office/drawing/2014/main" id="{FFEFBDA2-27A3-44EE-8E28-3B756D2D6D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3" name="Line 165">
              <a:extLst>
                <a:ext uri="{FF2B5EF4-FFF2-40B4-BE49-F238E27FC236}">
                  <a16:creationId xmlns:a16="http://schemas.microsoft.com/office/drawing/2014/main" id="{5476EB1B-E51B-48FF-9D21-BACDF731A2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4" name="Line 166">
              <a:extLst>
                <a:ext uri="{FF2B5EF4-FFF2-40B4-BE49-F238E27FC236}">
                  <a16:creationId xmlns:a16="http://schemas.microsoft.com/office/drawing/2014/main" id="{F1E95282-0ED9-401C-B961-1B8FC28407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33" name="Group 168">
            <a:extLst>
              <a:ext uri="{FF2B5EF4-FFF2-40B4-BE49-F238E27FC236}">
                <a16:creationId xmlns:a16="http://schemas.microsoft.com/office/drawing/2014/main" id="{D57381EB-4F4D-42F4-92A8-178F57F6118D}"/>
              </a:ext>
            </a:extLst>
          </p:cNvPr>
          <p:cNvGrpSpPr>
            <a:grpSpLocks/>
          </p:cNvGrpSpPr>
          <p:nvPr/>
        </p:nvGrpSpPr>
        <p:grpSpPr bwMode="auto">
          <a:xfrm>
            <a:off x="6934200" y="1752600"/>
            <a:ext cx="609600" cy="4876800"/>
            <a:chOff x="480" y="1152"/>
            <a:chExt cx="384" cy="3072"/>
          </a:xfrm>
        </p:grpSpPr>
        <p:sp>
          <p:nvSpPr>
            <p:cNvPr id="5145" name="Line 169">
              <a:extLst>
                <a:ext uri="{FF2B5EF4-FFF2-40B4-BE49-F238E27FC236}">
                  <a16:creationId xmlns:a16="http://schemas.microsoft.com/office/drawing/2014/main" id="{01BDE98A-3069-441C-B7CE-614BC8B014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6" name="Rectangle 170">
              <a:extLst>
                <a:ext uri="{FF2B5EF4-FFF2-40B4-BE49-F238E27FC236}">
                  <a16:creationId xmlns:a16="http://schemas.microsoft.com/office/drawing/2014/main" id="{452A969B-07C8-4BC7-83C5-A5A186E674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147" name="Line 171">
              <a:extLst>
                <a:ext uri="{FF2B5EF4-FFF2-40B4-BE49-F238E27FC236}">
                  <a16:creationId xmlns:a16="http://schemas.microsoft.com/office/drawing/2014/main" id="{6FDD25CC-7B72-4940-88A2-A5B3512698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8" name="Line 172">
              <a:extLst>
                <a:ext uri="{FF2B5EF4-FFF2-40B4-BE49-F238E27FC236}">
                  <a16:creationId xmlns:a16="http://schemas.microsoft.com/office/drawing/2014/main" id="{833CD5D0-C88A-4B6B-A9C8-0ABEABB7E4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9" name="Line 173">
              <a:extLst>
                <a:ext uri="{FF2B5EF4-FFF2-40B4-BE49-F238E27FC236}">
                  <a16:creationId xmlns:a16="http://schemas.microsoft.com/office/drawing/2014/main" id="{31AD0974-A94F-490E-8E35-B35C062C47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0" name="Line 174">
              <a:extLst>
                <a:ext uri="{FF2B5EF4-FFF2-40B4-BE49-F238E27FC236}">
                  <a16:creationId xmlns:a16="http://schemas.microsoft.com/office/drawing/2014/main" id="{6506B619-71A6-44AB-9828-76FED14640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1" name="Line 175">
              <a:extLst>
                <a:ext uri="{FF2B5EF4-FFF2-40B4-BE49-F238E27FC236}">
                  <a16:creationId xmlns:a16="http://schemas.microsoft.com/office/drawing/2014/main" id="{E4576FE1-DBB2-47D0-80D5-E83688CFB4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2" name="Line 176">
              <a:extLst>
                <a:ext uri="{FF2B5EF4-FFF2-40B4-BE49-F238E27FC236}">
                  <a16:creationId xmlns:a16="http://schemas.microsoft.com/office/drawing/2014/main" id="{D30BD089-FB7B-411B-8FD4-8F9CDF0BE1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3" name="Line 177">
              <a:extLst>
                <a:ext uri="{FF2B5EF4-FFF2-40B4-BE49-F238E27FC236}">
                  <a16:creationId xmlns:a16="http://schemas.microsoft.com/office/drawing/2014/main" id="{72FB6662-DEB4-439C-A180-817081A117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4" name="Line 178">
              <a:extLst>
                <a:ext uri="{FF2B5EF4-FFF2-40B4-BE49-F238E27FC236}">
                  <a16:creationId xmlns:a16="http://schemas.microsoft.com/office/drawing/2014/main" id="{A743F000-8B56-4315-8B2F-6EA746E274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34" name="Group 65">
            <a:extLst>
              <a:ext uri="{FF2B5EF4-FFF2-40B4-BE49-F238E27FC236}">
                <a16:creationId xmlns:a16="http://schemas.microsoft.com/office/drawing/2014/main" id="{6EA03197-F1D8-455A-9B41-779EE52CA599}"/>
              </a:ext>
            </a:extLst>
          </p:cNvPr>
          <p:cNvGrpSpPr>
            <a:grpSpLocks/>
          </p:cNvGrpSpPr>
          <p:nvPr/>
        </p:nvGrpSpPr>
        <p:grpSpPr bwMode="auto">
          <a:xfrm>
            <a:off x="7539038" y="1755775"/>
            <a:ext cx="609600" cy="4876800"/>
            <a:chOff x="480" y="1152"/>
            <a:chExt cx="384" cy="3072"/>
          </a:xfrm>
        </p:grpSpPr>
        <p:sp>
          <p:nvSpPr>
            <p:cNvPr id="5135" name="Line 66">
              <a:extLst>
                <a:ext uri="{FF2B5EF4-FFF2-40B4-BE49-F238E27FC236}">
                  <a16:creationId xmlns:a16="http://schemas.microsoft.com/office/drawing/2014/main" id="{99E516F8-E954-49EF-8720-D48940D8F8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6" name="Rectangle 67">
              <a:extLst>
                <a:ext uri="{FF2B5EF4-FFF2-40B4-BE49-F238E27FC236}">
                  <a16:creationId xmlns:a16="http://schemas.microsoft.com/office/drawing/2014/main" id="{6EA3294F-D685-4B07-8FB6-046ED12766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137" name="Line 68">
              <a:extLst>
                <a:ext uri="{FF2B5EF4-FFF2-40B4-BE49-F238E27FC236}">
                  <a16:creationId xmlns:a16="http://schemas.microsoft.com/office/drawing/2014/main" id="{9B04D9C5-D5C3-4621-93C4-D220E26CD4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8" name="Line 69">
              <a:extLst>
                <a:ext uri="{FF2B5EF4-FFF2-40B4-BE49-F238E27FC236}">
                  <a16:creationId xmlns:a16="http://schemas.microsoft.com/office/drawing/2014/main" id="{1BA5B29F-8197-47AD-B130-726E522AFE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9" name="Line 70">
              <a:extLst>
                <a:ext uri="{FF2B5EF4-FFF2-40B4-BE49-F238E27FC236}">
                  <a16:creationId xmlns:a16="http://schemas.microsoft.com/office/drawing/2014/main" id="{B631A4EC-CC2D-4B11-B260-C1FC8B251B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0" name="Line 71">
              <a:extLst>
                <a:ext uri="{FF2B5EF4-FFF2-40B4-BE49-F238E27FC236}">
                  <a16:creationId xmlns:a16="http://schemas.microsoft.com/office/drawing/2014/main" id="{16EF1563-0ECA-4108-BE40-39C8239D20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1" name="Line 72">
              <a:extLst>
                <a:ext uri="{FF2B5EF4-FFF2-40B4-BE49-F238E27FC236}">
                  <a16:creationId xmlns:a16="http://schemas.microsoft.com/office/drawing/2014/main" id="{077D5FF1-7E33-49CE-A172-0B33A04962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2" name="Line 73">
              <a:extLst>
                <a:ext uri="{FF2B5EF4-FFF2-40B4-BE49-F238E27FC236}">
                  <a16:creationId xmlns:a16="http://schemas.microsoft.com/office/drawing/2014/main" id="{B85A4F74-74FE-44E0-B41F-50FE63160C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3" name="Line 74">
              <a:extLst>
                <a:ext uri="{FF2B5EF4-FFF2-40B4-BE49-F238E27FC236}">
                  <a16:creationId xmlns:a16="http://schemas.microsoft.com/office/drawing/2014/main" id="{42597FFD-E51D-49C7-81CD-E893518579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4" name="Line 75">
              <a:extLst>
                <a:ext uri="{FF2B5EF4-FFF2-40B4-BE49-F238E27FC236}">
                  <a16:creationId xmlns:a16="http://schemas.microsoft.com/office/drawing/2014/main" id="{D48DA4D5-46F4-4AAB-89F1-C4560B57DF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5" name="Rectangle 1">
            <a:extLst>
              <a:ext uri="{FF2B5EF4-FFF2-40B4-BE49-F238E27FC236}">
                <a16:creationId xmlns:a16="http://schemas.microsoft.com/office/drawing/2014/main" id="{072B0AB7-477A-492C-B65A-F5F2A99176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7738" y="1808163"/>
            <a:ext cx="8153400" cy="477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 b="1" dirty="0">
                <a:highlight>
                  <a:srgbClr val="FFFF00"/>
                </a:highlight>
              </a:rPr>
              <a:t>9</a:t>
            </a:r>
            <a:r>
              <a:rPr lang="en-US" altLang="en-US" sz="1600" b="1" dirty="0"/>
              <a:t>        </a:t>
            </a:r>
            <a:r>
              <a:rPr lang="en-US" altLang="en-US" sz="1600" b="1" dirty="0">
                <a:highlight>
                  <a:srgbClr val="FFFF00"/>
                </a:highlight>
              </a:rPr>
              <a:t>48</a:t>
            </a:r>
            <a:r>
              <a:rPr lang="en-US" altLang="en-US" sz="1600" b="1" dirty="0"/>
              <a:t>        </a:t>
            </a:r>
            <a:r>
              <a:rPr lang="en-US" altLang="en-US" sz="1600" b="1" dirty="0">
                <a:highlight>
                  <a:srgbClr val="FFFF00"/>
                </a:highlight>
              </a:rPr>
              <a:t>5</a:t>
            </a:r>
            <a:r>
              <a:rPr lang="en-US" altLang="en-US" sz="1600" b="1" dirty="0"/>
              <a:t>       </a:t>
            </a:r>
            <a:r>
              <a:rPr lang="en-US" altLang="en-US" sz="1600" b="1" dirty="0">
                <a:highlight>
                  <a:srgbClr val="FFFF00"/>
                </a:highlight>
              </a:rPr>
              <a:t>28</a:t>
            </a:r>
            <a:r>
              <a:rPr lang="en-US" altLang="en-US" sz="1600" b="1" dirty="0"/>
              <a:t>        28       </a:t>
            </a:r>
            <a:r>
              <a:rPr lang="en-US" altLang="en-US" sz="1600" b="1" dirty="0">
                <a:highlight>
                  <a:srgbClr val="FFFF00"/>
                </a:highlight>
              </a:rPr>
              <a:t>5</a:t>
            </a:r>
            <a:r>
              <a:rPr lang="en-US" altLang="en-US" sz="1600" b="1" dirty="0"/>
              <a:t>         </a:t>
            </a:r>
            <a:r>
              <a:rPr lang="en-US" altLang="en-US" sz="1600" b="1" dirty="0">
                <a:highlight>
                  <a:srgbClr val="FFFF00"/>
                </a:highlight>
              </a:rPr>
              <a:t>22</a:t>
            </a:r>
            <a:r>
              <a:rPr lang="en-US" altLang="en-US" sz="1600" b="1" dirty="0"/>
              <a:t>       </a:t>
            </a:r>
            <a:r>
              <a:rPr lang="en-US" altLang="en-US" sz="1600" b="1" dirty="0">
                <a:highlight>
                  <a:srgbClr val="FFFF00"/>
                </a:highlight>
              </a:rPr>
              <a:t>9</a:t>
            </a:r>
            <a:r>
              <a:rPr lang="en-US" altLang="en-US" sz="1600" b="1" dirty="0"/>
              <a:t>        </a:t>
            </a:r>
            <a:r>
              <a:rPr lang="en-US" altLang="en-US" sz="1600" b="1" dirty="0">
                <a:highlight>
                  <a:srgbClr val="FFFF00"/>
                </a:highlight>
              </a:rPr>
              <a:t>5</a:t>
            </a:r>
          </a:p>
          <a:p>
            <a:endParaRPr lang="en-US" altLang="en-US" sz="1600" b="1" dirty="0"/>
          </a:p>
          <a:p>
            <a:r>
              <a:rPr lang="en-US" altLang="en-US" sz="1600" b="1" dirty="0"/>
              <a:t>28      28     28        </a:t>
            </a:r>
            <a:r>
              <a:rPr lang="en-US" altLang="en-US" sz="1600" b="1" dirty="0">
                <a:highlight>
                  <a:srgbClr val="FFFF00"/>
                </a:highlight>
              </a:rPr>
              <a:t>5</a:t>
            </a:r>
            <a:r>
              <a:rPr lang="en-US" altLang="en-US" sz="1600" b="1" dirty="0"/>
              <a:t>           </a:t>
            </a:r>
            <a:r>
              <a:rPr lang="en-US" altLang="en-US" sz="1600" b="1" dirty="0">
                <a:highlight>
                  <a:srgbClr val="FFFF00"/>
                </a:highlight>
              </a:rPr>
              <a:t>22</a:t>
            </a:r>
            <a:r>
              <a:rPr lang="en-US" altLang="en-US" sz="1600" b="1" dirty="0"/>
              <a:t>      22       </a:t>
            </a:r>
            <a:r>
              <a:rPr lang="en-US" altLang="en-US" sz="1600" b="1" dirty="0">
                <a:highlight>
                  <a:srgbClr val="FFFF00"/>
                </a:highlight>
              </a:rPr>
              <a:t>5</a:t>
            </a:r>
            <a:r>
              <a:rPr lang="en-US" altLang="en-US" sz="1600" b="1" dirty="0"/>
              <a:t>         5        </a:t>
            </a:r>
            <a:r>
              <a:rPr lang="en-US" altLang="en-US" sz="1600" b="1" dirty="0">
                <a:highlight>
                  <a:srgbClr val="FFFF00"/>
                </a:highlight>
              </a:rPr>
              <a:t>9</a:t>
            </a:r>
          </a:p>
          <a:p>
            <a:endParaRPr lang="en-US" altLang="en-US" sz="1600" b="1" dirty="0"/>
          </a:p>
          <a:p>
            <a:r>
              <a:rPr lang="en-US" altLang="en-US" sz="1600" b="1" dirty="0"/>
              <a:t>48     </a:t>
            </a:r>
            <a:r>
              <a:rPr lang="en-US" altLang="en-US" sz="1600" b="1" dirty="0">
                <a:highlight>
                  <a:srgbClr val="FFFF00"/>
                </a:highlight>
              </a:rPr>
              <a:t>9</a:t>
            </a:r>
            <a:r>
              <a:rPr lang="en-US" altLang="en-US" sz="1600" b="1" dirty="0"/>
              <a:t>         9          9          9        9        9         </a:t>
            </a:r>
            <a:r>
              <a:rPr lang="en-US" altLang="en-US" sz="1600" b="1" dirty="0">
                <a:highlight>
                  <a:srgbClr val="FFFF00"/>
                </a:highlight>
              </a:rPr>
              <a:t>22</a:t>
            </a:r>
            <a:r>
              <a:rPr lang="en-US" altLang="en-US" sz="1600" b="1" dirty="0"/>
              <a:t>       22</a:t>
            </a:r>
          </a:p>
          <a:p>
            <a:endParaRPr lang="en-US" altLang="en-US" sz="1600" b="1" dirty="0"/>
          </a:p>
          <a:p>
            <a:r>
              <a:rPr lang="en-US" altLang="en-US" sz="1600" b="1" dirty="0"/>
              <a:t>22     22       22      22        </a:t>
            </a:r>
            <a:r>
              <a:rPr lang="en-US" altLang="en-US" sz="1600" b="1" dirty="0">
                <a:highlight>
                  <a:srgbClr val="FFFF00"/>
                </a:highlight>
              </a:rPr>
              <a:t>5</a:t>
            </a:r>
            <a:r>
              <a:rPr lang="en-US" altLang="en-US" sz="1600" b="1" dirty="0"/>
              <a:t>          </a:t>
            </a:r>
            <a:r>
              <a:rPr lang="en-US" altLang="en-US" sz="1600" b="1" dirty="0">
                <a:highlight>
                  <a:srgbClr val="FFFF00"/>
                </a:highlight>
              </a:rPr>
              <a:t>28</a:t>
            </a:r>
            <a:r>
              <a:rPr lang="en-US" altLang="en-US" sz="1600" b="1" dirty="0"/>
              <a:t>      28        28      28</a:t>
            </a:r>
          </a:p>
          <a:p>
            <a:endParaRPr lang="en-US" altLang="en-US" sz="1600" b="1" dirty="0"/>
          </a:p>
          <a:p>
            <a:r>
              <a:rPr lang="en-US" altLang="en-US" sz="1600" b="1" dirty="0"/>
              <a:t>5         5         </a:t>
            </a:r>
            <a:r>
              <a:rPr lang="en-US" altLang="en-US" sz="1600" b="1" dirty="0">
                <a:highlight>
                  <a:srgbClr val="FFFF00"/>
                </a:highlight>
              </a:rPr>
              <a:t>48</a:t>
            </a:r>
            <a:r>
              <a:rPr lang="en-US" altLang="en-US" sz="1600" b="1" dirty="0"/>
              <a:t>      48        48      48      48       48      48</a:t>
            </a:r>
          </a:p>
          <a:p>
            <a:endParaRPr lang="en-US" altLang="en-US" sz="1600" b="1" dirty="0"/>
          </a:p>
          <a:p>
            <a:r>
              <a:rPr lang="en-US" altLang="en-US" sz="1600" b="1" dirty="0">
                <a:highlight>
                  <a:srgbClr val="FFFF00"/>
                </a:highlight>
              </a:rPr>
              <a:t>54</a:t>
            </a:r>
            <a:r>
              <a:rPr lang="en-US" altLang="en-US" sz="1600" b="1" dirty="0"/>
              <a:t>      54       54      54         54      54     54       54       54</a:t>
            </a:r>
          </a:p>
          <a:p>
            <a:endParaRPr lang="en-US" altLang="en-US" sz="1600" b="1" dirty="0"/>
          </a:p>
          <a:p>
            <a:r>
              <a:rPr lang="en-US" altLang="en-US" sz="1600" b="1" dirty="0"/>
              <a:t>63     63       63       63       63        63       63      63       63</a:t>
            </a:r>
          </a:p>
          <a:p>
            <a:endParaRPr lang="en-US" altLang="en-US" sz="1600" b="1" dirty="0"/>
          </a:p>
          <a:p>
            <a:r>
              <a:rPr lang="en-US" altLang="en-US" sz="1600" b="1" dirty="0"/>
              <a:t>76     76       76        76       76        76       76      76      76</a:t>
            </a:r>
          </a:p>
          <a:p>
            <a:endParaRPr lang="en-US" altLang="en-US" sz="1600" b="1" dirty="0"/>
          </a:p>
          <a:p>
            <a:r>
              <a:rPr lang="en-US" altLang="en-US" sz="1600" b="1" dirty="0"/>
              <a:t>81      81      81        81       81      81        81       81      81  </a:t>
            </a:r>
          </a:p>
          <a:p>
            <a:endParaRPr lang="en-US" altLang="en-US" sz="1600" b="1" dirty="0"/>
          </a:p>
          <a:p>
            <a:r>
              <a:rPr lang="en-US" altLang="en-US" sz="1600" b="1" dirty="0"/>
              <a:t>92     92        92       92       92      92       92      92       92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620</Words>
  <Application>Microsoft Office PowerPoint</Application>
  <PresentationFormat>On-screen Show (4:3)</PresentationFormat>
  <Paragraphs>132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Arial</vt:lpstr>
      <vt:lpstr>Default Design</vt:lpstr>
      <vt:lpstr>Build Heap</vt:lpstr>
      <vt:lpstr>PowerPoint Presentation</vt:lpstr>
      <vt:lpstr>PowerPoint Presentation</vt:lpstr>
      <vt:lpstr>PowerPoint Presentation</vt:lpstr>
    </vt:vector>
  </TitlesOfParts>
  <Company>Montgomery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Jeannette</dc:creator>
  <cp:lastModifiedBy>don dev</cp:lastModifiedBy>
  <cp:revision>46</cp:revision>
  <dcterms:created xsi:type="dcterms:W3CDTF">2006-03-17T02:26:05Z</dcterms:created>
  <dcterms:modified xsi:type="dcterms:W3CDTF">2022-04-07T18:16:10Z</dcterms:modified>
</cp:coreProperties>
</file>