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18C5B-4ACA-4CE2-8596-AAF15F9FF881}" v="631" dt="2022-04-15T00:35:4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4:5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11 26719 0 0,'0'0'2376'0'0,"-19"-4"-1896"0"0,2-3-384 0 0,-1 7-96 0 0,8 0-1792 0 0,-8 0-368 0 0,1 0-80 0 0,4 0-8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8288 0 0,'0'0'638'0'0,"-1"2"-414"0"0,-2 13 363 0 0,1 0 0 0 0,1 1 0 0 0,0-1 0 0 0,0 1 0 0 0,3 19 0 0 0,1-3 14 0 0,-2-7-133 0 0,2 0-1 0 0,1 0 1 0 0,9 33 0 0 0,-1-19-1844 0 0,-9-30 800 0 0</inkml:trace>
  <inkml:trace contextRef="#ctx0" brushRef="#br0" timeOffset="1">146 229 7368 0 0,'0'0'568'0'0,"4"-5"-352"0"0,5-5-6 0 0,-4 4 73 0 0,0 0 0 0 0,0 1-1 0 0,0 0 1 0 0,0 0 0 0 0,1 0-1 0 0,0 1 1 0 0,6-4 0 0 0,-10 6-172 0 0,1 1 0 0 0,-1 0 1 0 0,0 0-1 0 0,0-1 0 0 0,1 2 1 0 0,-1-1-1 0 0,1 0 1 0 0,-1 0-1 0 0,1 1 0 0 0,-1-1 1 0 0,1 1-1 0 0,-1 0 0 0 0,1 0 1 0 0,-1 0-1 0 0,1 0 0 0 0,0 0 1 0 0,-1 1-1 0 0,1-1 0 0 0,-1 1 1 0 0,1-1-1 0 0,-1 1 1 0 0,0 0-1 0 0,1 0 0 0 0,2 2 1 0 0,0 0 26 0 0,0 0 0 0 0,0 1 1 0 0,0 0-1 0 0,-1 0 0 0 0,0 0 1 0 0,0 0-1 0 0,0 0 1 0 0,0 1-1 0 0,-1 0 0 0 0,0 0 1 0 0,0 0-1 0 0,0 0 0 0 0,0 0 1 0 0,-1 0-1 0 0,3 10 1 0 0,-2-7-16 0 0,-1 1 0 0 0,0-1 0 0 0,-1 1 0 0 0,0 0 1 0 0,0-1-1 0 0,0 1 0 0 0,-1 0 0 0 0,-1-1 0 0 0,1 1 1 0 0,-3 9-1 0 0,3-18-113 0 0,0 1 0 0 0,0-1 0 0 0,-1 1 0 0 0,1-1 0 0 0,0 1 1 0 0,0-1-1 0 0,-1 1 0 0 0,1-1 0 0 0,0 1 0 0 0,-1-1 0 0 0,1 1 0 0 0,0-1 1 0 0,-1 1-1 0 0,1-1 0 0 0,-1 0 0 0 0,1 1 0 0 0,-1-1 0 0 0,1 0 0 0 0,-1 1 0 0 0,1-1 1 0 0,-1 0-1 0 0,1 0 0 0 0,-1 1 0 0 0,1-1 0 0 0,-1 0 0 0 0,1 0 0 0 0,-1 0 1 0 0,0 0-1 0 0,1 0 0 0 0,-1 0 0 0 0,1 0 0 0 0,-1 0 0 0 0,1 0 0 0 0,-1 0 0 0 0,0 0 1 0 0,1 0-1 0 0,-1 0 0 0 0,1 0 0 0 0,-1-1 0 0 0,1 1 0 0 0,-1 0 0 0 0,1 0 1 0 0,-2-1-1 0 0,-4-2-43 0 0,1 0 0 0 0,-1 0 0 0 0,-7-5 0 0 0,3 1-92 0 0,-1 3-133 0 0,1-1-1 0 0,-19-4 1 0 0,26 8 241 0 0,0 0 1 0 0,-1 0-1 0 0,1 0 0 0 0,-1 1 1 0 0,1 0-1 0 0,-1-1 0 0 0,1 1 1 0 0,-1 1-1 0 0,1-1 0 0 0,-1 0 1 0 0,1 1-1 0 0,-4 1 0 0 0,5-2 103 0 0,-10 4 231 0 0,10-3-285 0 0,0 0 0 0 0,1 0 0 0 0,-1 1 0 0 0,1-1 0 0 0,0 0 0 0 0,-1 1 0 0 0,1-1 0 0 0,0 1 0 0 0,0-1 0 0 0,0 1 0 0 0,0-1 0 0 0,0 1 0 0 0,0 0 0 0 0,1 0 0 0 0,-1-1 0 0 0,0 1 0 0 0,0 2-1 0 0,0 2 67 0 0,0 0-1 0 0,0 0 0 0 0,0 0 0 0 0,1 7 0 0 0,0-11-92 0 0,0-1-1 0 0,0 0 0 0 0,0 0 1 0 0,1 1-1 0 0,-1-1 1 0 0,0 0-1 0 0,1 0 1 0 0,-1 0-1 0 0,1 1 0 0 0,-1-1 1 0 0,1 0-1 0 0,0 0 1 0 0,0 0-1 0 0,-1 0 1 0 0,1 0-1 0 0,0 0 0 0 0,0 0 1 0 0,0 0-1 0 0,0-1 1 0 0,0 1-1 0 0,0 0 1 0 0,0-1-1 0 0,0 1 0 0 0,0 0 1 0 0,0-1-1 0 0,1 1 1 0 0,-1-1-1 0 0,0 0 1 0 0,0 1-1 0 0,2-1 0 0 0,5 2-95 0 0,-1-1 0 0 0,0 0 0 0 0,15-1 0 0 0,-18 0 45 0 0,7-1-823 0 0,1 0 0 0 0,0-1 1 0 0,-1-1-1 0 0,1 0 0 0 0,-1 0 0 0 0,13-7 1 0 0,-20 11-983 0 0,11 4-62 0 0,-11-4-7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5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8288 0 0,'0'0'633'0'0,"0"-2"-441"0"0,0-4-153 0 0,3-5 5495 0 0,-3 11-5332 0 0,10-1 1691 0 0,11 4-2077 0 0,-17-2 866 0 0,16 1-136 0 0,0 0-1 0 0,0-2 0 0 0,21-2 1 0 0,7 1-584 0 0,19-4 488 0 0,-35 2-1303 0 0,1 2-4087 0 0,-15 1-1108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17191 0 0,'0'0'1719'0'0,"3"9"-1558"0"0,1-2 30 0 0,0 0-1 0 0,0-1 1 0 0,1 0-1 0 0,0 1 1 0 0,10 9-1 0 0,-8-10-56 0 0,-1 1 0 0 0,0 0 0 0 0,9 14 0 0 0,-6-5-86 0 0,-6-12-36 0 0,0 0-1 0 0,-1 0 1 0 0,0 0 0 0 0,1 0-1 0 0,-2 1 1 0 0,1-1 0 0 0,1 6-1 0 0,-3-10-2 0 0,0 0 0 0 0,0-1 0 0 0,0 1 0 0 0,-1 0 1 0 0,1 0-1 0 0,0 0 0 0 0,0 0 0 0 0,0 0 0 0 0,0 0 0 0 0,0 0 0 0 0,-1 0 0 0 0,1 0 0 0 0,0 0 0 0 0,0-1 0 0 0,0 1 0 0 0,0 0 0 0 0,-1 0 0 0 0,1 0 0 0 0,0 0 0 0 0,0 0 0 0 0,0 0 0 0 0,0 0 0 0 0,-1 0 0 0 0,1 0 0 0 0,0 0 0 0 0,0 1 0 0 0,0-1 0 0 0,0 0 0 0 0,0 0 0 0 0,-1 0 0 0 0,1 0 0 0 0,0 0 0 0 0,0 0 0 0 0,0 0 0 0 0,0 0 0 0 0,0 0 0 0 0,-1 0 0 0 0,1 1 0 0 0,0-1 0 0 0,0 0 0 0 0,0 0 1 0 0,0 0-1 0 0,0 0 0 0 0,0 0 0 0 0,0 0 0 0 0,0 1 0 0 0,0-1 0 0 0,-1 0 0 0 0,1 0 0 0 0,0 0 0 0 0,0 0 0 0 0,0 1 0 0 0,0-1 0 0 0,0 0 0 0 0,0 0 0 0 0,0 0 0 0 0,0 0 0 0 0,0 1 0 0 0,0-1 0 0 0,0 0 0 0 0,0 0 0 0 0,0 0 0 0 0,0 0 0 0 0,1 1 0 0 0,-18-16 180 0 0,7 6 15 0 0,6 6-141 0 0,0 0-51 0 0,0 0-1 0 0,0 1 1 0 0,-1-1 0 0 0,1 1 0 0 0,-10-3-1 0 0,13 4-12 0 0,-1 1 0 0 0,0 0-1 0 0,0 0 1 0 0,0 0-1 0 0,1 0 1 0 0,-1 0 0 0 0,0 0-1 0 0,0 0 1 0 0,0 1-1 0 0,0-1 1 0 0,1 1 0 0 0,-1-1-1 0 0,0 1 1 0 0,1 0 0 0 0,-1-1-1 0 0,0 1 1 0 0,1 0-1 0 0,-1 0 1 0 0,1 0 0 0 0,-3 2-1 0 0,-4 4 10 0 0,1 0 1 0 0,-1 1-1 0 0,1 1 0 0 0,0-1 0 0 0,1 1 0 0 0,0 0 0 0 0,-9 18 0 0 0,6-7 85 0 0,0 1 0 0 0,-10 38 0 0 0,19-55-93 0 0,-1-1-1 0 0,0 1 1 0 0,1-1-1 0 0,-1 0 1 0 0,1 1-1 0 0,0-1 1 0 0,0 1-1 0 0,1-1 1 0 0,-1 1-1 0 0,1-1 1 0 0,-1 0-1 0 0,1 1 1 0 0,0-1-1 0 0,0 0 1 0 0,1 1-1 0 0,-1-1 1 0 0,3 3-1 0 0,-3-4-1 0 0,0-1 1 0 0,0 1-1 0 0,1-1 0 0 0,-1 0 0 0 0,1 1 0 0 0,-1-1 0 0 0,1 0 0 0 0,0 0 0 0 0,-1 0 0 0 0,1 0 0 0 0,0 0 0 0 0,0 0 0 0 0,0-1 0 0 0,-1 1 0 0 0,1 0 0 0 0,0-1 0 0 0,0 0 0 0 0,0 1 0 0 0,0-1 0 0 0,0 0 0 0 0,0 0 1 0 0,0 0-1 0 0,0 0 0 0 0,0 0 0 0 0,0-1 0 0 0,0 1 0 0 0,0-1 0 0 0,0 1 0 0 0,0-1 0 0 0,2-1 0 0 0,29-12-803 0 0,-1-1 0 0 0,54-37 0 0 0,-54 33-1869 0 0,-8 6-3687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23 367 10912 0 0,'0'0'2189'0'0,"-5"-6"118"0"0,2-1-1902 0 0,0-1 0 0 0,1 1-1 0 0,0-1 1 0 0,0 1 0 0 0,1-1 0 0 0,0 0 0 0 0,0-12 0 0 0,-1-6 173 0 0,1 0-1 0 0,2 0 1 0 0,1 0-1 0 0,1 0 1 0 0,1 0-1 0 0,1 1 1 0 0,11-31-1 0 0,-14 50-568 0 0,0 1-1 0 0,1-1 0 0 0,6-9 0 0 0,-8 14-32 0 0,0-1 0 0 0,0 1-1 0 0,0 0 1 0 0,0 0 0 0 0,0-1 0 0 0,0 1 0 0 0,0 0-1 0 0,1 0 1 0 0,-1 0 0 0 0,0 0 0 0 0,1 0-1 0 0,-1 0 1 0 0,1 1 0 0 0,-1-1 0 0 0,1 0-1 0 0,-1 1 1 0 0,1-1 0 0 0,-1 1 0 0 0,3-1-1 0 0,5 4-4455 0 0,-6-1 2539 0 0,7 2-5109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4144 0 0,'0'0'9984'0'0,"7"4"-9303"0"0,2 2-511 0 0,0 1-1 0 0,0-2 1 0 0,1 0 0 0 0,9 5 0 0 0,-12-7 12 0 0,9 5 240 0 0,-1 2 1 0 0,25 20-1 0 0,-25-19-188 0 0,0 0-1 0 0,23 12 0 0 0,-23-15-215 0 0,-3-2 13 0 0,-1 0 1 0 0,19 6-1 0 0,-26-11-260 0 0,-1 0 0 0 0,0 0 0 0 0,1-1 0 0 0,-1 1 1 0 0,1-1-1 0 0,-1 0 0 0 0,1 0 0 0 0,-1 0 0 0 0,1 0 0 0 0,-1-1 1 0 0,1 1-1 0 0,-1-1 0 0 0,1 0 0 0 0,2-1 0 0 0,8-5-1049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0,'0'0'7182'0'0,"7"1"-6563"0"0,-1 0-501 0 0,0 1 0 0 0,-1-1-1 0 0,0 1 1 0 0,1 1 0 0 0,-1-1 0 0 0,0 1 0 0 0,0 0-1 0 0,0 0 1 0 0,0 0 0 0 0,5 5 0 0 0,-7-5-43 0 0,10 9 663 0 0,18 22 1 0 0,-27-29-560 0 0,0 1-1 0 0,0 0 1 0 0,-1 0 0 0 0,1 0 0 0 0,-2 0 0 0 0,1 0 0 0 0,3 11-1 0 0,-5-8-22 0 0,1-1 0 0 0,-1 1-1 0 0,-1-1 1 0 0,1 1 0 0 0,-2-1-1 0 0,1 1 1 0 0,-1-1 0 0 0,0 1-1 0 0,-4 14 1 0 0,1-11-80 0 0,0 1 0 0 0,-1-1 0 0 0,0 0 1 0 0,-1-1-1 0 0,-14 22 0 0 0,-21 13-66 0 0,-4-8-1500 0 0,39-33-3173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47 1840 0 0,'-4'-13'1345'0'0,"-12"-13"4782"0"0,9 23-5055 0 0,-4-1-432 0 0,6 4-380 0 0,0 0 1 0 0,-1 1-1 0 0,1 0 1 0 0,0 0-1 0 0,0 0 1 0 0,0 1-1 0 0,0-1 1 0 0,0 1-1 0 0,0 1 1 0 0,-6 2 0 0 0,-2 4 137 0 0,-1 1 1 0 0,-11 11-1 0 0,9-8-107 0 0,0 2-36 0 0,1 1 1 0 0,1 1-1 0 0,1 0 1 0 0,0 1-1 0 0,-15 28 0 0 0,10-17 10 0 0,3-5 11 0 0,2 1-1 0 0,1 1 1 0 0,1 0 0 0 0,-15 53-1 0 0,23-68-151 0 0,0 1-1 0 0,1 0 1 0 0,1 0-1 0 0,0 0 0 0 0,1-1 1 0 0,1 14-1 0 0,-1-20-88 0 0,1 0 1 0 0,-1 0-1 0 0,1 0 0 0 0,1 0 1 0 0,-1 0-1 0 0,1 0 0 0 0,0-1 1 0 0,0 1-1 0 0,0-1 0 0 0,1 1 0 0 0,-1-1 1 0 0,1 0-1 0 0,0 0 0 0 0,0 0 1 0 0,1 0-1 0 0,5 5 0 0 0,0-2-16 0 0,0 0 0 0 0,1 0 0 0 0,0-1 0 0 0,0-1 0 0 0,0 0 0 0 0,1 0 0 0 0,-1-1 0 0 0,1 0 0 0 0,0 0 0 0 0,1-2 0 0 0,-1 1 0 0 0,0-1 0 0 0,18 0 0 0 0,-18-2-274 0 0,0 0 0 0 0,0-1 0 0 0,0-1 0 0 0,0 0 1 0 0,0 0-1 0 0,0-1 0 0 0,15-6 0 0 0,-3 1-1759 0 0,-2 0-3990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60 9704 0 0,'8'107'1714'0'0,"-8"-105"-1560"0"0,1 0-1 0 0,-1-1 0 0 0,1 1 0 0 0,0 0 0 0 0,-1 0 0 0 0,1-1 1 0 0,0 1-1 0 0,0 0 0 0 0,2 2 0 0 0,1 2 571 0 0,-3-5-174 0 0,-1-1-516 0 0,0 0 0 0 0,0 1 0 0 0,0-1 0 0 0,0 0 0 0 0,0 0 0 0 0,0 0 0 0 0,0 0 0 0 0,0 0 0 0 0,0 1 1 0 0,0-1-1 0 0,1 0 0 0 0,-1 0 0 0 0,0 0 0 0 0,0 0 0 0 0,0 0 0 0 0,0 0 0 0 0,0 0 0 0 0,0 1 0 0 0,0-1 1 0 0,0 0-1 0 0,0 0 0 0 0,1 0 0 0 0,-1 0 0 0 0,0 0 0 0 0,0 0 0 0 0,0 0 0 0 0,0 0 0 0 0,0 0 0 0 0,0 0 1 0 0,1 0-1 0 0,-1 0 0 0 0,0 0 0 0 0,0 0 0 0 0,0 0 0 0 0,0 0 0 0 0,0 0 0 0 0,1 0 0 0 0,-1 0 0 0 0,0 0 1 0 0,2-1 52 0 0,-1-1 1 0 0,1 1-1 0 0,-1-1 1 0 0,0 0-1 0 0,1 1 1 0 0,-1-1 0 0 0,0 0-1 0 0,0 0 1 0 0,0 0-1 0 0,0 0 1 0 0,-1 0-1 0 0,1 0 1 0 0,-1 0 0 0 0,1 0-1 0 0,-1 0 1 0 0,1 0-1 0 0,-1 0 1 0 0,0-3-1 0 0,1-10 472 0 0,0-30 0 0 0,-2 39-517 0 0,1 0 1 0 0,-1 0-1 0 0,-1 1 0 0 0,1-1 1 0 0,-1 0-1 0 0,0 1 0 0 0,0-1 1 0 0,-4-5-1 0 0,4 7-30 0 0,0 0-1 0 0,0 0 1 0 0,-1 1-1 0 0,0-1 1 0 0,1 1-1 0 0,-1-1 1 0 0,-5-3-1 0 0,6 6-8 0 0,1 0-1 0 0,-1 0 0 0 0,0 0 0 0 0,1 0 0 0 0,-1 1 0 0 0,0-1 0 0 0,0 0 1 0 0,0 1-1 0 0,0 0 0 0 0,0-1 0 0 0,1 1 0 0 0,-1 0 0 0 0,0 0 0 0 0,0 0 1 0 0,0 0-1 0 0,0 0 0 0 0,0 0 0 0 0,0 1 0 0 0,0-1 0 0 0,-2 1 0 0 0,-1 1 15 0 0,1 0 0 0 0,-1 0-1 0 0,1 0 1 0 0,0 0 0 0 0,0 0-1 0 0,-4 4 1 0 0,7-6-104 0 0,0 1 0 0 0,1-1 1 0 0,-1 1-1 0 0,0 0 0 0 0,0-1 0 0 0,1 1 1 0 0,-1 0-1 0 0,0-1 0 0 0,1 1 0 0 0,-1 0 0 0 0,1 0 1 0 0,-1-1-1 0 0,1 1 0 0 0,-1 0 0 0 0,1 0 1 0 0,0 0-1 0 0,-1 0 0 0 0,1 0 0 0 0,0 0 0 0 0,0-1 1 0 0,-1 1-1 0 0,1 0 0 0 0,0 0 0 0 0,0 0 1 0 0,0 0-1 0 0,0 0 0 0 0,0 0 0 0 0,1 0 0 0 0,-1 0 1 0 0,0 0-1 0 0,0 0 0 0 0,1 0 0 0 0,-1 0 1 0 0,0-1-1 0 0,1 1 0 0 0,-1 0 0 0 0,1 0 0 0 0,-1 0 1 0 0,1 0-1 0 0,0 0 0 0 0,6 7-1497 0 0,-6-6-14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20 149 2760 0 0,'0'0'8168'0'0,"0"0"-7979"0"0,-1 0 1 0 0,1 1-1 0 0,0-1 1 0 0,-1 0-1 0 0,1 0 1 0 0,-1 0-1 0 0,1 0 1 0 0,0 0-1 0 0,-1 0 1 0 0,1 0-1 0 0,-1 0 1 0 0,1 0-1 0 0,-1 0 1 0 0,1 0-1 0 0,-1 0 1 0 0,1 0-1 0 0,0 0 1 0 0,-1 0-1 0 0,1 0 1 0 0,-1-1-1 0 0,1 1 1 0 0,-1 0-1 0 0,-1-3-142 0 0,1 0-1 0 0,0 0 0 0 0,0 0 0 0 0,0 0 1 0 0,0 0-1 0 0,0 0 0 0 0,0-1 1 0 0,1 1-1 0 0,0 0 0 0 0,0 0 1 0 0,0 0-1 0 0,0-1 0 0 0,0 1 1 0 0,0 0-1 0 0,2-6 0 0 0,1-3-10 0 0,1 0 0 0 0,9-19-1 0 0,-12 29-12 0 0,16-26-12 0 0,-17 27-11 0 0,1 1 0 0 0,-1 0 0 0 0,0-1 0 0 0,0 1 0 0 0,0-1 0 0 0,1 1 0 0 0,-1 0 0 0 0,0-1 0 0 0,0 1 0 0 0,1 0 0 0 0,-1-1 0 0 0,0 1 0 0 0,0 0 0 0 0,1 0 0 0 0,-1-1 0 0 0,1 1 0 0 0,-1 0 0 0 0,0 0 0 0 0,1 0 0 0 0,-1-1 0 0 0,0 1 0 0 0,1 0 0 0 0,-1 0 0 0 0,1 0 0 0 0,-1 0 0 0 0,0 0 0 0 0,1 0 0 0 0,-1 0 0 0 0,1 0 0 0 0,0 0 0 0 0,1 3 0 0 0,2-1 0 0 0,-2 0 0 0 0,1 1 0 0 0,0-1 0 0 0,0 1 0 0 0,-1 0 0 0 0,1 0 0 0 0,-1 0 0 0 0,0 0 0 0 0,0 0 0 0 0,0 1 0 0 0,0-1 0 0 0,-1 0 0 0 0,1 1 0 0 0,1 6 0 0 0,-4-9 0 0 0,1 4 0 0 0,8 4 0 0 0,-1-4 0 0 0,-6-4 0 0 0,0 0 0 0 0,0 0 0 0 0,0 0 0 0 0,0 0 0 0 0,1 0 0 0 0,-1 0 0 0 0,0 0 0 0 0,1-1 0 0 0,-1 1 0 0 0,0 0 0 0 0,1-1 0 0 0,-1 0 0 0 0,1 1 0 0 0,-1-1 0 0 0,1 0 0 0 0,-1 0 0 0 0,1 1 0 0 0,2-1 0 0 0,8-1 67 0 0,1 1 0 0 0,0-1 0 0 0,16-4 0 0 0,-23 4-9 0 0,0 1 10 0 0,4 12 5 0 0,-8-9-69 0 0,25 22-175 0 0,-25-23 76 0 0,10 2-1747 0 0,-7-2-980 0 0,5 1-2215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 10592 0 0,'-6'-5'4633'0'0,"7"5"-4621"0"0,0-1-1 0 0,0 1 1 0 0,0 0-1 0 0,0-1 1 0 0,0 1 0 0 0,0 0-1 0 0,-1 0 1 0 0,1 0 0 0 0,0 0-1 0 0,0 0 1 0 0,0 0 0 0 0,0 0-1 0 0,0 0 1 0 0,0 0 0 0 0,0 0-1 0 0,0 0 1 0 0,0 1 0 0 0,0-1-1 0 0,0 1 1 0 0,2 0 71 0 0,0 0 0 0 0,0 1 0 0 0,0 0 1 0 0,0 0-1 0 0,4 3 0 0 0,-2-1 80 0 0,-1 0-1 0 0,0 1 1 0 0,0 0 0 0 0,0-1-1 0 0,0 1 1 0 0,2 6-1 0 0,4 4 332 0 0,-9-13 234 0 0,-1-2-702 0 0,1 0 0 0 0,-1 0 0 0 0,0 0 0 0 0,0 0 0 0 0,0 0 0 0 0,0 0 0 0 0,0 0 0 0 0,0 0 0 0 0,0 0 1 0 0,0 0-1 0 0,1 0 0 0 0,-1 0 0 0 0,0 0 0 0 0,0 1 0 0 0,0-1 0 0 0,0 0 0 0 0,0 0 0 0 0,0 0 0 0 0,0 0 0 0 0,0 0 0 0 0,0 0 0 0 0,0 0 0 0 0,0 0 1 0 0,0 1-1 0 0,0-1 0 0 0,0 0 0 0 0,0 0 0 0 0,0 0 0 0 0,0 0 0 0 0,0 0 0 0 0,0 0 0 0 0,0 1 0 0 0,0-1 0 0 0,0 0 0 0 0,0 0 0 0 0,0 0 0 0 0,0 0 1 0 0,0 0-1 0 0,0 0 0 0 0,0 0 0 0 0,0 1 0 0 0,0-1 0 0 0,0 0 0 0 0,0 0 0 0 0,-6 0 101 0 0,3 0-63 0 0,-1 0 0 0 0,0 0-1 0 0,0 0 1 0 0,0 0 0 0 0,0 1 0 0 0,1 0 0 0 0,-1 0 0 0 0,0 0 0 0 0,-3 2-1 0 0,-2 1-63 0 0,0 0 0 0 0,1 1 0 0 0,-1 1 0 0 0,1-1 0 0 0,1 1 0 0 0,-1 1 0 0 0,1 0 0 0 0,0 0 0 0 0,1 0 0 0 0,-10 14 0 0 0,7-9-8 0 0,4-6 12 0 0,1 0 1 0 0,0 1-1 0 0,-3 6 1 0 0,6-11-13 0 0,0 1 0 0 0,0-1 1 0 0,0 0-1 0 0,1 1 0 0 0,-1-1 1 0 0,1 0-1 0 0,0 1 0 0 0,0-1 0 0 0,0 0 1 0 0,0 1-1 0 0,0-1 0 0 0,0 1 0 0 0,1 3 1 0 0,0-4-121 0 0,7 9-1078 0 0,-6-10 885 0 0,0 0-1 0 0,0 0 0 0 0,0 0 0 0 0,0 0 0 0 0,0-1 1 0 0,0 1-1 0 0,0-1 0 0 0,1 1 0 0 0,-1-1 1 0 0,0 0-1 0 0,0 0 0 0 0,1 1 0 0 0,-1-2 0 0 0,0 1 1 0 0,0 0-1 0 0,5-1 0 0 0,-4 0 127 0 0,15 1-1659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53 162 13328 0 0,'0'0'288'0'0,"-10"-5"64"0"0,3-2 16 0 0,-3-2 16 0 0,5 2-312 0 0,-1-5-72 0 0,-1 1 0 0 0,3-5 0 0 0,1 0-576 0 0,3 0-128 0 0,3 0-24 0 0,-3 1-8 0 0,0-1-648 0 0,0 0-136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15664 0 0,'-10'4'674'0'0,"3"-1"-264"0"0,0 0-1 0 0,0 0 0 0 0,-11 7 1 0 0,16-8-280 0 0,0 0-1 0 0,-1 0 1 0 0,1 1 0 0 0,0-1 0 0 0,0 0 0 0 0,0 1 0 0 0,1-1-1 0 0,-1 1 1 0 0,0-1 0 0 0,1 1 0 0 0,0 0 0 0 0,-2 5-1 0 0,-20 69-2 0 0,3 2 0 0 0,4 0 0 0 0,-8 101 0 0 0,22-162-80 0 0,1 1-1 0 0,3 26 1 0 0,-2-39-189 0 0,1 0 1 0 0,0 0-1 0 0,0-1 1 0 0,1 1-1 0 0,-1-1 1 0 0,1 1-1 0 0,1-1 1 0 0,-1 1-1 0 0,1-1 1 0 0,0 0-1 0 0,6 9 1 0 0,2-5-1433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3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4864 0 0,'0'0'2874'0'0,"7"13"-1812"0"0,-6-8-873 0 0,0 0 1 0 0,-1 0 0 0 0,1 0-1 0 0,-1-1 1 0 0,0 1 0 0 0,-1 8-1 0 0,0 5 209 0 0,1 21 108 0 0,1-1 570 0 0,-7 57 1 0 0,-10 3 254 0 0,6-45 91 0 0,-5 108 0 0 0,10-87-1622 0 0,5-72 71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81 122 9672 0 0,'0'0'1945'0'0,"2"-1"-941"0"0,0-2-584 0 0,1 0 1 0 0,-1-1-1 0 0,1 1 0 0 0,-1-1 0 0 0,0 0 1 0 0,-1 0-1 0 0,1 0 0 0 0,0 1 1 0 0,-1-2-1 0 0,0 1 0 0 0,0 0 0 0 0,1-7 1 0 0,1-3 13 0 0,-3 12-413 0 0,1 1 0 0 0,-1-1 1 0 0,1 1-1 0 0,-1-1 0 0 0,0 1 1 0 0,1-1-1 0 0,-1 1 0 0 0,0-1 0 0 0,0 1 1 0 0,0-1-1 0 0,0 0 0 0 0,-1 1 1 0 0,1-1-1 0 0,0 1 0 0 0,-1-1 1 0 0,1 1-1 0 0,-2-3 0 0 0,0-1 50 0 0,2 4-50 0 0,0 0-1 0 0,-1 0 1 0 0,1 0-1 0 0,0 1 1 0 0,-1-1-1 0 0,1 0 1 0 0,-1 0-1 0 0,1 1 1 0 0,-1-1 0 0 0,1 0-1 0 0,-1 1 1 0 0,-1-2-1 0 0,1 2-14 0 0,1-1 0 0 0,-1 1 0 0 0,0 0 0 0 0,1 0 0 0 0,-1 0 0 0 0,0 0 0 0 0,1 0 0 0 0,-1 0 0 0 0,0 0 0 0 0,0 1 0 0 0,1-1-1 0 0,-1 0 1 0 0,0 0 0 0 0,1 0 0 0 0,-1 1 0 0 0,1-1 0 0 0,-1 0 0 0 0,0 1 0 0 0,1-1 0 0 0,-1 0 0 0 0,1 1 0 0 0,-1-1 0 0 0,1 1 0 0 0,-2 0 0 0 0,-3 4-5 0 0,0-1 0 0 0,1 1 1 0 0,-1 0-1 0 0,1 0 0 0 0,0 1 1 0 0,0-1-1 0 0,1 1 0 0 0,-6 11 0 0 0,0 5-2 0 0,-7 27 0 0 0,10-29 2 0 0,3-9-10 0 0,1 0 0 0 0,0 0 0 0 0,1 1 0 0 0,0-1 0 0 0,1 0 0 0 0,0 1 0 0 0,1-1 0 0 0,0 0 0 0 0,5 20 0 0 0,-5-28-2 0 0,0 1 1 0 0,0-1-1 0 0,0 0 1 0 0,0 0-1 0 0,1 0 1 0 0,0 0-1 0 0,-1 0 1 0 0,1 0-1 0 0,0-1 1 0 0,0 1-1 0 0,1-1 1 0 0,-1 1-1 0 0,0-1 1 0 0,1 0-1 0 0,0 1 1 0 0,-1-1-1 0 0,1-1 1 0 0,0 1-1 0 0,0 0 1 0 0,0-1-1 0 0,0 1 1 0 0,5 0-1 0 0,-1 0-154 0 0,1 0 1 0 0,-1-1-1 0 0,1 0 0 0 0,-1-1 0 0 0,1 1 1 0 0,-1-1-1 0 0,1-1 0 0 0,-1 0 0 0 0,9-1 0 0 0,1 0-1071 0 0,0 1-1 0 0,0 0 0 0 0,0 2 1 0 0,21 2-1 0 0,22 1-2287 0 0,-59-4 3450 0 0,1 0 0 0 0,0 0-1 0 0,0 0 1 0 0,-1-1 0 0 0,1 1 0 0 0,-1 0 0 0 0,1-1 0 0 0,0 1 0 0 0,-1-1 0 0 0,1 0 0 0 0,-1 0 0 0 0,1 1 0 0 0,-1-1-1 0 0,1 0 1 0 0,-1 0 0 0 0,0 0 0 0 0,0 0 0 0 0,1-1 0 0 0,-1 1 0 0 0,0 0 0 0 0,0 0 0 0 0,0-1 0 0 0,0 1 0 0 0,0-1-1 0 0,-1 1 1 0 0,1-1 0 0 0,0 1 0 0 0,-1-1 0 0 0,1 1 0 0 0,-1-1 0 0 0,1-2 0 0 0,0-2 264 0 0,0 1 0 0 0,0-1-1 0 0,-1 0 1 0 0,0 0 0 0 0,0 0 0 0 0,-1 1 0 0 0,0-9 0 0 0,-3-7 1003 0 0,-2-6 1522 0 0,-2-41-1 0 0,8 60-2209 0 0,0 0 1 0 0,0-1-1 0 0,0 1 0 0 0,1 0 0 0 0,1 0 0 0 0,0 0 1 0 0,0 1-1 0 0,0-1 0 0 0,6-12 0 0 0,-6 15-414 0 0,1 0-1 0 0,0 0 1 0 0,0 0 0 0 0,0 0-1 0 0,1 1 1 0 0,4-6-1 0 0,-6 8-99 0 0,0 0-1 0 0,1 1 0 0 0,-1-1 0 0 0,0 1 1 0 0,1 0-1 0 0,-1-1 0 0 0,0 1 1 0 0,1 0-1 0 0,0 1 0 0 0,-1-1 0 0 0,1 0 1 0 0,-1 1-1 0 0,1-1 0 0 0,0 1 0 0 0,4 0 1 0 0,59-4-4663 0 0,-45 3 2947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17015 0 0,'-26'10'476'0'0,"1"0"-127"0"0,1 1 0 0 0,0 0 0 0 0,-31 22 0 0 0,0 1 148 0 0,40-26-83 0 0,1 0-1 0 0,0 2 1 0 0,-21 17 0 0 0,29-22-300 0 0,0 0 91 0 0,-1 1 1 0 0,1 1 0 0 0,0-1 0 0 0,0 1 0 0 0,1 0 0 0 0,0 0-1 0 0,-7 13 1 0 0,8-11-24 0 0,-2 5 395 0 0,-9 26 0 0 0,14-37-573 0 0,1-2-1 0 0,-1 0 1 0 0,1 0 0 0 0,0-1 0 0 0,0 1 0 0 0,0 0 0 0 0,0 0 0 0 0,0 0 0 0 0,0 0 0 0 0,0 0-1 0 0,0 0 1 0 0,0 0 0 0 0,0 0 0 0 0,0 0 0 0 0,1-1 0 0 0,-1 1 0 0 0,1 2 0 0 0,1 5 38 0 0,0-1 0 0 0,6 14-1 0 0,4 16-162 0 0,-11-35 103 0 0,-1 1 1 0 0,1-1-1 0 0,-1 1 0 0 0,0-1 1 0 0,0 1-1 0 0,0-1 0 0 0,-1 1 1 0 0,1 0-1 0 0,0-1 0 0 0,-1 1 1 0 0,0-1-1 0 0,-1 4 0 0 0,-6 15-418 0 0,7-17 260 0 0,-1 1-1 0 0,1-1 1 0 0,-1 0 0 0 0,0 0-1 0 0,0 0 1 0 0,-1 0 0 0 0,-4 6 0 0 0,-1-1-240 0 0,5-5-74 0 0,0 0 0 0 0,-1 0-1 0 0,0 0 1 0 0,0 0 0 0 0,0-1-1 0 0,-1 1 1 0 0,1-1 0 0 0,-1 0-1 0 0,-6 3 1 0 0,-18 7-1702 0 0,1-3-14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 16384 0 0,'0'0'727'0'0,"-10"4"145"0"0,6-4-696 0 0,-2-4-176 0 0,1 1 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239 170 3224 0 0,'-1'-1'240'0'0,"0"-1"-149"0"0,0 0-1 0 0,0 1 1 0 0,0-1 0 0 0,0 0-1 0 0,0 0 1 0 0,0 0 0 0 0,0 1-1 0 0,1-1 1 0 0,-1 0 0 0 0,1 0-1 0 0,0 0 1 0 0,-1 0 0 0 0,1-4-1 0 0,-4-14 1906 0 0,-5-27 1337 0 0,1 3-139 0 0,6 28-1668 0 0,0 5 1814 0 0,2 20-2023 0 0,1 11-776 0 0,5 27-1 0 0,1 11-405 0 0,-4 3-135 0 0,2 82 0 0 0,-4-110-5 0 0,8 41-1 0 0,-5-52 114 0 0,-2 1 0 0 0,0 0 1 0 0,-1 0-1 0 0,-3 36 0 0 0,1-56-61 0 0,0 0 0 0 0,0 0 0 0 0,0-1 1 0 0,-1 1-1 0 0,1 0 0 0 0,0-1 0 0 0,-1 1 0 0 0,0-1 1 0 0,0 0-1 0 0,1 0 0 0 0,-1 1 0 0 0,-1-1 0 0 0,-3 3 1 0 0,-2 2-31 0 0,7-6-10 0 0,0-1 0 0 0,0 1-1 0 0,0 0 1 0 0,0-1-1 0 0,0 0 1 0 0,0 1-1 0 0,0-1 1 0 0,0 1 0 0 0,-1-1-1 0 0,1 0 1 0 0,0 0-1 0 0,0 0 1 0 0,0 0 0 0 0,-1 0-1 0 0,1 0 1 0 0,0 0-1 0 0,-1 0 1 0 0,-19-5 98 0 0,17 4-88 0 0,0-1 0 0 0,1 0 1 0 0,-1 0-1 0 0,1 0 0 0 0,-1 0 0 0 0,1 0 0 0 0,0-1 0 0 0,-4-4 0 0 0,-21-24 75 0 0,19 19-123 0 0,0-1 1 0 0,0 0 0 0 0,2 0 0 0 0,0-1 0 0 0,-11-29-1 0 0,-14-76 1 0 0,28 99 36 0 0,-3-3 9 0 0,7 21 122 0 0,0 5-147 0 0,0 1-1 0 0,1-1 1 0 0,0 0-1 0 0,-1 0 0 0 0,1 0 1 0 0,2 4-1 0 0,1 4-25 0 0,12 36 50 0 0,27 57 0 0 0,-28-72 24 0 0,-5-9-1 0 0,16 25-1 0 0,-22-41-61 0 0,0-1-1 0 0,1 1 0 0 0,0-1 1 0 0,0 0-1 0 0,1 0 1 0 0,0-1-1 0 0,10 9 0 0 0,-5-7-33 0 0,-9-5 56 0 0,1 0 0 0 0,-1 0 0 0 0,1 0 0 0 0,-1 0 1 0 0,1-1-1 0 0,0 1 0 0 0,-1-1 0 0 0,1 0 0 0 0,0 0 0 0 0,0 0 0 0 0,0 0 1 0 0,0-1-1 0 0,0 1 0 0 0,0-1 0 0 0,0 1 0 0 0,5-1 0 0 0,9-4-7 0 0,0 0 0 0 0,-1-1 0 0 0,1-1 0 0 0,-1 0 0 0 0,21-12 0 0 0,-22 9 62 0 0,0 0 0 0 0,0-1 0 0 0,-1-1-1 0 0,20-19 1 0 0,47-55-4599 0 0,-67 69-1988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95 9216 0 0,'-1'-12'217'0'0,"0"-1"-1"0"0,0 1 1 0 0,-2 0 0 0 0,-5-21 0 0 0,3 21 2132 0 0,1 25-1028 0 0,1 10-647 0 0,2 0-1 0 0,1 1 0 0 0,4 31 1 0 0,-2-28-552 0 0,3 41 44 0 0,35 319 701 0 0,-33-346-627 0 0,2 0 0 0 0,18 51-1 0 0,-22-77-998 0 0,1 4-4007 0 0,0-10-847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3 178 10080 0 0,'0'0'912'0'0,"0"-2"-754"0"0,-1-1-94 0 0,1 1-1 0 0,-1-1 1 0 0,1 0-1 0 0,-1 0 1 0 0,1 1-1 0 0,0-1 1 0 0,0 0-1 0 0,0 0 1 0 0,1 1-1 0 0,-1-1 0 0 0,1 0 1 0 0,-1 0-1 0 0,1 1 1 0 0,0-1-1 0 0,0 1 1 0 0,0-1-1 0 0,1 1 1 0 0,-1-1-1 0 0,0 1 1 0 0,1-1-1 0 0,2-2 1 0 0,4-4 339 0 0,0 1 0 0 0,1-1 0 0 0,15-11 0 0 0,-12 10-250 0 0,-3 4-64 0 0,-1-1 1 0 0,1 1 0 0 0,1 0-1 0 0,-1 1 1 0 0,1 0 0 0 0,-1 1-1 0 0,2 0 1 0 0,-1 1 0 0 0,0 0 0 0 0,1 0-1 0 0,-1 1 1 0 0,1 0 0 0 0,0 1-1 0 0,-1 0 1 0 0,1 1 0 0 0,0 0-1 0 0,0 1 1 0 0,-1 0 0 0 0,1 1-1 0 0,0 0 1 0 0,-1 0 0 0 0,0 1 0 0 0,1 1-1 0 0,-1-1 1 0 0,0 2 0 0 0,-1 0-1 0 0,1 0 1 0 0,-1 0 0 0 0,0 1-1 0 0,0 1 1 0 0,-1-1 0 0 0,10 11-1 0 0,44 46-2358 0 0,-51-51-3189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38 11200 0 0,'0'0'513'0'0,"-10"-8"190"0"0,10 7-687 0 0,-1 1 1 0 0,1-1-1 0 0,0 1 1 0 0,-1 0 0 0 0,1-1-1 0 0,0 1 1 0 0,0-1-1 0 0,0 1 1 0 0,-1-1 0 0 0,1 0-1 0 0,0 1 1 0 0,0-1-1 0 0,0 1 1 0 0,0-1 0 0 0,0 1-1 0 0,0-1 1 0 0,0 1-1 0 0,0-1 1 0 0,0 1 0 0 0,0-1-1 0 0,0 1 1 0 0,1-1-1 0 0,-1 1 1 0 0,0-1 0 0 0,0 1-1 0 0,0-1 1 0 0,1 1-1 0 0,-1-1 1 0 0,0 1 0 0 0,1-1-1 0 0,0-1 56 0 0,1 1-1 0 0,-1 0 1 0 0,0 0-1 0 0,1 0 1 0 0,-1 1-1 0 0,1-1 1 0 0,0 0-1 0 0,-1 0 0 0 0,4 0 1 0 0,4-1 158 0 0,0 1 0 0 0,0 1 0 0 0,-1 0 0 0 0,1 0 0 0 0,14 2 0 0 0,-18-2-210 0 0,25 5 241 0 0,59 15-1 0 0,-15-2-97 0 0,-53-13-270 0 0,-1 2-11 0 0</inkml:trace>
  <inkml:trace contextRef="#ctx0" brushRef="#br0" timeOffset="1">46 554 10136 0 0,'-14'11'1153'0'0,"15"-12"-1021"0"0,0 0-1 0 0,0 1 1 0 0,0-1-1 0 0,0 0 1 0 0,0 1-1 0 0,1-1 1 0 0,-1 0-1 0 0,0 1 1 0 0,0-1-1 0 0,2 1 1 0 0,47-21 1063 0 0,7-2-629 0 0,49-2 170 0 0,-40 11-755 0 0,4-2-4239 0 0,-35 9-450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 3680 0 0,'-6'18'133'0'0,"4"-11"-104"0"0,-1-1 0 0 0,1 1 0 0 0,-1 0-1 0 0,0-1 1 0 0,-1 1 0 0 0,1-1-1 0 0,-1 0 1 0 0,-8 9 0 0 0,11-14 478 0 0,-1 0 0 0 0,1 0 0 0 0,-1 0 0 0 0,1 0 0 0 0,-1 0 0 0 0,0-1-1 0 0,1 1 1 0 0,-1 0 0 0 0,0-1 0 0 0,0 1 0 0 0,0-1 0 0 0,0 1 0 0 0,1-1 0 0 0,-1 0 0 0 0,0 0 0 0 0,0 0 0 0 0,-8-1 5314 0 0,7-14-4213 0 0,2 13-1544 0 0,1-1 0 0 0,-1 1 0 0 0,1-1 1 0 0,-1 0-1 0 0,1 1 0 0 0,0-5 1 0 0,0 2-15 0 0,1 0-1 0 0,-1 0 1 0 0,1 0 0 0 0,0 0 0 0 0,0 0 0 0 0,1 0 0 0 0,0 0 0 0 0,-1 0 0 0 0,2 0 0 0 0,-1 1-1 0 0,5-8 1 0 0,-4 8-24 0 0,0 0 0 0 0,0 1 0 0 0,1-1-1 0 0,0 0 1 0 0,-1 1 0 0 0,1 0 0 0 0,0 0 0 0 0,1 0-1 0 0,6-3 1 0 0,-8 5-23 0 0,-1 0 0 0 0,1 0-1 0 0,-1 0 1 0 0,1 1 0 0 0,0 0-1 0 0,0-1 1 0 0,-1 1 0 0 0,1 0 0 0 0,0 0-1 0 0,0 0 1 0 0,-1 0 0 0 0,1 1-1 0 0,0-1 1 0 0,-1 1 0 0 0,1 0 0 0 0,0 0-1 0 0,-1 0 1 0 0,1 0 0 0 0,2 2-1 0 0,3 2-2 0 0,0 1 0 0 0,-1-1-1 0 0,0 2 1 0 0,0-1 0 0 0,0 1 0 0 0,-1 0-1 0 0,0 1 1 0 0,-1-1 0 0 0,7 12-1 0 0,16 21-160 0 0,0-4-60 0 0,-23-27-150 0 0,1 0-1 0 0,1-1 1 0 0,0 1 0 0 0,0-1 0 0 0,1-1 0 0 0,-1 1 0 0 0,2-1-1 0 0,-1-1 1 0 0,12 8 0 0 0,-2-6-787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5:0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120 448 6912 0 0,'-8'7'241'0'0,"0"-1"-1"0"0,0 2 1 0 0,0-1 0 0 0,1 1 0 0 0,1 0-1 0 0,-1 1 1 0 0,-9 16 0 0 0,7-7 783 0 0,0 1 1 0 0,-13 39 0 0 0,19-44-447 0 0,0 0 1 0 0,1 0 0 0 0,0 1-1 0 0,1 22 1 0 0,1-35-555 0 0,0 1 0 0 0,0-1 0 0 0,0 0 0 0 0,0 0 0 0 0,1 0 0 0 0,-1 1 0 0 0,1-1 0 0 0,0 0 0 0 0,-1 0 0 0 0,1 0 0 0 0,0 0 1 0 0,0 0-1 0 0,1 0 0 0 0,-1 0 0 0 0,0 0 0 0 0,0-1 0 0 0,1 1 0 0 0,-1 0 0 0 0,4 2 0 0 0,-3-3-21 0 0,-1 0 0 0 0,0-1 0 0 0,1 1 0 0 0,-1 0 0 0 0,1-1 1 0 0,-1 1-1 0 0,1-1 0 0 0,0 0 0 0 0,-1 1 0 0 0,1-1 0 0 0,-1 0 0 0 0,1 0 0 0 0,-1 0 0 0 0,1 0 1 0 0,0-1-1 0 0,-1 1 0 0 0,1 0 0 0 0,-1 0 0 0 0,1-1 0 0 0,-1 1 0 0 0,1-1 0 0 0,-1 0 0 0 0,1 1 0 0 0,-1-1 1 0 0,1 0-1 0 0,-1 0 0 0 0,3-2 0 0 0,1-1 95 0 0,1-1 1 0 0,-1 0-1 0 0,0-1 1 0 0,-1 1-1 0 0,1-1 1 0 0,-1 0-1 0 0,0 0 1 0 0,0-1-1 0 0,-1 1 1 0 0,3-8-1 0 0,4-11 411 0 0,8-37 0 0 0,-9 30-21 0 0,9-30-3 0 0,-3-1-1 0 0,12-113 0 0 0,-25 132-484 0 0,-3 0 0 0 0,-10-72 0 0 0,10 110-10 0 0,0 1 0 0 0,0 0-1 0 0,-1-1 1 0 0,0 1 0 0 0,-2-5-1 0 0,3 8 55 0 0,1 1-1 0 0,-1 0 1 0 0,0-1-1 0 0,1 1 1 0 0,-1 0-1 0 0,0 0 1 0 0,0 0-1 0 0,0-1 1 0 0,0 1-1 0 0,0 0 1 0 0,0 0 0 0 0,0 0-1 0 0,0 0 1 0 0,0 1-1 0 0,-1-1 1 0 0,1 0-1 0 0,0 0 1 0 0,0 1-1 0 0,-1-1 1 0 0,1 1-1 0 0,-1-1 1 0 0,-1 0-1 0 0,3 2 7 0 0,-1-1 0 0 0,0 0 0 0 0,0 1-1 0 0,1-1 1 0 0,-1 1 0 0 0,0-1 0 0 0,1 1 0 0 0,-1-1-1 0 0,1 1 1 0 0,-1 0 0 0 0,1-1 0 0 0,-1 1 0 0 0,1 0 0 0 0,-1-1-1 0 0,1 1 1 0 0,-1 1 0 0 0,0 0 55 0 0,-2 3-79 0 0,1 0-1 0 0,-1 0 0 0 0,1 0 1 0 0,0 0-1 0 0,1 1 1 0 0,-3 9-1 0 0,-2 38-50 0 0,4-39 37 0 0,1 20-13 0 0,0-1-1 0 0,2 1 1 0 0,2-1-1 0 0,1 1 0 0 0,1-1 1 0 0,2 0-1 0 0,1-1 1 0 0,2 0-1 0 0,19 43 0 0 0,-22-58-42 0 0,0 2-29 0 0,1-1 0 0 0,1-1 0 0 0,1 0 0 0 0,14 21 0 0 0,-2-13-1215 0 0,0-1 0 0 0,26 21 0 0 0,-18-21-174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5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 2304 0 0,'-1'0'167'0'0,"0"-1"-100"0"0,1 1 0 0 0,0 0 0 0 0,-1 0 0 0 0,1 0 0 0 0,-1-1 0 0 0,1 1 0 0 0,-1 0 0 0 0,1 0 0 0 0,-1 0 0 0 0,1 0 0 0 0,-1 0 1 0 0,1 0-1 0 0,-1 0 0 0 0,1 0 0 0 0,-1 0 0 0 0,1 0 0 0 0,-1 0 0 0 0,1 0 0 0 0,-1 1 0 0 0,1-1 0 0 0,-1 0 0 0 0,1 0 0 0 0,-1 0 1 0 0,1 1-1 0 0,-1-1 0 0 0,0 1 0 0 0,-11 7 1590 0 0,11-7-1656 0 0,-2 1 27 0 0,0 0 1 0 0,0 0 0 0 0,0 0-1 0 0,1 1 1 0 0,-1-1-1 0 0,0 1 1 0 0,1 0-1 0 0,0 0 1 0 0,0 0 0 0 0,0 0-1 0 0,0 0 1 0 0,0 0-1 0 0,-2 6 1 0 0,-23 46 519 0 0,17-28 165 0 0,0 1 0 0 0,3 0 0 0 0,0 1 0 0 0,2 0 0 0 0,-3 53 0 0 0,8-78-682 0 0,0 0 0 0 0,1-1 0 0 0,-1 1 0 0 0,1-1-1 0 0,0 1 1 0 0,0-1 0 0 0,0 1 0 0 0,1-1 0 0 0,-1 0 0 0 0,1 1-1 0 0,0-1 1 0 0,0 0 0 0 0,0 0 0 0 0,0 0 0 0 0,3 2 0 0 0,-4-3-14 0 0,0-1 1 0 0,1 0-1 0 0,-1 0 1 0 0,0 0 0 0 0,1 0-1 0 0,-1 0 1 0 0,0 0 0 0 0,1-1-1 0 0,-1 1 1 0 0,1 0-1 0 0,-1-1 1 0 0,4 2 0 0 0,-2-1 71 0 0,-1-1-54 0 0,-1 0 0 0 0,0 0 0 0 0,1 0 0 0 0,-1 0 0 0 0,1 0-1 0 0,-1 0 1 0 0,1-1 0 0 0,-1 1 0 0 0,0 0 0 0 0,1-1 0 0 0,-1 1 0 0 0,0-1-1 0 0,0 1 1 0 0,1-1 0 0 0,-1 0 0 0 0,0 0 0 0 0,2-1 0 0 0,18-17 704 0 0,-10 5-316 0 0,0-1-1 0 0,-1-1 1 0 0,11-21 0 0 0,-18 30-365 0 0,0-1-1 0 0,0 1 1 0 0,-1 0 0 0 0,0-1-1 0 0,0 1 1 0 0,-1-1 0 0 0,0 0-1 0 0,0 1 1 0 0,-1-1 0 0 0,0-12-1 0 0,-2 7 37 0 0,0-1-1 0 0,-1 1 0 0 0,-8-25 0 0 0,10 35-60 0 0,-1-1 0 0 0,1 1 0 0 0,-1-1 0 0 0,1 1 0 0 0,-1 0 0 0 0,0 0 0 0 0,-1 0 0 0 0,1 0 0 0 0,0 0 0 0 0,-1 0 0 0 0,1 1 0 0 0,-1-1 0 0 0,0 1 0 0 0,0 0 0 0 0,0 0 0 0 0,0 0 0 0 0,0 0 0 0 0,-1 0 0 0 0,-4-1 0 0 0,6 2-21 0 0,-1 1 0 0 0,1 0 0 0 0,-1-1 0 0 0,1 1 0 0 0,-1 1 0 0 0,1-1 0 0 0,-1 0 0 0 0,0 0 0 0 0,1 1 0 0 0,0 0 0 0 0,-1-1 0 0 0,1 1 0 0 0,-1 0 0 0 0,1 0 0 0 0,0 0 0 0 0,0 1 0 0 0,-1-1 0 0 0,1 0 0 0 0,0 1 0 0 0,0 0 0 0 0,0-1 0 0 0,1 1 0 0 0,-1 0 0 0 0,0 0 0 0 0,1 0 0 0 0,-3 3 0 0 0,-2 4-242 0 0,1 0-1 0 0,0 0 1 0 0,0 0 0 0 0,1 0-1 0 0,-4 12 1 0 0,-6 11-2025 0 0,10-19 1089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4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200 676 8288 0 0,'0'0'408'0'0,"0"2"-183"0"0,0 2-93 0 0,0 1-1 0 0,0-1 0 0 0,1 1 1 0 0,0-1-1 0 0,0 0 1 0 0,0 0-1 0 0,0 1 1 0 0,1-1-1 0 0,0 0 1 0 0,-1 0-1 0 0,2 0 1 0 0,-1 0-1 0 0,0-1 1 0 0,1 1-1 0 0,0-1 1 0 0,-1 1-1 0 0,8 5 1827 0 0,-10-11-1808 0 0,-11-37 791 0 0,-7-28 166 0 0,-2-29-1089 0 0,8 49-19 0 0,-8-89 0 0 0,18 104 206 0 0,1 1 1 0 0,2-1 0 0 0,1 1-1 0 0,1-1 1 0 0,2 1 0 0 0,12-44-1 0 0,-12 64-103 0 0,0 0-1 0 0,0 0 0 0 0,1 0 1 0 0,1 0-1 0 0,11-14 0 0 0,-17 23-101 0 0,1 0 0 0 0,-1 0 0 0 0,1 0 0 0 0,-1 1 0 0 0,1-1 0 0 0,0 0 0 0 0,0 1 0 0 0,0 0 0 0 0,0-1 0 0 0,0 1 0 0 0,0 0 0 0 0,0 0 0 0 0,1 0 0 0 0,-1 0 0 0 0,0 0 0 0 0,1 1 0 0 0,-1-1 0 0 0,0 1 0 0 0,1 0 0 0 0,-1-1 0 0 0,0 1 0 0 0,1 0 0 0 0,-1 0 0 0 0,1 0 0 0 0,-1 1 0 0 0,0-1 0 0 0,1 1 0 0 0,3 1 0 0 0,-3-1 0 0 0,0 0 0 0 0,0 1 0 0 0,0-1 0 0 0,0 1 0 0 0,0 0 0 0 0,0 0 0 0 0,-1 0 0 0 0,1 0 0 0 0,-1 1 0 0 0,0-1 0 0 0,0 0 0 0 0,1 1 0 0 0,-2 0 0 0 0,1-1 0 0 0,0 1 0 0 0,0 0 0 0 0,-1 0 0 0 0,0 0 0 0 0,1 0 0 0 0,0 5 0 0 0,-1 0 0 0 0,0-1 0 0 0,0 1 0 0 0,-1 0 0 0 0,0-1 0 0 0,-1 1 0 0 0,0 0 0 0 0,0-1 0 0 0,0 1 0 0 0,-4 10 0 0 0,-4 10 0 0 0,-15 30 0 0 0,-3-7 0 0 0,-1-1 0 0 0,-3-2 0 0 0,-43 53 0 0 0,9-29 0 0 0,44-51 0 0 0,-27 35 0 0 0,44-48 0 0 0,4 0 0 0 0,0-7-7 0 0,0 0-1 0 0,1 0 0 0 0,-1 0 0 0 0,1 0 1 0 0,-1 0-1 0 0,1 0 0 0 0,0-1 0 0 0,-1 1 0 0 0,1 0 1 0 0,0 0-1 0 0,-1-1 0 0 0,1 1 0 0 0,0 0 0 0 0,0-1 1 0 0,0 1-1 0 0,0-1 0 0 0,0 1 0 0 0,-1-1 0 0 0,1 1 1 0 0,2 0-1 0 0,12 1-4603 0 0,-4-5-798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5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35 6880 0 0,'-5'-4'528'0'0,"5"-8"-302"0"0,-9 0 1277 0 0,9 11-1466 0 0,0 1-1 0 0,0-1 1 0 0,0 1 0 0 0,-1 0-1 0 0,1-1 1 0 0,0 1-1 0 0,0 0 1 0 0,-1-1 0 0 0,1 1-1 0 0,0 0 1 0 0,-1-1-1 0 0,1 1 1 0 0,0 0 0 0 0,-1 0-1 0 0,1-1 1 0 0,0 1 0 0 0,-1 0-1 0 0,1 0 1 0 0,0 0-1 0 0,-1 0 1 0 0,1 0 0 0 0,-1-1-1 0 0,1 1 1 0 0,0 0-1 0 0,-1 0 1 0 0,1 0 0 0 0,-1 0-1 0 0,1 0 1 0 0,-1 0 0 0 0,1 0-1 0 0,0 0 1 0 0,-1 0-1 0 0,1 1 1 0 0,-1-1 0 0 0,1 0-1 0 0,0 0 1 0 0,-1 0-1 0 0,1 0 1 0 0,0 0 0 0 0,-1 1-1 0 0,1-1 1 0 0,-1 1 0 0 0,-8 1 315 0 0,8-2-312 0 0,0 0 0 0 0,0 1 0 0 0,0-1 1 0 0,0 1-1 0 0,0-1 0 0 0,1 1 0 0 0,-1-1 0 0 0,0 1 1 0 0,0-1-1 0 0,0 1 0 0 0,1 0 0 0 0,-1-1 0 0 0,0 1 1 0 0,1 0-1 0 0,-1 0 0 0 0,0 1 0 0 0,-11 16 165 0 0,9-13-151 0 0,-1 3 24 0 0,1-1-1 0 0,0 1 1 0 0,0-1-1 0 0,0 1 0 0 0,1 0 1 0 0,0 0-1 0 0,-2 14 1 0 0,-4 18 104 0 0,5-22 62 0 0,0 0 1 0 0,1 0 0 0 0,1 0 0 0 0,2 27 0 0 0,0-12-137 0 0,-1 1-476 0 0,0-21-3340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5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1376 0 0,'0'0'9372'0'0,"8"2"-8616"0"0,15 3-841 0 0,-5-2 542 0 0,0 0 1 0 0,33 1 0 0 0,-41-3-266 0 0,1 0 0 0 0,-1 0 0 0 0,0 1 0 0 0,9 4 0 0 0,-9-4-32 0 0,16 4 213 0 0,-19-5-320 0 0,0 0-1 0 0,0 1 1 0 0,9 3 0 0 0,-6 0 24 0 0,1 0 1 0 0,12 9 0 0 0,-22-14-78 0 0,0 1 1 0 0,-1-1-1 0 0,1 1 1 0 0,0-1-1 0 0,0 1 1 0 0,-1-1 0 0 0,1 1-1 0 0,0 0 1 0 0,-1-1-1 0 0,1 1 1 0 0,0 0-1 0 0,-1 0 1 0 0,1 0-1 0 0,-1-1 1 0 0,0 1-1 0 0,1 0 1 0 0,-1 0-1 0 0,0 0 1 0 0,1 0-1 0 0,-1 0 1 0 0,0 0-1 0 0,0 0 1 0 0,0 0-1 0 0,0 0 1 0 0,0 0-1 0 0,0-1 1 0 0,0 3-1 0 0,0-1 8 0 0,-1 1-1 0 0,0-1 1 0 0,0 0-1 0 0,0 0 1 0 0,0 0-1 0 0,0 0 1 0 0,-3 3-1 0 0,2-2 35 0 0,-11 15 360 0 0,-28 29 0 0 0,4-3 369 0 0,-25 25 1176 0 0,47-54-1611 0 0,11-8-202 0 0,4-6-133 0 0,0 0 1 0 0,0 1-1 0 0,1-1 1 0 0,-1 0 0 0 0,0 0-1 0 0,1 1 1 0 0,-1-1-1 0 0,0 0 1 0 0,1 0 0 0 0,0 0-1 0 0,-1 1 1 0 0,1-1-1 0 0,0 0 1 0 0,-1 0-1 0 0,1 0 1 0 0,0 0 0 0 0,0 0-1 0 0,1 1 1 0 0,1 0-3 0 0,-1 0 0 0 0,1-1 0 0 0,0 1-1 0 0,-1-1 1 0 0,1 1 0 0 0,0-1 0 0 0,5 1 0 0 0,1 1-11 0 0,1-2 1 0 0,0 1-1 0 0,0-1 0 0 0,11 0 0 0 0,90-11 73 0 0,-58 3-58 0 0,-17 3-925 0 0,-1-3-3362 0 0,-3-3-1589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5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46 8696 0 0,'0'0'786'0'0,"-1"-1"-644"0"0,-4-2-141 0 0,23-5 79 0 0,33-5 1180 0 0,-40 10-871 0 0,0 0 0 0 0,0 1 0 0 0,15-1 0 0 0,14-4 258 0 0,-37 6-607 0 0,1 1 0 0 0,0-1 0 0 0,0 1 0 0 0,-1 0 0 0 0,1 0 0 0 0,0 0 0 0 0,0 0 0 0 0,0 1 0 0 0,-1-1 0 0 0,1 1 0 0 0,0 0 0 0 0,-1 0 0 0 0,1 1 0 0 0,-1-1 0 0 0,1 1 0 0 0,-1-1 0 0 0,6 5 0 0 0,-8-5-35 0 0,0-1 1 0 0,0 1 0 0 0,1 0 0 0 0,-1 0 0 0 0,0 0-1 0 0,0 0 1 0 0,0 0 0 0 0,0 1 0 0 0,0-1 0 0 0,0 0 0 0 0,0 0-1 0 0,0 1 1 0 0,-1-1 0 0 0,1 0 0 0 0,0 1 0 0 0,-1-1-1 0 0,1 1 1 0 0,-1 1 0 0 0,1 1 20 0 0,-1-2-18 0 0,0 1 1 0 0,0-1 0 0 0,0 0 0 0 0,0 1 0 0 0,0-1 0 0 0,-1 1 0 0 0,1-1 0 0 0,-1 0 0 0 0,1 1 0 0 0,-1-1 0 0 0,0 0 0 0 0,0 1 0 0 0,0-1-1 0 0,-2 2 1 0 0,-20 31-5 0 0,21-33 5 0 0,-8 10 82 0 0,0-1 0 0 0,-1 0 0 0 0,-1 0-1 0 0,1-1 1 0 0,-2-1 0 0 0,1 0 0 0 0,-1-1 0 0 0,-17 8 0 0 0,30-15-71 0 0,-1-1 0 0 0,1 0 0 0 0,0 0 0 0 0,-1 0 0 0 0,1 0 0 0 0,-1 0 1 0 0,1 1-1 0 0,0-1 0 0 0,-1 0 0 0 0,1 0 0 0 0,0 1 0 0 0,-1-1 0 0 0,1 0 1 0 0,0 1-1 0 0,-1-1 0 0 0,1 0 0 0 0,0 1 0 0 0,0-1 0 0 0,0 0 0 0 0,-1 1 1 0 0,1-1-1 0 0,0 1 0 0 0,0-1 0 0 0,0 0 0 0 0,0 1 0 0 0,0-1 0 0 0,-1 1 1 0 0,1-1-1 0 0,0 1 0 0 0,0 0 0 0 0,1 0-17 0 0,-1-1-1 0 0,1 1 1 0 0,-1 0 0 0 0,1 0 0 0 0,-1 0-1 0 0,1-1 1 0 0,0 1 0 0 0,-1 0-1 0 0,1-1 1 0 0,0 1 0 0 0,0-1 0 0 0,-1 1-1 0 0,3 0 1 0 0,6 4-126 0 0,0-1 0 0 0,12 5 0 0 0,-12-6 207 0 0,2 2-66 0 0,1 1 0 0 0,-1 0 0 0 0,12 8 1 0 0,-18-10 3 0 0,0 0 1 0 0,0 0 0 0 0,0 0 0 0 0,0 1-1 0 0,-1 0 1 0 0,0 0 0 0 0,7 10 0 0 0,-10-13-16 0 0,0 1 1 0 0,0-1-1 0 0,-1 1 1 0 0,1-1-1 0 0,-1 1 1 0 0,1-1-1 0 0,-1 1 1 0 0,0-1-1 0 0,0 1 1 0 0,0-1-1 0 0,0 1 1 0 0,-1 0-1 0 0,1-1 1 0 0,-1 1-1 0 0,1-1 1 0 0,-1 1-1 0 0,0-1 1 0 0,0 0-1 0 0,-2 4 1 0 0,0 0 23 0 0,0 0 1 0 0,-1 0-1 0 0,1 0 1 0 0,-1-1-1 0 0,0 0 1 0 0,-7 6-1 0 0,-2 0-201 0 0,-1 0 0 0 0,-1-1-1 0 0,-25 14 1 0 0,16-10-3630 0 0,8-6-1149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5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11520 0 0,'0'0'1317'0'0,"-1"8"-201"0"0,-1 2-814 0 0,0 1-1 0 0,0 0 1 0 0,0 18 0 0 0,3-10-206 0 0,0-1 1 0 0,1 0 0 0 0,1 0 0 0 0,1 0 0 0 0,0 0 0 0 0,14 31 0 0 0,-17-46-108 0 0,0 1-1 0 0,1-1 1 0 0,0 0-1 0 0,0 0 1 0 0,0 0 0 0 0,0-1-1 0 0,0 1 1 0 0,1 0-1 0 0,-1-1 1 0 0,1 1-1 0 0,-1-1 1 0 0,1 0 0 0 0,0 0-1 0 0,0 0 1 0 0,0 0-1 0 0,0-1 1 0 0,0 1-1 0 0,1-1 1 0 0,-1 0 0 0 0,0 0-1 0 0,1 0 1 0 0,6 1-1 0 0,-4-2 42 0 0,1 1 0 0 0,-1-1 0 0 0,1-1 0 0 0,0 1 0 0 0,-1-1 0 0 0,1 0 0 0 0,-1-1 0 0 0,1 0 0 0 0,-1 0 0 0 0,0 0 0 0 0,9-5 1 0 0,-4 2-51 0 0,-1-1 1 0 0,1-1 0 0 0,-1 1 0 0 0,11-11 0 0 0,16-12-300 0 0,-28 23-483 0 0,0 0 1 0 0,-1-1-1 0 0,0 0 1 0 0,0 0-1 0 0,-1-1 1 0 0,12-16-1 0 0,-10 6-628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9416 0 0,'-13'9'214'0'0,"1"1"0"0"0,0 0 0 0 0,0 1 0 0 0,1 0 0 0 0,0 1 0 0 0,1 0 0 0 0,0 1 1 0 0,-7 14-1 0 0,5-7 381 0 0,1 0 1 0 0,1 1 0 0 0,1 0-1 0 0,-12 44 1 0 0,16-42-387 0 0,1-1 1 0 0,2 1-1 0 0,0 0 1 0 0,2 0-1 0 0,0 1 1 0 0,1-1-1 0 0,2 0 1 0 0,0 0-1 0 0,13 43 1 0 0,20 39-1405 0 0,-28-84-138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0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21 9672 0 0,'0'0'5189'0'0,"-4"-5"-5240"0"0,2 4 45 0 0,-7 0 12 0 0,-4-9 122 0 0,6 8-124 0 0,-1 1-1 0 0,1 1 1 0 0,-1-1-1 0 0,0 1 1 0 0,1 0 0 0 0,-1 1-1 0 0,1 0 1 0 0,-9 2-1 0 0,-60 19 18 0 0,63-18-20 0 0,-108 42-1 0 0,89-33 0 0 0,11-4 0 0 0,0-2 0 0 0,0 0 0 0 0,-34 6 0 0 0,47-10 10 0 0,-6 1 44 0 0,13-4-12 0 0,2 1-234 0 0,6 3 182 0 0,1 1 10 0 0,0 2 0 0 0,3-3 0 0 0,-1 2 0 0 0,-3-2 0 0 0,8 3 0 0 0,-10-2 0 0 0,1 3 0 0 0,-4-5-1 0 0,0 0 1 0 0,-1 0 0 0 0,1 0 0 0 0,-1 1 0 0 0,0-1 0 0 0,1 0 0 0 0,-1 1 0 0 0,-1-1 0 0 0,1 1 0 0 0,-1-1 0 0 0,1 1 0 0 0,-1-1 0 0 0,0 1 0 0 0,0-1 0 0 0,-1 8 0 0 0,-1-4 1 0 0,1 0 1 0 0,-1 0 0 0 0,0 0-1 0 0,0-1 1 0 0,-1 1 0 0 0,-6 10-1 0 0,7-13 12 0 0,-1 1 0 0 0,1-1 1 0 0,1 1-1 0 0,-1-1 0 0 0,-1 7 0 0 0,-14 39 111 0 0,16-49 312 0 0,3 1-359 0 0,4 7-65 0 0,2 0-1 0 0,-1-1 0 0 0,1 1 0 0 0,1-2 1 0 0,12 10-1 0 0,-12-9-12 0 0,0-1 0 0 0,10 12 1 0 0,-12-12 27 0 0,-1 0 1 0 0,0 1 0 0 0,0 0 0 0 0,7 15 0 0 0,-12-21-24 0 0,0 0 0 0 0,0 0 1 0 0,0 0-1 0 0,-1 0 0 0 0,1 0 0 0 0,0 0 0 0 0,-1 0 0 0 0,0 0 1 0 0,0 0-1 0 0,1 1 0 0 0,-1-1 0 0 0,0 0 0 0 0,-1 0 0 0 0,1 0 0 0 0,0 1 1 0 0,-1-1-1 0 0,1 0 0 0 0,-1 0 0 0 0,0 0 0 0 0,1 0 0 0 0,-1 0 1 0 0,0 0-1 0 0,0 0 0 0 0,0 0 0 0 0,-1-1 0 0 0,1 1 0 0 0,-2 2 1 0 0,-4 2 29 0 0,0 1 0 0 0,0-1 0 0 0,-1-1 0 0 0,1 1 0 0 0,-1-1 0 0 0,-15 6 1 0 0,7-4-46 0 0,-1 0 1 0 0,-28 6 0 0 0,-5-7-1936 0 0,41-5-3204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0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 8784 0 0,'0'0'793'0'0,"-13"-3"-1458"0"0,11 3 647 0 0,1 0 1 0 0,-1-1 0 0 0,0 1-1 0 0,0 0 1 0 0,0 0 0 0 0,1 0-1 0 0,-1 1 1 0 0,0-1 0 0 0,0 0-1 0 0,1 1 1 0 0,-1-1 0 0 0,0 1-1 0 0,1-1 1 0 0,-1 1 0 0 0,0 0-1 0 0,1 0 1 0 0,-1 0 0 0 0,-1 1-1 0 0,-28 23 128 0 0,30-23-112 0 0,-42 47 330 0 0,34-39-325 0 0,0-1-1 0 0,1 2 0 0 0,0-1 0 0 0,1 1 0 0 0,0 0 1 0 0,-8 18-1 0 0,-8 12-4 0 0,16-29 120 0 0,1-1 0 0 0,0 1 0 0 0,1 0 0 0 0,0 0 0 0 0,1 0 0 0 0,0 1 0 0 0,-3 23 0 0 0,6-31 33 0 0,1 0 0 0 0,0 0 1 0 0,0-1-1 0 0,0 1 1 0 0,0 0-1 0 0,1 0 0 0 0,0 0 1 0 0,0 0-1 0 0,0-1 1 0 0,4 8-1 0 0,-4-9-101 0 0,0-1 0 0 0,0 0 0 0 0,0 1-1 0 0,1-1 1 0 0,-1 0 0 0 0,1 1 0 0 0,0-1 0 0 0,0 0 0 0 0,0 0 0 0 0,0-1-1 0 0,0 1 1 0 0,0 0 0 0 0,0-1 0 0 0,0 1 0 0 0,1-1 0 0 0,-1 0 0 0 0,1 1 0 0 0,-1-1-1 0 0,6 1 1 0 0,0 0-37 0 0,22 3 295 0 0,-29-5-287 0 0,0 1 0 0 0,1-1 0 0 0,-1 0 0 0 0,0-1 0 0 0,1 1 0 0 0,-1 0-1 0 0,0 0 1 0 0,1 0 0 0 0,-1-1 0 0 0,0 1 0 0 0,0-1 0 0 0,1 1 0 0 0,-1-1 0 0 0,0 1 0 0 0,0-1 0 0 0,0 0 0 0 0,2 0 0 0 0,-2-1 588 0 0,3-7 13 0 0,-3 9-606 0 0,-1-1 0 0 0,0 1 0 0 0,1-1 0 0 0,-1 1 0 0 0,0 0 0 0 0,1-1 0 0 0,-1 1 0 0 0,0-1 0 0 0,0 1 0 0 0,1-1 0 0 0,-1 1 0 0 0,0-1 0 0 0,0 1 0 0 0,0-1 0 0 0,0 1 0 0 0,0-1 0 0 0,0 1 0 0 0,1-1 0 0 0,-1 1 0 0 0,0-1 0 0 0,-1 1 0 0 0,1-1 0 0 0,0 1 0 0 0,0-1 0 0 0,0 1 0 0 0,0-1 1 0 0,0 1-1 0 0,0-1 0 0 0,-1 0 0 0 0,-8-13 441 0 0,7 9-377 0 0,-1 0 0 0 0,0 0-1 0 0,0 1 1 0 0,0 0 0 0 0,-7-7 0 0 0,-1 1 36 0 0,7 6-76 0 0,-1 0 1 0 0,0 0-1 0 0,0 0 1 0 0,0 1-1 0 0,0-1 1 0 0,0 1-1 0 0,-9-3 1 0 0,3-2-30 0 0,10 7-29 0 0,1 1 0 0 0,-1-1-1 0 0,1 1 1 0 0,-1-1 0 0 0,1 1-1 0 0,-1-1 1 0 0,1 1 0 0 0,-1 0-1 0 0,0-1 1 0 0,1 1 0 0 0,-1-1-1 0 0,1 1 1 0 0,-1 0 0 0 0,0 0-1 0 0,0 0 1 0 0,1-1 0 0 0,-1 1-1 0 0,0 0 1 0 0,-1 0 0 0 0,-4 0 64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1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4608 0 0,'0'0'6001'0'0,"2"2"-5892"0"0,2-1-27 0 0,0 1 0 0 0,0 0 0 0 0,0-1 0 0 0,0 0 0 0 0,0 0 0 0 0,0 0 0 0 0,0-1 0 0 0,0 1 0 0 0,5-1 0 0 0,14 2 209 0 0,-18-1-243 0 0,-1-1-1 0 0,1 0 1 0 0,-1-1 0 0 0,8 0-1 0 0,8-1 118 0 0,24-1 400 0 0,-33 1-455 0 0,-1 1 1 0 0,0 1 0 0 0,0 0 0 0 0,20 2-1 0 0,-7 2-18 0 0,-15-3-37 0 0,0 0-1 0 0,0 1 1 0 0,0 0 0 0 0,0 0-1 0 0,0 1 1 0 0,-1 0 0 0 0,15 7 0 0 0,-9-3-23 0 0,-11-7-16 0 0,-1 1 0 0 0,1 0 0 0 0,-1-1 1 0 0,1 1-1 0 0,-1 0 0 0 0,0 0 0 0 0,1 0 1 0 0,-1 0-1 0 0,0 0 0 0 0,2 2 1 0 0,0 7 103 0 0,-2-6-23 0 0,0-2-58 0 0,-1-1 0 0 0,0 1 0 0 0,1-1 0 0 0,-1 1 0 0 0,0-1 0 0 0,0 1 1 0 0,0-1-1 0 0,0 1 0 0 0,0 0 0 0 0,0-1 0 0 0,0 1 0 0 0,0-1 1 0 0,-1 1-1 0 0,1-1 0 0 0,-1 1 0 0 0,1-1 0 0 0,-1 1 0 0 0,0-1 0 0 0,1 0 1 0 0,-1 1-1 0 0,0-1 0 0 0,0 0 0 0 0,0 1 0 0 0,0-1 0 0 0,0 0 1 0 0,0 0-1 0 0,-2 1 0 0 0,-8 13 253 0 0,7-10-237 0 0,1-1 1 0 0,-1 1 0 0 0,0-1 0 0 0,-1 0 0 0 0,-8 6 0 0 0,-10 10 49 0 0,-14 16-96 0 0,11-12-823 0 0,2 2 0 0 0,-39 49 1 0 0,52-62-803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1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74 378 5064 0 0,'-3'2'270'0'0,"0"-1"-1"0"0,0 1 1 0 0,0 0 0 0 0,1 0 0 0 0,-1 1-1 0 0,0-1 1 0 0,1 1 0 0 0,-1-1 0 0 0,1 1-1 0 0,0 0 1 0 0,0 0 0 0 0,0 0 0 0 0,1 0 0 0 0,-1 0-1 0 0,1 0 1 0 0,-1 0 0 0 0,1 1 0 0 0,0-1-1 0 0,-1 5 1 0 0,1-3-155 0 0,0 0-1 0 0,0 0 1 0 0,1 1-1 0 0,-1-1 1 0 0,1 0-1 0 0,0 0 1 0 0,1 0-1 0 0,-1 0 1 0 0,1 0-1 0 0,0 0 1 0 0,0 0-1 0 0,3 9 1 0 0,-1-10-165 0 0,0 0 1 0 0,0 0 0 0 0,0 0-1 0 0,0 0 1 0 0,0 0 0 0 0,1-1-1 0 0,0 1 1 0 0,-1-1-1 0 0,1 0 1 0 0,0 0 0 0 0,1-1-1 0 0,-1 1 1 0 0,0-1 0 0 0,7 3-1 0 0,8 2-86 0 0,1-1 1 0 0,22 5-1 0 0,-24-7 295 0 0,0-1 0 0 0,0 0 0 0 0,0-1 1 0 0,1-1-1 0 0,-1-1 0 0 0,0-1 0 0 0,0-1 0 0 0,1 0 1 0 0,-1-1-1 0 0,0-1 0 0 0,29-10 0 0 0,-44 13-111 0 0,0 0 0 0 0,0-1 0 0 0,0 1 0 0 0,-1-1 0 0 0,1 0 0 0 0,0 0 0 0 0,-1 0 0 0 0,1 0 0 0 0,-1 0 0 0 0,0-1 0 0 0,0 1 0 0 0,4-5 0 0 0,-5 5 3 0 0,0 0 0 0 0,-1 0 0 0 0,1 0 0 0 0,0 0 0 0 0,0 0 1 0 0,-1 0-1 0 0,1 0 0 0 0,-1 0 0 0 0,0 0 0 0 0,0 0 0 0 0,1 0 0 0 0,-1 0 0 0 0,0 0 1 0 0,-1 0-1 0 0,1 0 0 0 0,0 0 0 0 0,-1 0 0 0 0,1 0 0 0 0,-1 0 0 0 0,-1-3 1 0 0,-12-34 1052 0 0,7 21-604 0 0,-10-23-1 0 0,0 9-191 0 0,2-1 0 0 0,2-1 0 0 0,-18-66 0 0 0,30 93-300 0 0,-3-8 6 0 0,1 0-1 0 0,1 0 1 0 0,-1-19 0 0 0,3 29-15 0 0,1 0 0 0 0,-1 0 1 0 0,1 0-1 0 0,0 0 0 0 0,0 0 1 0 0,0 0-1 0 0,1 0 1 0 0,0 0-1 0 0,0 0 0 0 0,0 0 1 0 0,0 1-1 0 0,1-1 0 0 0,5-6 1 0 0,-5 7-10 0 0,0 1 0 0 0,0 0 1 0 0,0 0-1 0 0,1-1 0 0 0,-1 2 0 0 0,1-1 1 0 0,0 0-1 0 0,-1 1 0 0 0,1 0 0 0 0,1 0 1 0 0,-1 0-1 0 0,0 0 0 0 0,0 1 0 0 0,1-1 0 0 0,-1 1 1 0 0,1 0-1 0 0,-1 1 0 0 0,7-1 0 0 0,-4 1 3 0 0,0 0-1 0 0,0 0 1 0 0,0 1-1 0 0,0 0 1 0 0,-1 1-1 0 0,1-1 1 0 0,0 2-1 0 0,0-1 1 0 0,-1 0-1 0 0,0 1 1 0 0,1 1-1 0 0,-1-1 1 0 0,0 1-1 0 0,-1 0 1 0 0,1 0-1 0 0,-1 0 1 0 0,1 1-1 0 0,6 8 1 0 0,-10-11 4 0 0,0 1 0 0 0,0 0 0 0 0,-1-1 0 0 0,1 1 0 0 0,-1 0 0 0 0,1 0 1 0 0,-1-1-1 0 0,0 1 0 0 0,0 0 0 0 0,-1 0 0 0 0,1 0 0 0 0,0 0 0 0 0,-1 0 0 0 0,0 1 0 0 0,0-1 0 0 0,0 0 0 0 0,0 0 1 0 0,0 0-1 0 0,-1 0 0 0 0,1 0 0 0 0,-1 0 0 0 0,0 0 0 0 0,0 0 0 0 0,0 0 0 0 0,0 0 0 0 0,-1 0 0 0 0,1-1 1 0 0,-3 5-1 0 0,-2 1 3 0 0,0-1 1 0 0,0 0 0 0 0,0 0 0 0 0,-1 0-1 0 0,0-1 1 0 0,0 0 0 0 0,-1 0 0 0 0,-10 6-1 0 0,-5 2-13 0 0,-23 14-90 0 0,-92 42-1 0 0,102-55-129 0 0,-132 45-1761 0 0,120-45 328 0 0,5-1-76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18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5 8784 0 0,'-10'-2'143'0'0,"0"1"0"0"0,0 0 0 0 0,-18 1 0 0 0,24 0-112 0 0,-1 1 1 0 0,1-1 0 0 0,0 1-1 0 0,0 0 1 0 0,-1 0 0 0 0,1 1-1 0 0,0-1 1 0 0,0 1 0 0 0,0 0-1 0 0,1 0 1 0 0,-5 3 0 0 0,-4 6 104 0 0,0 0-1 0 0,1 1 1 0 0,0 0 0 0 0,1 0 0 0 0,-15 26 0 0 0,17-25-79 0 0,6-10 14 0 0,1 1 0 0 0,0-1 0 0 0,0 1 0 0 0,1-1 0 0 0,-1 1 0 0 0,1 0 0 0 0,-1-1 0 0 0,1 1 0 0 0,0-1 0 0 0,0 1 0 0 0,1 0 0 0 0,-1-1 0 0 0,1 1 0 0 0,1 4 0 0 0,1 8 64 0 0,-3-13-133 0 0,1-1 1 0 0,0 1 0 0 0,0 0 0 0 0,0 0 0 0 0,0-1-1 0 0,0 1 1 0 0,1 0 0 0 0,-1-1 0 0 0,1 1-1 0 0,0-1 1 0 0,3 4 0 0 0,-1-2 15 0 0,1 1 0 0 0,0-1 0 0 0,0 0-1 0 0,7 5 1 0 0,-10-8 8 0 0,0-1-1 0 0,0 1 0 0 0,1-1 1 0 0,-1 1-1 0 0,0-1 1 0 0,0 0-1 0 0,0 0 0 0 0,0 0 1 0 0,0 0-1 0 0,0 0 1 0 0,1 0-1 0 0,-1-1 0 0 0,0 1 1 0 0,4-2-1 0 0,29-11 488 0 0,-30 10-412 0 0,1 0 0 0 0,-1-1 0 0 0,0 1 0 0 0,0-1 0 0 0,0 0 0 0 0,0-1 0 0 0,-1 1 0 0 0,0-1 0 0 0,0 0 0 0 0,5-6 0 0 0,-1-4 304 0 0,1 1 0 0 0,8-23 0 0 0,-17 36-379 0 0,0 0 0 0 0,0 0 0 0 0,0 0 0 0 0,0 0 0 0 0,0 0 0 0 0,0 0-1 0 0,0 0 1 0 0,0 0 0 0 0,0 0 0 0 0,0 0 0 0 0,0 0 0 0 0,-1 0 0 0 0,1 1 0 0 0,0-1 0 0 0,-2-2 0 0 0,0-8 553 0 0,-2 25-593 0 0,-1 0 0 0 0,2 0 0 0 0,-3 23 0 0 0,-7 23-40 0 0,-17 77-480 0 0,9-65-1374 0 0,10-33-3052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4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8288 0 0,'0'0'633'0'0,"-1"1"-365"0"0,-3 5-80 0 0,0-1-1 0 0,0 1 1 0 0,1 0-1 0 0,0 0 1 0 0,0 0 0 0 0,1 0-1 0 0,-1 1 1 0 0,1-1-1 0 0,1 1 1 0 0,-2 9 0 0 0,-6 18 233 0 0,7-25-234 0 0,0-1-1 0 0,1 1 0 0 0,1 0 1 0 0,-1 0-1 0 0,1 0 0 0 0,1-1 1 0 0,-1 1-1 0 0,5 17 1 0 0,-5-24-72 0 0,1-1 0 0 0,-1 1 0 0 0,1-1 1 0 0,0 1-1 0 0,0-1 0 0 0,-1 1 1 0 0,1-1-1 0 0,0 1 0 0 0,0-1 0 0 0,0 0 1 0 0,0 0-1 0 0,1 0 0 0 0,-1 1 1 0 0,0-1-1 0 0,0 0 0 0 0,3 1 1 0 0,5 0-100 0 0,-6-2-320 0 0,1 0 1 0 0,0-1-1 0 0,-1 0 1 0 0,1 1-1 0 0,-1-1 1 0 0,0-1-1 0 0,1 1 1 0 0,-1 0-1 0 0,4-3 1 0 0,9-3-1941 0 0,-5 2-2093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1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 13680 0 0,'0'0'306'0'0,"-17"-4"870"0"0,13 2-1162 0 0,-3 6-14 0 0,6-3 1 0 0,-1 0 0 0 0,1 1 0 0 0,0-1 0 0 0,-1 0 0 0 0,1 1 0 0 0,0-1 0 0 0,0 1 0 0 0,0 0 0 0 0,0-1 0 0 0,1 1 0 0 0,-1 0 1 0 0,0 0-1 0 0,1-1 0 0 0,-1 1 0 0 0,1 0 0 0 0,-1 3 0 0 0,0 35 31 0 0,2-9-18 0 0,-4 5-14 0 0,2-19 0 0 0,0 0 0 0 0,-1-1 0 0 0,-7 27 0 0 0,2-17 6 0 0,6-18-175 0 0,-1 0 0 0 0,-1 0 0 0 0,1 0 0 0 0,-1 0-1 0 0,0 0 1 0 0,-7 10 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0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26 168 6448 0 0,'-1'2'498'0'0,"-5"8"-315"0"0,5-8-128 0 0,0-1-1 0 0,0 1 1 0 0,0 0 0 0 0,0 0-1 0 0,0 0 1 0 0,0 0 0 0 0,1 0-1 0 0,-1 0 1 0 0,1 0 0 0 0,-1 0-1 0 0,1 2 1 0 0,0-2 106 0 0,-1 0 1 0 0,1 0-1 0 0,0-1 0 0 0,-1 1 1 0 0,1 0-1 0 0,-1 0 0 0 0,1 0 0 0 0,-2 1 1 0 0,1-1-105 0 0,1-1 0 0 0,-1 0 1 0 0,1 1-1 0 0,-1-1 0 0 0,1 1 0 0 0,-1-1 1 0 0,1 1-1 0 0,0 0 0 0 0,0-1 0 0 0,0 1 1 0 0,0-1-1 0 0,0 1 0 0 0,0-1 0 0 0,1 3 1 0 0,-1-1-12 0 0,1 1 1 0 0,0-1 0 0 0,0 0-1 0 0,0 1 1 0 0,0-1-1 0 0,1 0 1 0 0,-1 0 0 0 0,1 0-1 0 0,0 0 1 0 0,0 0 0 0 0,0 0-1 0 0,0-1 1 0 0,1 1-1 0 0,-1-1 1 0 0,1 1 0 0 0,-1-1-1 0 0,1 0 1 0 0,0 0 0 0 0,0 0-1 0 0,0 0 1 0 0,0-1-1 0 0,0 1 1 0 0,1-1 0 0 0,-1 0-1 0 0,0 0 1 0 0,0 0 0 0 0,1 0-1 0 0,-1 0 1 0 0,1-1 0 0 0,-1 1-1 0 0,1-1 1 0 0,-1 0-1 0 0,1 0 1 0 0,3-1 0 0 0,-1 0 121 0 0,0-1 1 0 0,0 1 0 0 0,-1-1 0 0 0,1 0-1 0 0,0 0 1 0 0,-1-1 0 0 0,0 0-1 0 0,1 1 1 0 0,-1-2 0 0 0,-1 1 0 0 0,1-1-1 0 0,0 0 1 0 0,-1 0 0 0 0,1 0-1 0 0,-1 0 1 0 0,-1-1 0 0 0,1 0 0 0 0,0 1-1 0 0,-1-1 1 0 0,0-1 0 0 0,2-5 0 0 0,5-10 303 0 0,-7 14-411 0 0,0 1-1 0 0,0-1 0 0 0,-1 0 0 0 0,0 1 1 0 0,0-1-1 0 0,2-13 0 0 0,-2-1-2 0 0,-1 11-35 0 0,0 0 0 0 0,-1-17 1 0 0,-1 23-14 0 0,1 0 0 0 0,-1 0-1 0 0,0 0 1 0 0,0 0 0 0 0,-1 0 0 0 0,1 0 0 0 0,-1 1 0 0 0,1-1-1 0 0,-1 0 1 0 0,-3-4 0 0 0,4 7-4 0 0,-3-4 4 0 0,1 1 0 0 0,0-1-1 0 0,-1 1 1 0 0,-6-6 0 0 0,9 9-14 0 0,0 0 0 0 0,-1 1 0 0 0,1-1-1 0 0,0 0 1 0 0,0 0 0 0 0,0 1 0 0 0,0-1 0 0 0,-1 1 0 0 0,1-1-1 0 0,0 1 1 0 0,-1 0 0 0 0,1-1 0 0 0,0 1 0 0 0,-1 0 0 0 0,1 0-1 0 0,0 0 1 0 0,-1 0 0 0 0,1 0 0 0 0,0 0 0 0 0,-1 0 0 0 0,1 0-1 0 0,0 1 1 0 0,-1-1 0 0 0,1 1 0 0 0,-2 0 0 0 0,-7 5-204 0 0,1 0 0 0 0,-1 0-1 0 0,2 1 1 0 0,-1 0 0 0 0,1 1 0 0 0,0 0 0 0 0,-8 10 0 0 0,5-4-420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10136 0 0,'0'0'777'0'0,"-7"5"-330"0"0,1 2 338 0 0,0 0 0 0 0,0 0 0 0 0,1 0 0 0 0,-5 9 0 0 0,4-6-770 0 0,1 1 0 0 0,1 0 0 0 0,0 0 0 0 0,0 0 0 0 0,1 1 1 0 0,1-1-1 0 0,0 1 0 0 0,-1 22 0 0 0,1-3-29 0 0,-1 11-252 0 0,2-1-1 0 0,5 48 1 0 0,-3-36-4096 0 0,-1-50 2892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16559 0 0,'0'0'736'0'0,"-2"7"144"0"0,2 3-704 0 0,-9 2-176 0 0,6-2 0 0 0,-6 4 0 0 0,6 0-120 0 0,-1 0-56 0 0,-5 4-16 0 0,2 2 0 0 0,7-3-528 0 0,-4 1-111 0 0,1 4-17 0 0,-2-2-8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3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5 211 14312 0 0,'0'0'1297'0'0,"0"2"-1068"0"0,0 4-268 0 0,1 1 1 0 0,0-1-1 0 0,1 0 0 0 0,0 0 1 0 0,0 0-1 0 0,0 0 0 0 0,1 0 1 0 0,-1-1-1 0 0,1 1 0 0 0,1-1 1 0 0,-1 1-1 0 0,1-1 0 0 0,0 0 0 0 0,0 0 1 0 0,6 4-1 0 0,8 9 24 0 0,1-2-1 0 0,29 21 1 0 0,-43-34 37 0 0,0 0 1 0 0,0 0 0 0 0,-1 0-1 0 0,2-1 1 0 0,-1 1-1 0 0,0-1 1 0 0,0-1 0 0 0,1 1-1 0 0,-1-1 1 0 0,1 0-1 0 0,-1 0 1 0 0,1-1-1 0 0,0 1 1 0 0,-1-1 0 0 0,1 0-1 0 0,-1-1 1 0 0,1 1-1 0 0,-1-1 1 0 0,1-1-1 0 0,-1 1 1 0 0,1-1 0 0 0,-1 1-1 0 0,0-2 1 0 0,0 1-1 0 0,0 0 1 0 0,0-1 0 0 0,0 0-1 0 0,0 0 1 0 0,-1-1-1 0 0,1 1 1 0 0,-1-1-1 0 0,0 0 1 0 0,0 0 0 0 0,-1 0-1 0 0,1-1 1 0 0,-1 1-1 0 0,0-1 1 0 0,0 0-1 0 0,0 0 1 0 0,-1 0 0 0 0,0 0-1 0 0,0 0 1 0 0,0-1-1 0 0,0 1 1 0 0,0-8 0 0 0,-1 1 91 0 0,-1 0 0 0 0,0 0 0 0 0,0 0 0 0 0,-1 0 1 0 0,-1 0-1 0 0,0 0 0 0 0,-1 0 0 0 0,0 0 0 0 0,-1 1 1 0 0,0-1-1 0 0,-10-17 0 0 0,10 23-98 0 0,0 0 0 0 0,0 0 0 0 0,0 1 0 0 0,-1 0 0 0 0,0 0 0 0 0,0 0 0 0 0,0 0 0 0 0,-11-6 0 0 0,1 1 14 0 0,0 1 0 0 0,-21-9-1 0 0,8 6 59 0 0,-53-14 0 0 0,73 24-94 0 0,1 0 0 0 0,-1 1 0 0 0,-8 0 0 0 0,14 1-118 0 0,-1 0 1 0 0,1 0-1 0 0,-1 0 0 0 0,1 0 1 0 0,-1 1-1 0 0,1-1 0 0 0,-1 1 1 0 0,1-1-1 0 0,0 1 0 0 0,-1 0 1 0 0,1 0-1 0 0,0 0 0 0 0,-4 2 1 0 0,-1 3-1073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18431 0 0,'-16'17'816'0'0,"9"-2"168"0"0,-4 2-792 0 0,-1 0-192 0 0,3 4 0 0 0,-2 1 0 0 0,3 5-784 0 0,0-2-200 0 0,-4 3-40 0 0,0-8 0 0 0,5 2 425 0 0,-2-5 87 0 0,6 1 24 0 0,-5-8-3576 0 0,3-3-720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0,'0'0'9524'0'0,"1"3"-9435"0"0,9 20 249 0 0,-1 1 0 0 0,-1 0 1 0 0,-2 0-1 0 0,0 1 0 0 0,-1-1 1 0 0,1 29-1 0 0,2 83-535 0 0,-8-100-492 0 0,0-20-3968 0 0,0-6 483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11056 0 0,'-16'21'488'0'0,"7"-8"104"0"0,2 6-472 0 0,-9-1-120 0 0,4-5 0 0 0,-4 1 0 0 0,5 4 1376 0 0,-5-1 256 0 0,4 1 55 0 0,-4-1 9 0 0,4-2-1880 0 0,5-2-368 0 0,-2-3-80 0 0,2 2-8 0 0,3-2-455 0 0,1-3-89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13680 0 0,'75'-67'1641'0'0,"-59"54"-1445"0"0,1 0-1 0 0,24-12 1 0 0,-11 7 200 0 0,-26 16-340 0 0,0 0-1 0 0,-1 0 1 0 0,1 0 0 0 0,0 1 0 0 0,0-1 0 0 0,0 1 0 0 0,0 0 0 0 0,0 0 0 0 0,8 0 0 0 0,-11 1-48 0 0,0 0 0 0 0,0 0 0 0 0,0 0 0 0 0,0 1 0 0 0,-1-1 0 0 0,1 0 0 0 0,0 1 0 0 0,0-1 0 0 0,-1 0 0 0 0,1 1 0 0 0,0-1 0 0 0,0 1 0 0 0,-1-1 0 0 0,1 1 0 0 0,-1-1 0 0 0,1 1 0 0 0,0 0 0 0 0,-1-1 0 0 0,1 1 0 0 0,-1 0 0 0 0,0-1 0 0 0,1 1 0 0 0,-1 0 0 0 0,1 0 0 0 0,-1-1 0 0 0,0 1 0 0 0,0 0 0 0 0,1 0 0 0 0,-1 0 0 0 0,0 0 0 0 0,0-1 0 0 0,0 1 0 0 0,0 1 0 0 0,-1 27 320 0 0,1-29-328 0 0,-2 39 271 0 0,2-29-226 0 0,0 0-1 0 0,-1 0 0 0 0,-4 16 0 0 0,-7 15 170 0 0,-1 0 0 0 0,-33 66 0 0 0,44-104-134 0 0,1 0-1 0 0,0 0 1 0 0,0 0 0 0 0,1 0 0 0 0,-1 0 0 0 0,0 0 0 0 0,1 0 0 0 0,0 6-1 0 0,0-7 143 0 0,7 18-28 0 0,3 5-336 0 0,-7-22 108 0 0,-2-2-40 0 0,0 1 0 0 0,0-1 0 0 0,1 0 0 0 0,-1 0 0 0 0,0 0 0 0 0,1 0 0 0 0,-1 0 0 0 0,1 0 0 0 0,1 0 0 0 0,7 5-1159 0 0,-7-4-747 0 0,7 0-3786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20935 0 0,'-16'14'928'0'0,"11"-3"192"0"0,10 6-896 0 0,-10 0-224 0 0,-6 5 0 0 0,-1-4 0 0 0,-4 6-600 0 0,0-3-160 0 0,5-1-32 0 0,-4 2-8 0 0,2-2 304 0 0,1-2 56 0 0,5 4 16 0 0,3-5 0 0 0,-4-4-800 0 0,4 2-159 0 0,0-5-33 0 0,1 0-8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4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89 118 8288 0 0,'-3'7'81'0'0,"-1"0"0"0"0,1 0 1 0 0,0 0-1 0 0,1 1 0 0 0,-1-1 1 0 0,1 1-1 0 0,1 0 0 0 0,0-1 1 0 0,0 1-1 0 0,0 0 0 0 0,1 0 1 0 0,0 0-1 0 0,2 9 0 0 0,0 0 513 0 0,1-1-1 0 0,0 0 0 0 0,1 0 1 0 0,1 0-1 0 0,8 19 0 0 0,-11-31-453 0 0,-1-1 0 0 0,1 0 0 0 0,0 1 0 0 0,0-1 0 0 0,0 0 0 0 0,1 0 0 0 0,-1 0 0 0 0,1-1 0 0 0,-1 1 0 0 0,1-1 0 0 0,0 1 0 0 0,0-1 0 0 0,6 4 0 0 0,-7-6-67 0 0,0 1-1 0 0,0 0 1 0 0,0 0-1 0 0,0-1 1 0 0,1 1 0 0 0,-1-1-1 0 0,0 0 1 0 0,0 1-1 0 0,0-1 1 0 0,1 0-1 0 0,-1-1 1 0 0,0 1-1 0 0,0 0 1 0 0,0 0-1 0 0,1-1 1 0 0,-1 0-1 0 0,0 1 1 0 0,0-1-1 0 0,0 0 1 0 0,0 0-1 0 0,0 0 1 0 0,0 0-1 0 0,0 0 1 0 0,2-2-1 0 0,4-3 184 0 0,0 0 0 0 0,1-1 0 0 0,-2 0 0 0 0,1 0 0 0 0,-1-1 0 0 0,0 0 0 0 0,9-14 0 0 0,-5 2-89 0 0,0 0 0 0 0,-2-1-1 0 0,12-35 1 0 0,-17 45-172 0 0,-2 1 0 0 0,0-1 0 0 0,0 0 0 0 0,0 0 0 0 0,-2 1 0 0 0,1-1 0 0 0,-1 0 0 0 0,-1 0-1 0 0,-3-19 1 0 0,3 26 5 0 0,0 0 0 0 0,0 0 0 0 0,-1 0 0 0 0,1 0 0 0 0,-1 0 0 0 0,0 0 0 0 0,0 0 0 0 0,0 0 0 0 0,-1 1 0 0 0,1-1 0 0 0,-1 1 0 0 0,0 0 0 0 0,-4-4 0 0 0,5 5 0 0 0,-1 1 0 0 0,0-1 0 0 0,1 1 0 0 0,-1-1 0 0 0,0 1 0 0 0,0 0 0 0 0,1 0 0 0 0,-1 0 0 0 0,0 0 0 0 0,0 1 0 0 0,0-1 0 0 0,0 1 0 0 0,0 0 0 0 0,0 0 0 0 0,0 0 0 0 0,0 0 0 0 0,-1 0 0 0 0,1 1 0 0 0,-3 0 0 0 0,-5 2 1 0 0,1 1 0 0 0,0 0 0 0 0,0 0-1 0 0,0 1 1 0 0,0 0 0 0 0,-16 13 0 0 0,-49 43-61 0 0,72-58 50 0 0,-10 8-805 0 0,0 1 0 0 0,-15 18 0 0 0,20-14-5323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7112 0 0,'0'0'324'0'0,"-1"0"-4"0"0,0-1-304 0 0,0 1-1 0 0,0 0 1 0 0,0-1 0 0 0,1 1 0 0 0,-1-1 0 0 0,0 1 0 0 0,0-1 0 0 0,1 0-1 0 0,-1 1 1 0 0,0-1 0 0 0,1 0 0 0 0,-1 1 0 0 0,0-1 0 0 0,1 0-1 0 0,-1 0 1 0 0,1 1 0 0 0,-1-1 0 0 0,1 0 0 0 0,0 0 0 0 0,-1 0 0 0 0,1 0-1 0 0,0 0 1 0 0,0 0 0 0 0,-1 1 0 0 0,1-3 2125 0 0,13-15 118 0 0,31-12 739 0 0,-30 19-2705 0 0,-10 7-324 0 0,0 1 0 0 0,0 0-1 0 0,8-5 1 0 0,89-53-489 0 0,-73 43 72 0 0,6-9-2475 0 0,-28 21 1497 0 0,14-12-3055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6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10592 0 0,'0'0'1776'0'0,"2"0"-1086"0"0,2-1-448 0 0,0 0-1 0 0,-1 0 1 0 0,1 0-1 0 0,0 0 1 0 0,-1 0-1 0 0,6-3 1 0 0,-4 1-182 0 0,0 1 0 0 0,0 0 1 0 0,9-2-1 0 0,28-4 415 0 0,-26 5-10 0 0,25-3-1 0 0,-35 5-430 0 0,0 1 0 0 0,0 0 1 0 0,0 1-1 0 0,1 0 0 0 0,-1 0 0 0 0,0 0 0 0 0,10 4 0 0 0,-13-5-21 0 0,-1 2 0 0 0,1-1 0 0 0,0 0-1 0 0,0 0 1 0 0,0 1 0 0 0,-1 0 0 0 0,1 0-1 0 0,-1-1 1 0 0,1 1 0 0 0,-1 1 0 0 0,0-1-1 0 0,3 3 1 0 0,-4-3-3 0 0,0 0 0 0 0,0 0 0 0 0,0 0 0 0 0,0 0 0 0 0,-1 0 1 0 0,1 0-1 0 0,-1 0 0 0 0,0 0 0 0 0,1 0 0 0 0,-1 0 0 0 0,0 0 0 0 0,0 0 0 0 0,0 0 0 0 0,0 1 0 0 0,-1-1 0 0 0,1 0 0 0 0,-1 0 1 0 0,1 0-1 0 0,-1 0 0 0 0,-1 2 0 0 0,-4 10 13 0 0,0-2 0 0 0,-1 1-1 0 0,0 0 1 0 0,-1-1 0 0 0,-1-1 0 0 0,-13 15 0 0 0,12-13 147 0 0,0 1 0 0 0,-12 23 0 0 0,-7 11 610 0 0,26-44-634 0 0,1 0 0 0 0,0 0 0 0 0,0 0 0 0 0,0 1-1 0 0,-2 8 1 0 0,4-12-101 0 0,-1 0 0 0 0,1 0 0 0 0,0 0 0 0 0,0 0-1 0 0,1 0 1 0 0,-1 0 0 0 0,0 0 0 0 0,0 0 0 0 0,0 0 0 0 0,1 0-1 0 0,-1 0 1 0 0,0 0 0 0 0,1 0 0 0 0,-1 0 0 0 0,1-1 0 0 0,1 3 0 0 0,11 13 216 0 0,-9-11-248 0 0,-2-3-13 0 0,0 1 0 0 0,-1-1 0 0 0,1 0 0 0 0,-1 1 0 0 0,1-1 0 0 0,-1 1 0 0 0,0-1 0 0 0,0 1 0 0 0,0 0 0 0 0,-1-1 0 0 0,1 1 0 0 0,-1 0 0 0 0,1 0 0 0 0,-1-1 0 0 0,0 1 0 0 0,0 0 0 0 0,0 0 0 0 0,0 0 0 0 0,-1-1 0 0 0,1 1 0 0 0,-1 0 0 0 0,0 2 0 0 0,0-1 16 0 0,1 0 0 0 0,0 0 0 0 0,0 0 0 0 0,0 0 0 0 0,1 0 0 0 0,0 5 0 0 0,0-6-8 0 0,0 0 0 0 0,-1 0 0 0 0,0 0 0 0 0,1-1 0 0 0,-1 1 0 0 0,0 0 0 0 0,0 0 0 0 0,-1 0 0 0 0,1 0 0 0 0,-1 0 0 0 0,1 0 0 0 0,-1 0 0 0 0,-2 3 0 0 0,-6 13-93 0 0,-2 0-1 0 0,0-1 1 0 0,-1-1-1 0 0,0 0 1 0 0,-26 25-1 0 0,27-30-170 0 0,8-8-66 0 0,-1-1 0 0 0,0 1 1 0 0,0-1-1 0 0,0 1 0 0 0,-4 2 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16128 0 0,'-8'17'1431'0'0,"-3"1"-1143"0"0,-2-1-288 0 0,-6 5 0 0 0,3-4 456 0 0,0-1 40 0 0,-7 0 8 0 0,2 1 0 0 0,7-1-688 0 0,-2-4-136 0 0,0-1-24 0 0,0 1-8 0 0,0-3-224 0 0,9 2-56 0 0,-1-2-8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17359 0 0,'-1'3'159'0'0,"1"1"-1"0"0,0-1 0 0 0,-1 1 1 0 0,0-1-1 0 0,0 0 0 0 0,-2 5 0 0 0,2-5-46 0 0,0 0-1 0 0,0 1 1 0 0,0 0-1 0 0,0-1 1 0 0,0 1-1 0 0,1 4 0 0 0,-1 8-68 0 0,1-9-245 0 0,0 0-1 0 0,0 0 1 0 0,0 0-1 0 0,1 0 1 0 0,3 11-1 0 0,-4-18 200 0 0,13 37-1323 0 0,-11-35 1340 0 0,-1 0-1 0 0,1 1 1 0 0,-1-1 0 0 0,1 0-1 0 0,0 0 1 0 0,0 0 0 0 0,0 0-1 0 0,0 0 1 0 0,0 0 0 0 0,0 0-1 0 0,4 1 1 0 0,-1 0-37 0 0,0-1 1 0 0,0 1-1 0 0,0-1 0 0 0,0 0 0 0 0,1-1 1 0 0,-1 1-1 0 0,1-1 0 0 0,-1 0 0 0 0,1-1 1 0 0,-1 1-1 0 0,1-1 0 0 0,-1 0 0 0 0,9-1 0 0 0,-7 0-56 0 0,0 0 0 0 0,0 0-1 0 0,0-1 1 0 0,0 0-1 0 0,0-1 1 0 0,0 1-1 0 0,0-1 1 0 0,-1 0-1 0 0,0-1 1 0 0,10-6-1 0 0,-7 3-166 0 0,-1-1-1 0 0,1 1 0 0 0,-2-1 0 0 0,1-1 1 0 0,-1 0-1 0 0,7-11 0 0 0,61-92-6789 0 0,-60 90 6506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7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11232 0 0,'0'0'513'0'0,"-4"7"170"0"0,-10 8-619 0 0,12-13 11 0 0,1-1 0 0 0,-1 0 0 0 0,1 1 0 0 0,-1-1 0 0 0,1 1 0 0 0,0 0 1 0 0,-1-1-1 0 0,1 1 0 0 0,0 0 0 0 0,0 0 0 0 0,-1 4 0 0 0,-3 12 579 0 0,1 0 0 0 0,1 0-1 0 0,-1 38 1 0 0,7 56 648 0 0,1-16-750 0 0,7 113-1127 0 0,-6-175-1982 0 0,-5-32 1131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0 1840 0 0,'-11'22'80'0'0,"6"-12"16"0"0,-6 0-96 0 0,-1 5 0 0 0,-8 2 0 0 0,5 1 0 0 0,-5-1 3072 0 0,0 4 584 0 0,1 1 120 0 0,-2-5 32 0 0,2 3-3265 0 0,-1-2-639 0 0,1-1-136 0 0,3-2-23 0 0,0-2-545 0 0,5-2-96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0 10136 0 0,'0'3'108'0'0,"0"0"1"0"0,-1 0 0 0 0,0 0-1 0 0,1 0 1 0 0,-1 0-1 0 0,0-1 1 0 0,-1 1 0 0 0,1 0-1 0 0,0-1 1 0 0,-1 1 0 0 0,0-1-1 0 0,1 1 1 0 0,-1-1 0 0 0,0 0-1 0 0,0 0 1 0 0,0 0-1 0 0,-4 3 1 0 0,2-2 358 0 0,0 2 0 0 0,1-1 0 0 0,-6 8 1 0 0,7-10-451 0 0,1-1 0 0 0,0 1 0 0 0,0-1 0 0 0,0 0 0 0 0,-1 1 0 0 0,1-1 1 0 0,-1 0-1 0 0,1 0 0 0 0,-1 0 0 0 0,1 0 0 0 0,-1 0 0 0 0,0 0 0 0 0,1 0 1 0 0,-1-1-1 0 0,-3 2 0 0 0,-30 3 576 0 0,6-1-282 0 0,18-2-97 0 0,-1 0-1 0 0,1-1 0 0 0,-18-1 1 0 0,-18 3-18 0 0,29-2-185 0 0,14-1-11 0 0,0 0 0 0 0,1 0 0 0 0,-1 0 0 0 0,1 1 0 0 0,-1-1 0 0 0,1 1 0 0 0,-1 0 0 0 0,1 0 0 0 0,-1 1 0 0 0,1-1 0 0 0,-6 4 1 0 0,7-3-1 0 0,-6 1 7 0 0,3-1 2 0 0,3-1 71 0 0,2 0 0 0 0,0 0-80 0 0,0 1 1 0 0,0-1 0 0 0,0 0-1 0 0,0 0 1 0 0,0 0 0 0 0,0 0 0 0 0,0 0-1 0 0,0 0 1 0 0,0 0 0 0 0,1 0 0 0 0,-1 0-1 0 0,0 0 1 0 0,1 0 0 0 0,-1 0-1 0 0,1 0 1 0 0,-1 0 0 0 0,1 0 0 0 0,0 0-1 0 0,-1-1 1 0 0,1 1 0 0 0,0 0 0 0 0,-1 0-1 0 0,1-1 1 0 0,0 1 0 0 0,1 1-1 0 0,4 2 51 0 0,-3-1-38 0 0,17 11 54 0 0,-12-7-7 0 0,0 0 0 0 0,-1 0-1 0 0,0 0 1 0 0,0 1 0 0 0,0 0 0 0 0,-1 0 0 0 0,0 1 0 0 0,9 16-1 0 0,-5 0 221 0 0,-9-25-269 0 0,-1 1-1 0 0,0-1 0 0 0,0 0 0 0 0,0 1 0 0 0,0-1 0 0 0,0 1 1 0 0,1-1-1 0 0,-1 1 0 0 0,0-1 0 0 0,0 1 0 0 0,0-1 0 0 0,0 1 0 0 0,0-1 1 0 0,0 1-1 0 0,-1-1 0 0 0,1 1 0 0 0,0 0 0 0 0,0-1 38 0 0,0 1-1 0 0,-1-1 1 0 0,1 0 0 0 0,0 1-1 0 0,0-1 1 0 0,0 1-1 0 0,0-1 1 0 0,0 0-1 0 0,0 1 1 0 0,0-1-1 0 0,0 1 1 0 0,0-1 0 0 0,0 1-1 0 0,0-1 1 0 0,0 0-1 0 0,1 1 1 0 0,-1-1-1 0 0,0 1 1 0 0,0-1 0 0 0,0 0-1 0 0,0 1 1 0 0,1-1-1 0 0,-1 0 1 0 0,1 1-1 0 0,9 7-40 0 0,21 12 0 0 0,-22-16-8 0 0,0 2 1 0 0,0-1 0 0 0,-1 1 0 0 0,0 0 0 0 0,12 13-1 0 0,-10-7 4 0 0,0 0-1 0 0,-1 1 0 0 0,11 19 0 0 0,-18-28 62 0 0,1 1-1 0 0,-1 0 1 0 0,0 0-1 0 0,-1 0 0 0 0,1 0 1 0 0,-1 0-1 0 0,0 1 0 0 0,0-1 1 0 0,-1 0-1 0 0,1 1 0 0 0,-1-1 1 0 0,-1 0-1 0 0,0 8 0 0 0,0-5-16 0 0,0-1 0 0 0,-1-1 0 0 0,0 1 0 0 0,0 0 0 0 0,-1 0 0 0 0,1-1 0 0 0,-1 1 0 0 0,-1-1 0 0 0,1 0 0 0 0,-1 0 0 0 0,-1 0 0 0 0,1 0 0 0 0,-1-1-1 0 0,-8 8 1 0 0,5-6-98 0 0,1-2 0 0 0,-1 1 0 0 0,0-1 0 0 0,0 0-1 0 0,-1-1 1 0 0,1 0 0 0 0,-1 0 0 0 0,0-1 0 0 0,-12 3-1 0 0,-22 4-3357 0 0,31-10 1627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7832 0 0,'-1'4'83'0'0,"-1"-1"0"0"0,1 0 1 0 0,-1 0-1 0 0,0 1 0 0 0,0-1 1 0 0,0 0-1 0 0,0 0 0 0 0,0-1 1 0 0,-5 5-1 0 0,-7 7 1129 0 0,1 0 0 0 0,-16 21 0 0 0,18-20 1705 0 0,-31 41 128 0 0,37-48-3236 0 0,1 0 0 0 0,-1-1 0 0 0,2 1-1 0 0,-1 0 1 0 0,1 1 0 0 0,-2 8 0 0 0,4-8-1296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2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0 1840 0 0,'0'0'83'0'0,"-1"2"-6"0"0,-28 22 66 0 0,20-16 2570 0 0,0 1 1 0 0,0 0-1 0 0,1 1 1 0 0,0-1-1 0 0,-8 15 0 0 0,5-4-2738 0 0,1 1 0 0 0,1 0-1 0 0,0 1 1 0 0,2 0-1 0 0,-6 30 1 0 0,4 1-107 0 0,-3 61 0 0 0,11-104 152 0 0,1 0-1 0 0,0 0 0 0 0,1 0 1 0 0,0 0-1 0 0,0 0 0 0 0,1 0 0 0 0,0 0 1 0 0,1-1-1 0 0,0 1 0 0 0,1-1 1 0 0,0 1-1 0 0,7 12 0 0 0,-9-20 3 0 0,0 0-1 0 0,-1 0 1 0 0,1 0-1 0 0,0 0 1 0 0,0-1-1 0 0,0 1 1 0 0,0-1-1 0 0,1 1 1 0 0,-1-1-1 0 0,0 0 1 0 0,1 0-1 0 0,-1 0 1 0 0,1 0-1 0 0,-1 0 1 0 0,1-1-1 0 0,-1 1 1 0 0,1-1-1 0 0,-1 1 1 0 0,1-1-1 0 0,0 0 1 0 0,-1 0-1 0 0,1 0 1 0 0,0 0-1 0 0,-1-1 1 0 0,1 1-1 0 0,-1-1 1 0 0,1 0-1 0 0,-1 1 1 0 0,5-3-1 0 0,3-1 1 0 0,-8 3 26 0 0,0 0 0 0 0,0 0 1 0 0,0 0-1 0 0,0 0 0 0 0,0 0 0 0 0,0 0 1 0 0,0 0-1 0 0,-1-1 0 0 0,4-1 0 0 0,-2-1-18 0 0,0 0-1 0 0,0 1 0 0 0,0-1 0 0 0,-1 0 0 0 0,1 0 0 0 0,-1-1 1 0 0,0 1-1 0 0,0 0 0 0 0,0-1 0 0 0,-1 1 0 0 0,1-1 1 0 0,-1 0-1 0 0,0 1 0 0 0,0-1 0 0 0,-1 0 0 0 0,0-8 0 0 0,0 9-52 0 0,1 0 1 0 0,-2 1-1 0 0,1-1 0 0 0,0 0 0 0 0,-1 0 0 0 0,0 1 0 0 0,0-1 0 0 0,-2-5 0 0 0,2 7 16 0 0,0 1-1 0 0,0-1 0 0 0,-1 0 1 0 0,1 0-1 0 0,-1 1 0 0 0,1-1 1 0 0,-1 1-1 0 0,1-1 1 0 0,-1 1-1 0 0,0 0 0 0 0,0 0 1 0 0,0 0-1 0 0,0 0 0 0 0,0 0 1 0 0,0 0-1 0 0,-3-1 0 0 0,2 1-36 0 0,0 0-1 0 0,-1 0 0 0 0,1 0 1 0 0,-1 1-1 0 0,1-1 0 0 0,-1 1 1 0 0,1 0-1 0 0,-1 0 0 0 0,1 0 1 0 0,-1 0-1 0 0,1 1 0 0 0,-1 0 1 0 0,1-1-1 0 0,-1 1 0 0 0,1 0 1 0 0,0 1-1 0 0,-5 1 0 0 0,1 1-113 0 0,0 1-1 0 0,0 0 1 0 0,0 0 0 0 0,1 0-1 0 0,0 1 1 0 0,-8 9-1 0 0,-2 3-310 0 0,8-11-47 0 0,1 1 0 0 0,0 0 1 0 0,-6 10-1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15200 0 0,'-3'6'247'0'0,"0"0"1"0"0,0 0 0 0 0,-1-1-1 0 0,1 1 1 0 0,-1-1-1 0 0,-1 0 1 0 0,1 0 0 0 0,-1 0-1 0 0,0 0 1 0 0,0-1 0 0 0,-10 7-1 0 0,2-1-46 0 0,0 1-1 0 0,1 0 1 0 0,1 1-1 0 0,0 0 1 0 0,-12 16-1 0 0,21-24-90 0 0,0 0 0 0 0,0 0-1 0 0,0 0 1 0 0,0 0 0 0 0,1 0-1 0 0,0 1 1 0 0,0-1 0 0 0,-1 6 0 0 0,-1 35-351 0 0,6-25-2394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4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10 222 11976 0 0,'-3'20'375'0'0,"0"1"1"0"0,-1 29 0 0 0,5-41-272 0 0,-1-1 1 0 0,1 0-1 0 0,0 0 0 0 0,1 0 1 0 0,0 0-1 0 0,0 0 0 0 0,1 0 1 0 0,0 0-1 0 0,4 7 0 0 0,-5-11 202 0 0,0 0 1 0 0,0-1-1 0 0,0 0 0 0 0,0 1 0 0 0,1-1 1 0 0,-1 0-1 0 0,1 0 0 0 0,5 4 0 0 0,-7-6-290 0 0,0-1 0 0 0,0 1 0 0 0,1 0 0 0 0,-1-1 0 0 0,0 1 0 0 0,1-1 0 0 0,-1 0 1 0 0,0 1-1 0 0,1-1 0 0 0,-1 0 0 0 0,1 0 0 0 0,-1 0 0 0 0,0 0 0 0 0,1 0 0 0 0,-1 0 0 0 0,1 0 0 0 0,-1 0 0 0 0,0 0 0 0 0,1-1 0 0 0,-1 1 0 0 0,0-1 0 0 0,1 1 0 0 0,-1-1 0 0 0,0 1 0 0 0,1-1 0 0 0,-1 0 0 0 0,1-1 0 0 0,16-10 556 0 0,-2-1-1 0 0,1 0 1 0 0,-2-1-1 0 0,0-1 1 0 0,21-26-1 0 0,-16 14-348 0 0,-1-1-1 0 0,27-52 0 0 0,-39 65-222 0 0,0 0 0 0 0,-1 0 0 0 0,6-27 0 0 0,-11 37 0 0 0,1-1 0 0 0,-2 1 0 0 0,1 0 0 0 0,-1-1 0 0 0,1 1 0 0 0,-1-1 0 0 0,-1 1 0 0 0,1-1 0 0 0,-1 1 0 0 0,0-1 0 0 0,0 1 0 0 0,-1 0 0 0 0,1-1 0 0 0,-5-6 0 0 0,5 11 36 0 0,0 0 0 0 0,0-1 0 0 0,0 1 0 0 0,0 0 0 0 0,0 0-1 0 0,0 0 1 0 0,-1 0 0 0 0,1 0 0 0 0,0 1 0 0 0,-1-1 0 0 0,1 0-1 0 0,0 1 1 0 0,-1-1 0 0 0,1 1 0 0 0,-1-1 0 0 0,1 1 0 0 0,-1 0-1 0 0,0-1 1 0 0,1 1 0 0 0,-1 0 0 0 0,1 0 0 0 0,-1 0 0 0 0,1 0-1 0 0,-1 0 1 0 0,1 1 0 0 0,-1-1 0 0 0,-2 1 0 0 0,-2 1 92 0 0,0-1 0 0 0,1 1-1 0 0,-1 0 1 0 0,0 1 0 0 0,-8 4 0 0 0,-4 6-1368 0 0,0 0 0 0 0,-25 24 0 0 0,18-14-5922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33 15200 0 0,'0'0'1378'0'0,"8"3"-866"0"0,-5-2-426 0 0,1 0-1 0 0,-1 0 1 0 0,1 0 0 0 0,-1-1-1 0 0,1 1 1 0 0,-1-1 0 0 0,1 0-1 0 0,-1 0 1 0 0,1-1 0 0 0,5 0-1 0 0,38-13 364 0 0,-35 10-242 0 0,23-5 0 0 0,-14 4 36 0 0,-12 3-239 0 0,1 0 0 0 0,-1 1 0 0 0,0 0 0 0 0,1 0-1 0 0,12 1 1 0 0,-20 0-16 0 0,0 1 0 0 0,0-1 1 0 0,0 1-1 0 0,0-1 0 0 0,0 1 0 0 0,0-1 0 0 0,0 1 0 0 0,0 0 0 0 0,-1 0 0 0 0,1 0 0 0 0,0 0 1 0 0,-1 0-1 0 0,1 1 0 0 0,-1-1 0 0 0,1 0 0 0 0,-1 1 0 0 0,1-1 0 0 0,-1 1 0 0 0,0-1 0 0 0,0 1 1 0 0,0 0-1 0 0,0-1 0 0 0,0 1 0 0 0,0 0 0 0 0,0 0 0 0 0,-1 0 0 0 0,1 0 0 0 0,-1-1 0 0 0,1 1 1 0 0,-1 0-1 0 0,0 2 0 0 0,1 0 10 0 0,-1 0 0 0 0,0 0 1 0 0,0 1-1 0 0,0-1 0 0 0,-1 0 0 0 0,1 0 1 0 0,-1 0-1 0 0,0 0 0 0 0,-2 4 1 0 0,-17 35 131 0 0,9-23 49 0 0,-3 6 148 0 0,-1-1 0 0 0,-25 31 1 0 0,-14 23-64 0 0,-15 25-456 0 0,35-54-557 0 0,30-44 474 0 0,1 1 0 0 0,0-1 0 0 0,0 1 0 0 0,-2 10 0 0 0,-5 9-655 0 0,9-24 678 0 0,0 1 0 0 0,0-1 0 0 0,1 0 0 0 0,-1 1 0 0 0,1-1 0 0 0,0 1 0 0 0,0-1 1 0 0,-1 0-1 0 0,2 5 0 0 0,-1-1-2712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16128 0 0,'7'19'1431'0'0,"-7"-9"-1143"0"0,4 0-288 0 0,-4 0 0 0 0,0-2 1840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3680 0 0,'0'0'167'0'0,"-1"1"-7"0"0,-5 4-946 0 0,-11 13 1243 0 0,-32 37 10022 0 0,31-29-8831 0 0,7-6-1195 0 0,-2-1 0 0 0,0 0 0 0 0,-2 0 0 0 0,-22 22 0 0 0,23-27-1371 0 0,-14 17 0 0 0,22-20-4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232 507 16096 0 0,'0'11'261'0'0,"-1"-8"-141"0"0,1-1-1 0 0,0 1 1 0 0,0 0 0 0 0,1 0 0 0 0,-1 0 0 0 0,1-1 0 0 0,-1 1 0 0 0,1 0 0 0 0,1 4-1 0 0,5 20 183 0 0,-7-25-328 0 0,0 1 1 0 0,1 0-1 0 0,-1 0 0 0 0,1 0 0 0 0,0-1 1 0 0,0 1-1 0 0,0 0 0 0 0,0-1 0 0 0,0 1 0 0 0,0-1 1 0 0,1 1-1 0 0,-1-1 0 0 0,1 0 0 0 0,0 1 1 0 0,3 2-1 0 0,-4-4-128 0 0,3-8 992 0 0,-4 7-810 0 0,0-1-1 0 0,1 0 1 0 0,-1 1 0 0 0,1-1 0 0 0,-1 1-1 0 0,0-1 1 0 0,0 0 0 0 0,1 1 0 0 0,-1-1-1 0 0,0 0 1 0 0,0 1 0 0 0,0-1 0 0 0,0 0-1 0 0,0 1 1 0 0,0-2 0 0 0,1-9 1 0 0,-2-1 0 0 0,1 1 1 0 0,-2-1-1 0 0,1 1 0 0 0,-1 0 1 0 0,-1 0-1 0 0,-8-21 0 0 0,-36-90-29 0 0,44 116 4 0 0,-8-19 21 0 0,-22-35 0 0 0,19 28-16 0 0,5 10 124 0 0,7 17-76 0 0,0-1-1 0 0,0 0 0 0 0,1 0 0 0 0,0 0 0 0 0,0 0 0 0 0,0 0 1 0 0,1 0-1 0 0,0 0 0 0 0,0 0 0 0 0,1 0 0 0 0,-1 0 0 0 0,1-1 1 0 0,1 2-1 0 0,1-7 0 0 0,0 0-18 0 0,1 1 0 0 0,1 0 0 0 0,0 0 0 0 0,0 0 0 0 0,1 1-1 0 0,8-12 1 0 0,-10 18-38 0 0,0 0 0 0 0,0 0 0 0 0,0 0 0 0 0,0 1 0 0 0,1 0 0 0 0,-1-1 0 0 0,1 1 0 0 0,0 1 0 0 0,0-1 0 0 0,0 1 0 0 0,0 0 0 0 0,8-2 0 0 0,-2 4 0 0 0,-10 1 5 0 0,1 0 0 0 0,0-1-1 0 0,0 1 1 0 0,-1 0-1 0 0,1 1 1 0 0,-1-1 0 0 0,1 0-1 0 0,-1 0 1 0 0,1 1-1 0 0,-1-1 1 0 0,0 1 0 0 0,0-1-1 0 0,0 1 1 0 0,0-1-1 0 0,0 1 1 0 0,0 0 0 0 0,0-1-1 0 0,0 1 1 0 0,-1 0-1 0 0,1 0 1 0 0,0 3 0 0 0,0-2 33 0 0,-1 0 1 0 0,0 0-1 0 0,0 0 1 0 0,0 0 0 0 0,0 0-1 0 0,0 0 1 0 0,-1-1-1 0 0,1 1 1 0 0,-1 0-1 0 0,0 0 1 0 0,0 0 0 0 0,0-1-1 0 0,-2 6 1 0 0,-21 42 649 0 0,14-33-476 0 0,-79 126 702 0 0,73-119-912 0 0,-38 43 0 0 0,35-44-1010 0 0,-27 41 0 0 0,43-60 651 0 0,1 1-1 0 0,0 0 1 0 0,0 0-1 0 0,-2 6 0 0 0,4-9-262 0 0,8 4-752 0 0,-6-5 1222 0 0,1 0 0 0 0,-1 0-1 0 0,0-1 1 0 0,1 1 0 0 0,-1-1-1 0 0,1 1 1 0 0,-1-1 0 0 0,0 0-1 0 0,1 0 1 0 0,-1 0 0 0 0,5-1-1 0 0,27-7-990 0 0,-27 7 927 0 0,8-4-200 0 0,0 0 1 0 0,16-8 0 0 0,-5 1-3026 0 0,-10 4-402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1840 0 0,'-4'8'3172'0'0,"-7"9"3957"0"0,1-3-2924 0 0,4 3-4199 0 0,5-12 212 0 0,-1 0 0 0 0,1 1 0 0 0,-1-1 1 0 0,0 0-1 0 0,-1 0 0 0 0,-2 4 0 0 0,4-7-227 0 0,1 5-2819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5984 0 0,'0'0'464'0'0,"-1"2"-306"0"0,-26 42 7326 0 0,23-37-7249 0 0,0 0-1 0 0,-1 0 1 0 0,-9 12-1 0 0,4-6 308 0 0,8-10-381 0 0,-1 0 0 0 0,0-1 0 0 0,1 1 0 0 0,-1-1 0 0 0,0 1 0 0 0,0-1 0 0 0,-7 3 0 0 0,-11 10 563 0 0,-46 47-970 0 0,56-51 178 0 0,1 0 0 0 0,1 1 0 0 0,0 0 0 0 0,-7 13-1 0 0,7-9-41 0 0,3-6-49 0 0,0 0-1 0 0,1 1 0 0 0,-4 12 0 0 0,-6 10-3022 0 0,14-31 1998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36 10624 0 0,'0'0'241'0'0,"-2"1"38"0"0,-60 74 429 0 0,23-29 132 0 0,-3 2 198 0 0,-26 32-35 0 0,47-52-933 0 0,15-21 46 0 0,0 1 0 0 0,0-1 1 0 0,1 1-1 0 0,0 1 0 0 0,0-1 0 0 0,0 1 0 0 0,1 0 1 0 0,-3 11-1 0 0,7-19-91 0 0,-1 1-1 0 0,1-1 1 0 0,0 1 0 0 0,0-1 0 0 0,0 1-1 0 0,0-1 1 0 0,0 0 0 0 0,1 1 0 0 0,-1-1-1 0 0,0 1 1 0 0,1-1 0 0 0,-1 0-1 0 0,0 1 1 0 0,1-1 0 0 0,0 0 0 0 0,-1 0-1 0 0,1 1 1 0 0,0-1 0 0 0,0 0 0 0 0,0 0-1 0 0,-1 0 1 0 0,1 0 0 0 0,0 0 0 0 0,1 0-1 0 0,-1 0 1 0 0,0 0 0 0 0,0 0 0 0 0,0-1-1 0 0,0 1 1 0 0,1 0 0 0 0,-1-1 0 0 0,2 1-1 0 0,0 1-9 0 0,0-1 0 0 0,0 0-1 0 0,1-1 1 0 0,-1 1 0 0 0,0-1 0 0 0,0 1-1 0 0,1-1 1 0 0,-1 0 0 0 0,0 0 0 0 0,0 0-1 0 0,1-1 1 0 0,-1 1 0 0 0,3-1-1 0 0,0-2 13 0 0,-1 1 0 0 0,1-1-1 0 0,-1 0 1 0 0,0 0-1 0 0,0-1 1 0 0,0 1-1 0 0,-1-1 1 0 0,1 0-1 0 0,-1 0 1 0 0,0-1-1 0 0,5-7 1 0 0,3-4 48 0 0,-1-1 1 0 0,9-19 0 0 0,87-180 317 0 0,-101 204-369 0 0,-2 1-49 0 0,1 0 0 0 0,0 1-1 0 0,1 0 1 0 0,0 1 0 0 0,0-1 0 0 0,1 1 0 0 0,13-13 0 0 0,-18 21-114 0 0,2 8-188 0 0,-4-2 274 0 0,1 1-1 0 0,-1-1 0 0 0,0 0 0 0 0,0 1 0 0 0,0-1 0 0 0,-1 0 0 0 0,0 0 0 0 0,0 1 1 0 0,-3 8-1 0 0,1 0-40 0 0,-6 18 398 0 0,-1-1-1 0 0,-2-1 0 0 0,-23 46 1 0 0,19-41-22 0 0,7-15-214 0 0,1 0 0 0 0,1 0 0 0 0,1 1-1 0 0,1 1 1 0 0,1-1 0 0 0,0 0-1 0 0,2 1 1 0 0,1 0 0 0 0,0-1-1 0 0,2 1 1 0 0,0 0 0 0 0,8 37-1 0 0,-7-26-794 0 0,0-3-1449 0 0,-1-23 1216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19895 0 0,'-2'7'220'0'0,"-1"0"0"0"0,-1 0 1 0 0,1 0-1 0 0,-1-1 0 0 0,0 1 0 0 0,-6 7 0 0 0,-33 33 467 0 0,1-3-731 0 0,-123 202-1463 0 0,154-228 638 0 0,-5 18-5662 0 0,8-25 831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17191 0 0,'2'32'411'0'0,"-1"-22"-149"0"0,-1 0-1 0 0,0 1 1 0 0,0-1 0 0 0,-3 18-1 0 0,-1-14-207 0 0,1 1 0 0 0,-2 23-1 0 0,4-31-94 0 0,0 1-1 0 0,0-1 0 0 0,-5 13 1 0 0,4-14-67 0 0,0 0 1 0 0,0 0 0 0 0,1 1 0 0 0,0-1 0 0 0,0 9 0 0 0,1-11 135 0 0,0 1-1 0 0,-1 0 0 0 0,1-1 1 0 0,-1 1-1 0 0,0-1 1 0 0,0 1-1 0 0,-1-1 1 0 0,1 1-1 0 0,-1-1 1 0 0,0 0-1 0 0,-3 5 0 0 0,1 1-102 0 0,3-6-3543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9 161 19583 0 0,'-3'10'277'0'0,"2"-7"-141"0"0,0 1 0 0 0,0-1 0 0 0,0 0 0 0 0,1 0 0 0 0,-1 1 0 0 0,1-1 0 0 0,0 1 0 0 0,0-1 0 0 0,0 0-1 0 0,1 6 1 0 0,4 16 171 0 0,-1-7-384 0 0,1 1 0 0 0,7 18 0 0 0,-11-34 10 0 0,1 0-1 0 0,0 0 1 0 0,0 0-1 0 0,0-1 0 0 0,0 1 1 0 0,0-1-1 0 0,5 5 1 0 0,-5-5 9 0 0,0 0 0 0 0,0 0 0 0 0,0 1 0 0 0,0-1 0 0 0,0 1 0 0 0,-1-1 0 0 0,3 5 0 0 0,-2-3 52 0 0,-1-2 36 0 0,-1 0 0 0 0,1-1 0 0 0,-1 1 0 0 0,1-1 0 0 0,0 0-1 0 0,0 1 1 0 0,0-1 0 0 0,0 1 0 0 0,0-1 0 0 0,0 0 0 0 0,0 0 0 0 0,0 0 0 0 0,0 0 0 0 0,0 0 0 0 0,1 0 0 0 0,-1 0-1 0 0,3 1 1 0 0,-3-1-10 0 0,0 0 0 0 0,1 0 0 0 0,-1 0 0 0 0,0-1 0 0 0,1 1 0 0 0,-1-1-1 0 0,1 1 1 0 0,-1-1 0 0 0,0 1 0 0 0,1-1 0 0 0,-1 0 0 0 0,1 0 0 0 0,-1 0-1 0 0,1 1 1 0 0,0-2 0 0 0,-1 1 0 0 0,1 0 0 0 0,-1 0 0 0 0,1 0 0 0 0,-1-1-1 0 0,0 1 1 0 0,1-1 0 0 0,-1 1 0 0 0,1-1 0 0 0,-1 1 0 0 0,0-1 0 0 0,1 0-1 0 0,0-1 1 0 0,4 0 20 0 0,-1-1-1 0 0,1 0 0 0 0,-1 0 0 0 0,0-1 1 0 0,0 1-1 0 0,0-1 0 0 0,-1 0 1 0 0,1 0-1 0 0,-1 0 0 0 0,6-10 0 0 0,3-3 50 0 0,-9 13-87 0 0,-1 0 1 0 0,0-1-1 0 0,0 1 1 0 0,0-1 0 0 0,-1 0-1 0 0,0 1 1 0 0,0-1 0 0 0,2-6-1 0 0,6-27-2 0 0,-6 26 0 0 0,0 0 0 0 0,-1 0 0 0 0,-1-1 0 0 0,0 1 0 0 0,-1-1 0 0 0,0-14 0 0 0,-2 10 29 0 0,1 4-188 0 0,-2 1 0 0 0,-2-13 0 0 0,3 21 115 0 0,0 1-1 0 0,0-1 1 0 0,0 0 0 0 0,-1 1-1 0 0,0-1 1 0 0,0 1 0 0 0,0 0-1 0 0,0 0 1 0 0,0-1 0 0 0,-5-4-1 0 0,0 1 38 0 0,5 5 8 0 0,1 1 0 0 0,0-1 1 0 0,-1 1-1 0 0,1-1 0 0 0,-1 1 1 0 0,1 0-1 0 0,-1 0 0 0 0,0 0 0 0 0,1 0 1 0 0,-1 0-1 0 0,-3-1 0 0 0,-3 0-21 0 0,0 1 0 0 0,-1 0 0 0 0,1 1-1 0 0,-11 0 1 0 0,16 0-17 0 0,-2 0-60 0 0,-1 0 0 0 0,0 0 0 0 0,1 0 0 0 0,-1 1 0 0 0,1 0 0 0 0,-1 0 0 0 0,-7 4 0 0 0,3-3-435 0 0,9-2 484 0 0,1 0 0 0 0,-1 1 0 0 0,0-1 0 0 0,0 0 0 0 0,0 0 0 0 0,0 1 0 0 0,0-1 1 0 0,1 0-1 0 0,-1 1 0 0 0,0-1 0 0 0,0 1 0 0 0,0-1 0 0 0,1 1 0 0 0,-1-1 0 0 0,0 1 0 0 0,1-1 0 0 0,-1 1 0 0 0,0 1 0 0 0,0-1-935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7256 0 0,'0'0'546'0'0,"0"-9"-340"0"0,-3 2 3210 0 0,3 9-2848 0 0,-10 288 4562 0 0,-20-77-3440 0 0,13-114-1149 0 0,14-66-543 0 0,0 62 0 0 0,3-92-2 0 0,0-2-242 0 0,6-9-5573 0 0,1-7 107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19583 0 0,'-13'10'432'0'0,"2"1"88"0"0,8 3 24 0 0,-2-4 0 0 0,-11 5-440 0 0,5 2-104 0 0,3-4 0 0 0,0 9 0 0 0,-4-4-304 0 0,0 5-80 0 0,-4-1-24 0 0,5-5 0 0 0,-1 3-112 0 0,-4 2-24 0 0,-7-4-8 0 0,11-1-4487 0 0,1 3-897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11520 0 0,'1'4'129'0'0,"-1"0"-1"0"0,1 0 1 0 0,-1 1 0 0 0,1-1 0 0 0,-1 0 0 0 0,0 0 0 0 0,-1 0-1 0 0,1 0 1 0 0,-2 7 0 0 0,-13 36 125 0 0,6-22 676 0 0,3-4-224 0 0,-39 132 3097 0 0,15-44-3763 0 0,10-41 357 0 0,-21 54 660 0 0,41-121-1095 0 0,0-1 0 0 0,0 1-1 0 0,0-1 1 0 0,0 1-1 0 0,0-1 1 0 0,-1 1-1 0 0,1-1 1 0 0,0 1 0 0 0,0-1-1 0 0,-1 0 1 0 0,1 1-1 0 0,0-1 1 0 0,-1 1 0 0 0,1-1-1 0 0,0 0 1 0 0,-1 1-1 0 0,1-1 1 0 0,0 0 0 0 0,-1 0-1 0 0,0 1 1 0 0,1-2-84 0 0,0 1 0 0 0,-1-1 0 0 0,1 1 1 0 0,0 0-1 0 0,0-1 0 0 0,0 1 0 0 0,0-1 0 0 0,0 0 1 0 0,0 1-1 0 0,-1-1 0 0 0,1 1 0 0 0,0-1 0 0 0,0 1 1 0 0,1-1-1 0 0,-1 1 0 0 0,0-1 0 0 0,0 1 0 0 0,0-1 1 0 0,0 0-1 0 0,4-16-1303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20591 0 0,'-5'52'912'0'0,"-2"-32"184"0"0,-4 5-872 0 0,-3 0-224 0 0,0 2 0 0 0,1 5 0 0 0,1-7-896 0 0,1 3-216 0 0,3-4-40 0 0,0 1-16 0 0,-4-5 720 0 0,5 1 152 0 0,2-7 24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10592 0 0,'0'0'488'0'0,"0"8"157"0"0,20 57 121 0 0,0 0 1400 0 0,2 25-1539 0 0,58 150 1 0 0,-61-188-623 0 0,-12-29 92 0 0,14 28-1 0 0,-14-34-40 0 0,7 21-1 0 0,0 3-279 0 0,-13-39-21 0 0,-6-9-4438 0 0,-2 1 3198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3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3224 0 0,'0'0'143'0'0,"1"-1"-3"0"0,12-8 1323 0 0,0 0 1 0 0,0 0 0 0 0,17-7 0 0 0,45-17 702 0 0,-10 8-1449 0 0,0 2 0 0 0,135-26 1 0 0,1 17-1089 0 0,-156 25-122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7832 0 0,'-20'70'764'0'0,"-2"10"-776"0"0,20-68 566 0 0,0 0-1 0 0,1 0 1 0 0,0 0-1 0 0,1 21 1 0 0,1-27-320 0 0,0-1 0 0 0,0 1 0 0 0,0 0 0 0 0,0-1 0 0 0,1 1 0 0 0,0-1 0 0 0,0 1 0 0 0,1-1 1 0 0,0 0-1 0 0,0 0 0 0 0,0 0 0 0 0,5 6 0 0 0,-6-8-228 0 0,1 0-1 0 0,0-1 1 0 0,-1 0-1 0 0,1 1 1 0 0,0-1-1 0 0,0 0 1 0 0,0-1-1 0 0,0 1 1 0 0,1 0-1 0 0,-1-1 1 0 0,0 0-1 0 0,1 0 1 0 0,-1 0 0 0 0,1 0-1 0 0,-1 0 1 0 0,1-1-1 0 0,-1 1 1 0 0,1-1-1 0 0,0 0 1 0 0,-1 0-1 0 0,5-1 1 0 0,-6 1 22 0 0,0-1-1 0 0,1 1 1 0 0,-1-1 0 0 0,0 1 0 0 0,0-1 0 0 0,0 0-1 0 0,1 0 1 0 0,-1 0 0 0 0,0 0 0 0 0,0 0-1 0 0,0-1 1 0 0,-1 1 0 0 0,1-1 0 0 0,0 1-1 0 0,0-1 1 0 0,-1 1 0 0 0,1-1 0 0 0,-1 0 0 0 0,1 0-1 0 0,-1 0 1 0 0,0 0 0 0 0,2-3 0 0 0,-2 2 7 0 0,0 0 1 0 0,0 0-1 0 0,-1 0 1 0 0,1 0 0 0 0,-1 0-1 0 0,1 0 1 0 0,-1 0-1 0 0,0 0 1 0 0,0-1-1 0 0,0 1 1 0 0,0 0 0 0 0,-1 0-1 0 0,0 0 1 0 0,1 0-1 0 0,-3-6 1 0 0,-1 0 12 0 0,-1-1 0 0 0,0 1 0 0 0,0 0 0 0 0,-1 0-1 0 0,0 1 1 0 0,0-1 0 0 0,-11-9 0 0 0,-4-1 58 0 0,-32-24-1 0 0,47 39-90 0 0,-28-20-557 0 0,33 24-442 0 0,-10-3-1658 0 0,9 3 1276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16 6912 0 0,'0'0'10670'0'0,"4"-7"-10277"0"0,-3 6-446 0 0,0 0-1 0 0,0 0 0 0 0,0 1 1 0 0,1-1-1 0 0,-1 0 0 0 0,0 0 1 0 0,1 1-1 0 0,-1-1 0 0 0,1 1 1 0 0,-1-1-1 0 0,0 1 0 0 0,1 0 1 0 0,-1-1-1 0 0,1 1 0 0 0,0 0 1 0 0,-1 0-1 0 0,1 0 0 0 0,1 0 1 0 0,0 1 17 0 0,0 0 0 0 0,-1-1 1 0 0,1 1-1 0 0,0 0 0 0 0,0 1 0 0 0,-1-1 1 0 0,1 0-1 0 0,4 4 0 0 0,1 1 10 0 0,-1 0 1 0 0,0 1-1 0 0,0 0 0 0 0,-1 0 0 0 0,6 8 1 0 0,-9-11 34 0 0,0 0 1 0 0,-1 0 0 0 0,1 0 0 0 0,-1 0 0 0 0,0 0 0 0 0,0 0 0 0 0,0 1 0 0 0,-1-1 0 0 0,0 1 0 0 0,1-1 0 0 0,-2 1 0 0 0,1 0 0 0 0,0-1 0 0 0,-1 1-1 0 0,0 0 1 0 0,0 0 0 0 0,-1-1 0 0 0,1 1 0 0 0,-1 0 0 0 0,0-1 0 0 0,0 1 0 0 0,0-1 0 0 0,-1 1 0 0 0,0-1 0 0 0,0 0 0 0 0,0 1 0 0 0,0-1 0 0 0,-4 4-1 0 0,3-3 63 0 0,0-1 0 0 0,0 1 0 0 0,-1-1 0 0 0,0 0-1 0 0,0 0 1 0 0,0-1 0 0 0,0 1 0 0 0,0-1-1 0 0,-8 4 1 0 0,10-6-14 0 0,0 0 0 0 0,-1 0 1 0 0,1 0-1 0 0,-1 0 0 0 0,1-1 0 0 0,-1 1 0 0 0,1-1 0 0 0,-1 0 0 0 0,1 0 0 0 0,-1 1 1 0 0,1-2-1 0 0,-1 1 0 0 0,1 0 0 0 0,-1 0 0 0 0,1-1 0 0 0,-1 0 0 0 0,1 1 0 0 0,0-1 1 0 0,-1 0-1 0 0,1 0 0 0 0,0 0 0 0 0,-4-3 0 0 0,-6-3 136 0 0,8 4-178 0 0,-1 1-1 0 0,1-1 0 0 0,-1 0 0 0 0,1-1 1 0 0,0 1-1 0 0,0-1 0 0 0,1 0 0 0 0,-1 0 1 0 0,1 0-1 0 0,0-1 0 0 0,-4-6 0 0 0,5 9-212 0 0,-2 20-1334 0 0,0 351-3454 0 0,4-351 419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60 172 14744 0 0,'0'1'1136'0'0,"15"24"-590"0"0,-15-24-448 0 0,1-1 0 0 0,-1 1-1 0 0,1-1 1 0 0,-1 1 0 0 0,1 0 0 0 0,-1-1 0 0 0,1 1-1 0 0,-1-1 1 0 0,1 1 0 0 0,0-1 0 0 0,-1 0-1 0 0,1 1 1 0 0,0-1 0 0 0,-1 1 0 0 0,1-1-1 0 0,0 0 1 0 0,0 0 0 0 0,-1 0 0 0 0,1 1-1 0 0,0-1 1 0 0,0 0 0 0 0,-1 0 0 0 0,1 0-1 0 0,0 0 1 0 0,1 0 0 0 0,14-4-225 0 0,-13 2 80 0 0,-1-1 0 0 0,1 0 0 0 0,-1 1 0 0 0,0-1 0 0 0,0 0 0 0 0,0 0 0 0 0,-1-1 0 0 0,1 1 0 0 0,-1 0 0 0 0,1 0 0 0 0,-1-1 0 0 0,1-6 0 0 0,0-1 85 0 0,0 0-1 0 0,-1-1 1 0 0,0 1-1 0 0,-1 0 1 0 0,0 0-1 0 0,-1-1 0 0 0,0 1 1 0 0,-4-18-1 0 0,4 27-64 0 0,0-1-1 0 0,0 0 1 0 0,-1 0-1 0 0,1 0 0 0 0,0 1 1 0 0,-1-1-1 0 0,-3-3 1 0 0,5 5 12 0 0,-1 0 0 0 0,0 0 1 0 0,0 0-1 0 0,0 0 0 0 0,0 1 0 0 0,0-1 1 0 0,0 0-1 0 0,0 0 0 0 0,0 1 1 0 0,0-1-1 0 0,0 1 0 0 0,0-1 1 0 0,0 1-1 0 0,0-1 0 0 0,-1 1 1 0 0,1 0-1 0 0,0-1 0 0 0,0 1 1 0 0,0 0-1 0 0,-1 0 0 0 0,-1 0 0 0 0,0 0-32 0 0,0 1-1 0 0,1 0 0 0 0,-1 0 0 0 0,0 0 1 0 0,0 0-1 0 0,1 0 0 0 0,-1 0 0 0 0,0 1 1 0 0,1-1-1 0 0,-1 1 0 0 0,1 0 0 0 0,0 0 0 0 0,-3 2 1 0 0,-1 3-378 0 0,0 0 1 0 0,-9 16-1 0 0,-4 4-1386 0 0,14-13-179 0 0,1-8 1342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4144 0 0,'2'9'299'0'0,"0"0"0"0"0,-1 0 0 0 0,0 0-1 0 0,0 0 1 0 0,-1 16 0 0 0,-9 47 7670 0 0,2-28-2692 0 0,-39 269-6359 0 0,34-270-1742 0 0,8-26-2829 0 0</inkml:trace>
  <inkml:trace contextRef="#ctx0" brushRef="#br0" timeOffset="1">300 533 9672 0 0,'0'2'748'0'0,"0"41"6594"0"0,2-42-6831 0 0,0 0-507 0 0,0 0 0 0 0,0-1 0 0 0,0 1 1 0 0,1-1-1 0 0,-1 1 0 0 0,0-1 0 0 0,0 0 0 0 0,0 0 0 0 0,1 0 1 0 0,-1 0-1 0 0,0 0 0 0 0,0-1 0 0 0,0 1 0 0 0,0-1 0 0 0,1 1 1 0 0,-1-1-1 0 0,0 0 0 0 0,0 0 0 0 0,0 1 0 0 0,0-2 1 0 0,0 1-1 0 0,-1 0 0 0 0,1 0 0 0 0,3-3 0 0 0,-2 1 31 0 0,1 0-1 0 0,-1 1 0 0 0,0-1 1 0 0,0-1-1 0 0,0 1 0 0 0,0 0 1 0 0,-1-1-1 0 0,1 1 0 0 0,-1-1 0 0 0,0 0 1 0 0,0 0-1 0 0,2-7 0 0 0,-2 2 13 0 0,0 0 0 0 0,-1 0-1 0 0,0 1 1 0 0,0-1-1 0 0,-1-13 1 0 0,-1 19-49 0 0,1 0 0 0 0,-1 0 1 0 0,1-1-1 0 0,-1 1 0 0 0,0 0 0 0 0,0 0 0 0 0,-1 0 1 0 0,1 0-1 0 0,0 0 0 0 0,-1 0 0 0 0,0 1 0 0 0,0-1 1 0 0,0 0-1 0 0,0 1 0 0 0,0-1 0 0 0,0 1 0 0 0,-1 0 1 0 0,-3-3-1 0 0,4 3-26 0 0,-1 0 0 0 0,0 1 1 0 0,0-1-1 0 0,0 1 0 0 0,0-1 0 0 0,0 1 1 0 0,0 0-1 0 0,0 0 0 0 0,0 0 1 0 0,-1 1-1 0 0,1-1 0 0 0,0 1 0 0 0,-1-1 1 0 0,1 1-1 0 0,0 0 0 0 0,-5 1 0 0 0,3 0-47 0 0,1 0-1 0 0,0 0 1 0 0,0 1-1 0 0,0 0 1 0 0,0-1-1 0 0,0 1 1 0 0,0 1-1 0 0,1-1 1 0 0,-1 0-1 0 0,1 1 1 0 0,-5 4-1 0 0,2-1-25 0 0,1-1 1 0 0,0 2-1 0 0,0-1 0 0 0,0 0 0 0 0,1 1 0 0 0,0 0 0 0 0,0 0 1 0 0,1 0-1 0 0,0 1 0 0 0,0-1 0 0 0,1 1 0 0 0,0 0 0 0 0,-2 9 1 0 0,0 3-1128 0 0,3-18-96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18511 0 0,'-10'21'1165'0'0,"2"-5"-875"0"0,0 0 0 0 0,-9 32 0 0 0,15-44-347 0 0,1 0 0 0 0,0 1 0 0 0,1-1 0 0 0,-1 0 0 0 0,1 0 0 0 0,0 1 0 0 0,0-1 0 0 0,0 0 0 0 0,1 0 0 0 0,-1 1 0 0 0,1-1 0 0 0,0 0-1 0 0,0 0 1 0 0,0 0 0 0 0,1 0 0 0 0,0 0 0 0 0,3 6 0 0 0,-4-8 64 0 0,0-1 0 0 0,0 1 0 0 0,0 0-1 0 0,1-1 1 0 0,-1 1 0 0 0,1-1-1 0 0,-1 0 1 0 0,1 1 0 0 0,-1-1 0 0 0,1 0-1 0 0,0 0 1 0 0,-1 0 0 0 0,1 0 0 0 0,0 0-1 0 0,0-1 1 0 0,0 1 0 0 0,0 0-1 0 0,0-1 1 0 0,3 1 0 0 0,-2-1-26 0 0,0 0 1 0 0,0 0-1 0 0,0-1 0 0 0,0 1 0 0 0,0-1 1 0 0,0 0-1 0 0,0 0 0 0 0,0 0 1 0 0,0 0-1 0 0,0 0 0 0 0,4-4 1 0 0,2 0-29 0 0,-1-1 0 0 0,-1-1 0 0 0,1 1 0 0 0,-1-1 1 0 0,0 0-1 0 0,-1-1 0 0 0,7-10 0 0 0,10-24 46 0 0,-16 28 9 0 0,0 1-1 0 0,15-22 1 0 0,-22 59 284 0 0,-4-3-241 0 0,0 1 0 0 0,-2-1 1 0 0,-1 0-1 0 0,0 0 0 0 0,-1-1 0 0 0,-2 0 1 0 0,0 0-1 0 0,-1-1 0 0 0,-1 0 0 0 0,-26 32 1 0 0,17-27 41 0 0,-2-1 0 0 0,-28 23 0 0 0,37-35-15 0 0,-2 0-1 0 0,1-1 1 0 0,-2 0 0 0 0,1-1-1 0 0,-20 7 1 0 0,-13 2-370 0 0,-74 16 0 0 0,101-33-841 0 0,21-1 1074 0 0,1 0 0 0 0,0 0 0 0 0,-1 0 0 0 0,1 0 0 0 0,0 0 0 0 0,0 0 0 0 0,-1-1 0 0 0,1 1 0 0 0,0 0 0 0 0,-1 0 1 0 0,1 0-1 0 0,0 0 0 0 0,0-1 0 0 0,0 1 0 0 0,-1 0 0 0 0,1 0 0 0 0,0-1 0 0 0,0 1 0 0 0,0 0 0 0 0,0 0 0 0 0,-1-1 0 0 0,1 1 0 0 0,0 0 0 0 0,0 0 1 0 0,0-1-1 0 0,0 1 0 0 0,0 0 0 0 0,0-1 0 0 0,0 1 0 0 0,0-1 0 0 0,-1-8-635 0 0,1 8 475 0 0,0-2-136 0 0,1 0 0 0 0,-1 0 1 0 0,1 1-1 0 0,0-1 0 0 0,0 0 0 0 0,0 0 0 0 0,0 1 1 0 0,0-1-1 0 0,3-4 0 0 0,2-4-1129 0 0,5-10-2825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4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33 4144 0 0,'-5'-11'408'0'0,"3"7"-316"0"0,0 3 285 0 0,1 0 1 0 0,-1-1 0 0 0,1 1-1 0 0,-1 0 1 0 0,0 1-1 0 0,1-1 1 0 0,-1 0 0 0 0,0 0-1 0 0,-2 0 1 0 0,-3-1 1186 0 0,5 1-1409 0 0,1 0 1 0 0,-1 0-1 0 0,0 1 0 0 0,0-1 1 0 0,0 1-1 0 0,1-1 1 0 0,-1 1-1 0 0,0 0 1 0 0,0 0-1 0 0,0 0 0 0 0,0 0 1 0 0,0 0-1 0 0,0 0 1 0 0,0 0-1 0 0,1 1 0 0 0,-1-1 1 0 0,0 1-1 0 0,0-1 1 0 0,0 1-1 0 0,1 0 1 0 0,-1 0-1 0 0,0 0 0 0 0,1 0 1 0 0,-1 0-1 0 0,0 0 1 0 0,1 0-1 0 0,0 0 1 0 0,-1 1-1 0 0,1-1 0 0 0,-2 3 1 0 0,-4 5-169 0 0,1-1 0 0 0,0 2 0 0 0,0-1-1 0 0,-5 13 1 0 0,3-5 357 0 0,-7 13-262 0 0,-11 32 0 0 0,10-21-26 0 0,0 4 464 0 0,1 2 0 0 0,3 0 0 0 0,-8 60 1 0 0,18-97-500 0 0,1-1 0 0 0,0 1 0 0 0,0 0 0 0 0,1 0 0 0 0,1 0 0 0 0,0-1 0 0 0,0 1 0 0 0,1 0 1 0 0,0-1-1 0 0,0 1 0 0 0,1-1 0 0 0,1 1 0 0 0,0-1 0 0 0,0 0 0 0 0,0-1 0 0 0,1 1 0 0 0,0-1 0 0 0,1 0 0 0 0,0 0 0 0 0,8 8 0 0 0,-9-11-45 0 0,0 0-1 0 0,0-1 0 0 0,0 0 1 0 0,0 0-1 0 0,1 0 0 0 0,-1 0 0 0 0,1-1 1 0 0,0 0-1 0 0,0 0 0 0 0,0-1 0 0 0,1 0 1 0 0,-1 0-1 0 0,9 2 0 0 0,-11-4 51 0 0,-1 1 0 0 0,1-1 0 0 0,-1 0 0 0 0,1 0 0 0 0,0 0 0 0 0,-1-1 0 0 0,1 1 0 0 0,-1-1 0 0 0,1 0 0 0 0,0 0 0 0 0,-1 0 0 0 0,0 0 0 0 0,1-1 0 0 0,-1 0 0 0 0,0 1 0 0 0,0-1 0 0 0,0 0 0 0 0,0 0 0 0 0,0-1 0 0 0,0 1 0 0 0,-1-1 0 0 0,1 1 0 0 0,-1-1 0 0 0,1 0 0 0 0,2-6 0 0 0,1 0 73 0 0,-1 1-1 0 0,-1-2 1 0 0,1 1 0 0 0,-2 0 0 0 0,1-1-1 0 0,-1 0 1 0 0,-1 1 0 0 0,0-1 0 0 0,0 0 0 0 0,0-19-1 0 0,-2 26-49 0 0,0 0 0 0 0,0 0 0 0 0,0 0 0 0 0,-1 0-1 0 0,1 0 1 0 0,-1 0 0 0 0,0 0 0 0 0,0 1 0 0 0,0-1-1 0 0,0 0 1 0 0,-1 1 0 0 0,1-1 0 0 0,-1 1 0 0 0,1-1-1 0 0,-1 1 1 0 0,0 0 0 0 0,0-1 0 0 0,0 1 0 0 0,0 0-1 0 0,0 0 1 0 0,-1 1 0 0 0,1-1 0 0 0,0 0 0 0 0,-1 1-1 0 0,0 0 1 0 0,1-1 0 0 0,-1 1 0 0 0,0 0 0 0 0,-4-1-1 0 0,-4 0 62 0 0,0-1 0 0 0,-15-6 0 0 0,14 5 19 0 0,1 1 0 0 0,-15-4 1 0 0,23 7-274 0 0,0-1 1 0 0,-1 1-1 0 0,1 0 1 0 0,0 0-1 0 0,-1 0 1 0 0,1 0-1 0 0,0 1 1 0 0,-1 0-1 0 0,1-1 1 0 0,0 1-1 0 0,0 0 1 0 0,-5 2-1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99 364 17503 0 0,'-4'8'384'0'0,"-1"-1"88"0"0,-2 0 8 0 0,0-7 8 0 0,-6 0-392 0 0,1-7-96 0 0,5-3 0 0 0,2 0 0 0 0,-6-5-200 0 0,3-2-64 0 0,0-1-16 0 0,5-7-4743 0 0,-6-2-945 0 0</inkml:trace>
  <inkml:trace contextRef="#ctx0" brushRef="#br0" timeOffset="1">145 1 5984 0 0,'-11'15'536'0'0,"6"-5"-432"0"0,3 0-104 0 0,-7 4 0 0 0,-3-3 0 0 0,5-1 64 0 0,-2 0-64 0 0,2 2 0 0 0,3-5-352 0 0,-4-4-112 0 0,4 0-24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19351 0 0,'-8'55'1592'0'0,"3"-29"-731"0"0,-1 50 0 0 0,5-69-868 0 0,2 1 0 0 0,-1-1 0 0 0,1 1 0 0 0,0-1 1 0 0,1 1-1 0 0,0-1 0 0 0,0 0 0 0 0,1 1 0 0 0,-1-1 0 0 0,1-1 0 0 0,5 9 0 0 0,-5-12-18 0 0,-1 0-1 0 0,1 0 1 0 0,0 0 0 0 0,0 0-1 0 0,0 0 1 0 0,0-1 0 0 0,1 1-1 0 0,-1-1 1 0 0,1 0 0 0 0,-1 0-1 0 0,1 0 1 0 0,0-1 0 0 0,0 1-1 0 0,0-1 1 0 0,0 0 0 0 0,0 0-1 0 0,0 0 1 0 0,0-1 0 0 0,0 1-1 0 0,6-1 1 0 0,-3 0-100 0 0,-1 0-1 0 0,1 0 1 0 0,-1-1 0 0 0,0 0 0 0 0,1 0 0 0 0,-1-1-1 0 0,0 0 1 0 0,0 0 0 0 0,0 0 0 0 0,0-1-1 0 0,0 0 1 0 0,8-5 0 0 0,6-7-2051 0 0,0-1 0 0 0,28-30 0 0 0,-31 25 554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14424 0 0,'2'1'330'0'0,"7"10"108"0"0,0 0 0 0 0,12 20-1 0 0,-12-17-331 0 0,20 24 1 0 0,-26-34-56 0 0,1 0 0 0 0,-1 0 1 0 0,0 1-1 0 0,0 0 0 0 0,-1-1 1 0 0,1 1-1 0 0,-1 0 0 0 0,0 0 1 0 0,-1 1-1 0 0,1-1 0 0 0,-1 0 1 0 0,0 0-1 0 0,0 1 0 0 0,-1-1 1 0 0,0 1-1 0 0,1-1 0 0 0,-2 1 1 0 0,1-1-1 0 0,-1 0 1 0 0,0 1-1 0 0,0-1 0 0 0,0 0 1 0 0,-1 1-1 0 0,0-1 0 0 0,0 0 1 0 0,0 0-1 0 0,0-1 0 0 0,-1 1 1 0 0,0 0-1 0 0,0-1 0 0 0,0 1 1 0 0,-1-1-1 0 0,1 0 0 0 0,-8 6 1 0 0,8-8-36 0 0,-1 1 1 0 0,0-1 0 0 0,0 0-1 0 0,0 0 1 0 0,0 0-1 0 0,0-1 1 0 0,0 1 0 0 0,0-1-1 0 0,-1 0 1 0 0,1 0-1 0 0,-1-1 1 0 0,1 1-1 0 0,0-1 1 0 0,-1 0 0 0 0,1 0-1 0 0,-1-1 1 0 0,-6 0-1 0 0,6 0 32 0 0,-1 1-1 0 0,0 1 1 0 0,0-1-1 0 0,0 1 1 0 0,-6 1 0 0 0,-5 1 146 0 0,14-3-145 0 0,0 1 0 0 0,0 0 0 0 0,0 0 0 0 0,0 0 0 0 0,0 1 0 0 0,0-1 0 0 0,0 1 0 0 0,0-1 0 0 0,0 1 0 0 0,1 0 0 0 0,-1 0 0 0 0,1 0 0 0 0,-1 0 0 0 0,1 1 0 0 0,0-1 0 0 0,0 1 0 0 0,0-1 0 0 0,0 1 0 0 0,1 0 0 0 0,-1-1 0 0 0,1 1 0 0 0,-1 0 0 0 0,1 0 0 0 0,0 0 0 0 0,0 1 0 0 0,-1 4 0 0 0,1-1-49 0 0,0-1 1 0 0,0 1-1 0 0,0 0 1 0 0,1 0 0 0 0,0 0-1 0 0,0 0 1 0 0,1 0-1 0 0,0 0 1 0 0,0 0 0 0 0,0 0-1 0 0,5 13 1 0 0,-2-12-233 0 0,0 1 1 0 0,0-1-1 0 0,0 0 1 0 0,1 0 0 0 0,1 0-1 0 0,11 13 1 0 0,-15-19 128 0 0,-1 0 0 0 0,1-1 0 0 0,0 0 1 0 0,0 1-1 0 0,-1-1 0 0 0,1 0 0 0 0,0 0 0 0 0,0 0 1 0 0,0 0-1 0 0,1 0 0 0 0,-1 0 0 0 0,0-1 1 0 0,0 1-1 0 0,0-1 0 0 0,1 1 0 0 0,-1-1 0 0 0,0 0 1 0 0,0 0-1 0 0,1 0 0 0 0,-1 0 0 0 0,0 0 1 0 0,0-1-1 0 0,0 1 0 0 0,1-1 0 0 0,-1 1 0 0 0,0-1 1 0 0,0 0-1 0 0,0 0 0 0 0,0 0 0 0 0,0 0 1 0 0,0 0-1 0 0,0 0 0 0 0,0-1 0 0 0,2-1 1 0 0,23-14-1457 0 0,-15 7 638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4:4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19351 0 0,'0'17'1720'0'0,"0"1"-1376"0"0,-7 9-280 0 0,3 5-64 0 0,-1 3 288 0 0,3 7 48 0 0,-7-1 8 0 0,2 5 0 0 0,-2 2-432 0 0,2-1-80 0 0,2-2-24 0 0,1-7 0 0 0,-3-6 32 0 0,-1-5 8 0 0,4-5 0 0 0,0-4-5647 0 0,1-8-1137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10136 0 0,'-7'6'163'0'0,"0"0"1"0"0,-14 8-1 0 0,19-13-135 0 0,0 1-1 0 0,0 0 0 0 0,0 0 1 0 0,1-1-1 0 0,-1 1 0 0 0,1 0 1 0 0,-1 0-1 0 0,1 0 0 0 0,-1 1 1 0 0,1-1-1 0 0,-1 3 0 0 0,-9 28 206 0 0,10-29-228 0 0,-6 19 87 0 0,1-3 274 0 0,0 0 0 0 0,2 1 0 0 0,0 0 0 0 0,-1 33 0 0 0,5-36-316 0 0,1 0 1 0 0,1 0-1 0 0,7 31 0 0 0,-6-37 147 0 0,1-1 1 0 0,0-1-1 0 0,0 1 0 0 0,1 0 0 0 0,0-1 0 0 0,14 19 1 0 0,-15-24-138 0 0,0-1 1 0 0,0 0-1 0 0,1 1 1 0 0,-1-1-1 0 0,1-1 1 0 0,0 1 0 0 0,0-1-1 0 0,1 0 1 0 0,-1 0-1 0 0,7 3 1 0 0,-7-4 33 0 0,-1-1-1 0 0,0 0 1 0 0,0 0 0 0 0,1 0-1 0 0,-1 0 1 0 0,0 0 0 0 0,1-1 0 0 0,-1 0-1 0 0,1 0 1 0 0,-1 0 0 0 0,1 0-1 0 0,-1-1 1 0 0,0 0 0 0 0,7-2-1 0 0,-8 2-47 0 0,0-1-1 0 0,0 1 1 0 0,-1-1-1 0 0,1 0 1 0 0,-1 0-1 0 0,1 0 0 0 0,-1-1 1 0 0,1 1-1 0 0,-1-1 1 0 0,0 1-1 0 0,0-1 1 0 0,0 1-1 0 0,2-6 0 0 0,0-1-40 0 0,0 0 0 0 0,0 1 0 0 0,3-14 0 0 0,-3 5 207 0 0,0 0-1 0 0,-1 0 1 0 0,-1 0-1 0 0,-1 0 1 0 0,0-21-1 0 0,-1 32-169 0 0,-1-1 0 0 0,1 0-1 0 0,-1 0 1 0 0,-1 0 0 0 0,1 1-1 0 0,-1-1 1 0 0,-1 1 0 0 0,1-1-1 0 0,-1 1 1 0 0,0 0 0 0 0,0 0 0 0 0,-1 0-1 0 0,1 0 1 0 0,-1 1 0 0 0,-8-9-1 0 0,9 12-18 0 0,1 0 0 0 0,-1 1 0 0 0,1-1-1 0 0,-1 0 1 0 0,0 1 0 0 0,0 0 0 0 0,0-1-1 0 0,0 1 1 0 0,0 0 0 0 0,0 1-1 0 0,0-1 1 0 0,0 1 0 0 0,0-1 0 0 0,0 1-1 0 0,0 0 1 0 0,0 0 0 0 0,0 0 0 0 0,-1 0-1 0 0,1 1 1 0 0,0-1 0 0 0,0 1-1 0 0,-4 1 1 0 0,2 0-252 0 0,1-1 0 0 0,-1 1 0 0 0,1 0 0 0 0,0 0 0 0 0,0 1 0 0 0,0-1 0 0 0,0 1 0 0 0,1 0 0 0 0,-1 0 0 0 0,1 0 0 0 0,-1 0 0 0 0,1 1 0 0 0,-5 7-1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5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62 148 10592 0 0,'-2'2'818'0'0,"-1"6"-632"0"0,-1-1-1 0 0,1 1 1 0 0,1 0-1 0 0,-1 0 1 0 0,1 0-1 0 0,1 0 1 0 0,-1 0 0 0 0,1 0-1 0 0,1 0 1 0 0,0 0-1 0 0,0 1 1 0 0,0-1-1 0 0,1 0 1 0 0,0 0-1 0 0,1 0 1 0 0,0 0-1 0 0,0 0 1 0 0,1 0-1 0 0,4 10 1 0 0,-6-16-163 0 0,0 0 0 0 0,1-1 0 0 0,-1 1 0 0 0,0 0 0 0 0,0 0 0 0 0,1-1 0 0 0,-1 1 0 0 0,1-1 0 0 0,0 0 0 0 0,-1 1 0 0 0,1-1 0 0 0,0 0 0 0 0,0 0 0 0 0,0 0-1 0 0,0 0 1 0 0,0 0 0 0 0,0 0 0 0 0,0-1 0 0 0,0 1 0 0 0,0-1 0 0 0,0 1 0 0 0,0-1 0 0 0,0 0 0 0 0,3 0 0 0 0,-2 0 57 0 0,1-1 0 0 0,-1 1 1 0 0,0-1-1 0 0,1 0 0 0 0,-1 0 0 0 0,0 0 0 0 0,0 0 0 0 0,1-1 0 0 0,-1 0 0 0 0,0 1 0 0 0,-1-1 1 0 0,1 0-1 0 0,0 0 0 0 0,3-4 0 0 0,-2 2 50 0 0,0 0 1 0 0,-1-1 0 0 0,1 0-1 0 0,-1 0 1 0 0,0 0 0 0 0,-1 0-1 0 0,1 0 1 0 0,-1 0 0 0 0,3-11-1 0 0,0-5 254 0 0,4-27-1 0 0,-9 45-335 0 0,1 0-31 0 0,2-16 210 0 0,-1-1 1 0 0,0-28 0 0 0,-2 43-213 0 0,0 0 0 0 0,-1 0-1 0 0,1 0 1 0 0,-1 0-1 0 0,-1 0 1 0 0,1 0 0 0 0,0 1-1 0 0,-1-1 1 0 0,0 0 0 0 0,0 1-1 0 0,-1-1 1 0 0,1 1 0 0 0,-1 0-1 0 0,0 0 1 0 0,-4-4 0 0 0,5 5-28 0 0,-1 1 1 0 0,0 0 0 0 0,0-1-1 0 0,0 1 1 0 0,0 1-1 0 0,0-1 1 0 0,0 0 0 0 0,-1 1-1 0 0,1 0 1 0 0,0 0-1 0 0,-1 0 1 0 0,1 0-1 0 0,-1 0 1 0 0,0 1 0 0 0,1-1-1 0 0,-1 1 1 0 0,1 0-1 0 0,-1 0 1 0 0,0 0 0 0 0,1 1-1 0 0,-1-1 1 0 0,1 1-1 0 0,-1 0 1 0 0,1 0 0 0 0,-1 0-1 0 0,-2 2 1 0 0,-1 0-204 0 0,1 0 0 0 0,0 0 1 0 0,1 1-1 0 0,-1-1 0 0 0,0 2 1 0 0,1-1-1 0 0,0 0 0 0 0,0 1 1 0 0,0 0-1 0 0,1 0 0 0 0,0 0 1 0 0,-1 1-1 0 0,-2 6 0 0 0,-1 4-790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5528 0 0,'0'0'422'0'0,"0"-2"-102"0"0,18-37 4335 0 0,10-19-1064 0 0,-12 37-2453 0 0,-15 20-1060 0 0,0 0-1 0 0,0 0 1 0 0,0 0 0 0 0,0 0 0 0 0,0 0 0 0 0,0 1-1 0 0,1-1 1 0 0,-1 0 0 0 0,0 1 0 0 0,0-1 0 0 0,1 1-1 0 0,-1-1 1 0 0,1 1 0 0 0,2-1 0 0 0,-3 1 196 0 0,6 4 222 0 0,-4-2-429 0 0,-1 0 0 0 0,0 0-1 0 0,0 0 1 0 0,0 0 0 0 0,0 0-1 0 0,0 0 1 0 0,0 0 0 0 0,0 0-1 0 0,-1 1 1 0 0,1-1 0 0 0,-1 1-1 0 0,0 0 1 0 0,0-1 0 0 0,2 6-1 0 0,0 4 26 0 0,0 0 0 0 0,1 15 0 0 0,3 17-610 0 0,0-29-538 0 0,-7-14 450 0 0,15 5-2204 0 0,-14-6 2483 0 0,1 0 1 0 0,-1 0 0 0 0,1 0-1 0 0,-1-1 1 0 0,1 1-1 0 0,-1 0 1 0 0,0-1 0 0 0,1 1-1 0 0,-1-1 1 0 0,1 1-1 0 0,-1-1 1 0 0,0 0-1 0 0,0 0 1 0 0,1 1 0 0 0,-1-1-1 0 0,0 0 1 0 0,0 0-1 0 0,2-2 1 0 0,-2 1 87 0 0,1-1 1 0 0,-1 1 0 0 0,1 0-1 0 0,-1-1 1 0 0,0 1-1 0 0,0-1 1 0 0,0 1-1 0 0,0-1 1 0 0,0-4-1 0 0,0 0 228 0 0,0-1-1 0 0,-1 0 1 0 0,0 1-1 0 0,0-1 0 0 0,0 0 1 0 0,-3-9-1 0 0,-1 0 1726 0 0,1-1 1 0 0,0-26 4623 0 0,6 52-5366 0 0,14 62-97 0 0,3-3-811 0 0,-5-17-213 0 0,-14-46-175 0 0,0 0 0 0 0,0 0-1 0 0,-1 0 1 0 0,1 0 0 0 0,-1 0 0 0 0,0 0-1 0 0,0 4 1 0 0,0-4-1404 0 0,0-4 1673 0 0,0 1 0 0 0,0-1 1 0 0,0 0-1 0 0,0 0 1 0 0,-1 0-1 0 0,1 1 1 0 0,0-1-1 0 0,0 0 0 0 0,0 0 1 0 0,0 0-1 0 0,-1 0 1 0 0,1 1-1 0 0,0-1 0 0 0,0 0 1 0 0,-1 0-1 0 0,1 0 1 0 0,0 0-1 0 0,0 0 0 0 0,-1 0 1 0 0,1 0-1 0 0,0 0 1 0 0,0 0-1 0 0,-1 0 1 0 0,1 0-1 0 0,0 0 0 0 0,0 0 1 0 0,-1 0-1 0 0,1 0 1 0 0,0 0-1 0 0,0 0 0 0 0,-1 0 1 0 0,1 0-1 0 0,0 0 1 0 0,-1 0-1 0 0,-9-3-986 0 0,5 0 702 0 0,1 0 1 0 0,-1 0 0 0 0,1 0-1 0 0,0-1 1 0 0,-1 0 0 0 0,-3-5 0 0 0,6 7 443 0 0,0-1 1 0 0,1 1 0 0 0,0-1-1 0 0,-1 0 1 0 0,1 0 0 0 0,0 1 0 0 0,0-1-1 0 0,0 0 1 0 0,1 0 0 0 0,-1 0 0 0 0,1 0-1 0 0,-1 0 1 0 0,1-5 0 0 0,0 7-6 0 0,0-1 0 0 0,1 1-1 0 0,-1-1 1 0 0,0 1 0 0 0,0-1 0 0 0,1 1 0 0 0,-1-1 0 0 0,1 1 0 0 0,-1-1 0 0 0,1 1 0 0 0,0 0-1 0 0,0-1 1 0 0,-1 1 0 0 0,1 0 0 0 0,0 0 0 0 0,0-1 0 0 0,0 1 0 0 0,0 0 0 0 0,0 0 0 0 0,1 0-1 0 0,-1 0 1 0 0,0 0 0 0 0,0 1 0 0 0,3-2 0 0 0,2-1 396 0 0,0 1-1 0 0,-1 0 1 0 0,1 1-1 0 0,10-2 1 0 0,-13 2-479 0 0,-1 1-30 0 0,0 0 0 0 0,0 0 0 0 0,0 1 1 0 0,0-1-1 0 0,1 0 0 0 0,-1 1 1 0 0,0 0-1 0 0,0-1 0 0 0,0 1 0 0 0,0 0 1 0 0,3 2-1 0 0,13 4-66 0 0,-13-6 56 0 0,0 1 1 0 0,0-1 0 0 0,0 1-1 0 0,7 4 1 0 0,-6-3-93 0 0,5-1-320 0 0,0-2-3121 0 0,-1 4-370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1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8288 0 0,'0'0'633'0'0,"1"2"-365"0"0,1 3-15 0 0,-1-2 135 0 0,0 0 0 0 0,1 0 0 0 0,-1 0 1 0 0,-1 0-1 0 0,1 0 0 0 0,0 4 1 0 0,0-5-296 0 0,-1 0 1 0 0,0 0 0 0 0,1 0 0 0 0,-1 0-1 0 0,1-1 1 0 0,0 1 0 0 0,0 0-1 0 0,1 2 1 0 0,2 6 183 0 0,19 66 1771 0 0,-9-36-2048 0 0,-9-17 245 0 0,-3-16-46 0 0,-1 1 0 0 0,0-1 0 0 0,0 0 0 0 0,0 0 0 0 0,-2 14 0 0 0,-19 163 409 0 0,20-163-608 0 0,2 14 0 0 0,-4-21 0 0 0,4 0 0 0 0,-1-4 134 0 0,-1-1-1 0 0,1 1 0 0 0,-1-1 0 0 0,-1 1 0 0 0,0-1 0 0 0,-1 0 0 0 0,-3 13 0 0 0,-3 28 850 0 0,0-1-983 0 0,5-35 0 0 0,0 1 0 0 0,0 25 0 0 0,-5 12 0 0 0,5 21 0 0 0,-8-18 0 0 0,8-39-11 0 0,-9 24 0 0 0,8-30 89 0 0,1 1-1 0 0,0-1 1 0 0,1 0-1 0 0,0 1 1 0 0,-1 13-1 0 0,3-19 258 0 0,0 4-474 0 0,1 0 0 0 0,-1 0 0 0 0,3 11 0 0 0,-2-10 321 0 0,0 1 1 0 0,-1-1 0 0 0,-1 0-1 0 0,1 0 1 0 0,-2 0 0 0 0,1 0-1 0 0,-1 0 1 0 0,-1 0 0 0 0,-4 11-1 0 0,5-16-182 0 0,0 0 0 0 0,0 0 0 0 0,0-1 0 0 0,-1 1 0 0 0,0-1 0 0 0,0 1 0 0 0,0-1 0 0 0,-1 0 0 0 0,-4 4 0 0 0,1 8 0 0 0,5-13 0 0 0,0 1 0 0 0,0 0 0 0 0,0-1 0 0 0,1 1 0 0 0,0 0 0 0 0,0 0 0 0 0,0 0 0 0 0,0 0 0 0 0,0 0 0 0 0,1 1 0 0 0,0-1 0 0 0,0 5 0 0 0,-5 69 0 0 0,5 128 0 0 0,8-138 0 0 0,-4-35 0 0 0,-3-27 0 0 0,0 1 0 0 0,0 0 0 0 0,-1-1 0 0 0,0 12 0 0 0,-20 121 0 0 0,14-103 0 0 0,1 0 0 0 0,2 1 0 0 0,2-1 0 0 0,1 1 0 0 0,1-1 0 0 0,12 62 0 0 0,-10-85 0 0 0,1-1 0 0 0,9 22 0 0 0,-1-4 0 0 0,-11-23 0 0 0,1 0 0 0 0,-1 0 0 0 0,0 0 0 0 0,-1 0 0 0 0,0 0 0 0 0,0 0 0 0 0,-1 1 0 0 0,-1 6 0 0 0,0 23 0 0 0,0 4 0 0 0,1-25 0 0 0,1 0 0 0 0,0 0 0 0 0,1 0 0 0 0,0 0 0 0 0,7 27 0 0 0,-3-28 0 0 0,-1 1 0 0 0,-1 0 0 0 0,2 21 0 0 0,-4 57 0 0 0,-1-40 0 0 0,-8 34 0 0 0,8 59 0 0 0,-1-116 0 0 0,-10 51 0 0 0,0 2 0 0 0,7-37 0 0 0,-4 115 0 0 0,8-144 0 0 0,-1 2 0 0 0,2-1 0 0 0,3 20 0 0 0,-3-22 0 0 0,0 0 0 0 0,-1 0 0 0 0,-3 27 0 0 0,0 12 0 0 0,-6 52 0 0 0,5-71 0 0 0,-8 78 466 0 0,10-89-580 0 0,1 0 0 0 0,2 27 1 0 0,1-6 76 0 0,-2-26 97 0 0,-6 97 964 0 0,2-80-2118 0 0,1-19 1072 0 0,-6 80 22 0 0,8-94 0 0 0,0 17 0 0 0,-4 81 1702 0 0,3-83-1846 0 0,-9 62-1125 0 0,8-59 1814 0 0,-5 32-171 0 0,2-15-374 0 0,5-23 0 0 0,1-13 0 0 0,0-1 0 0 0,0 1 0 0 0,-1-1 0 0 0,1 1 0 0 0,-1-1 0 0 0,-1 4 0 0 0,-1 6 64 0 0,0 0-1 0 0,0 0 1 0 0,1 1-1 0 0,0 16 1 0 0,1-12 4 0 0,-6 32 1 0 0,3-22 27 0 0,0-1 0 0 0,2 1 0 0 0,4 55 0 0 0,-1-25-561 0 0,4-5-793 0 0,-2-23 950 0 0,4 32 528 0 0,-6-33 115 0 0,0-17-176 0 0,0 1 1 0 0,-1-1-1 0 0,-3 21 0 0 0,1-14-130 0 0,-3 25 337 0 0,-14 51-1 0 0,8-29-365 0 0,8-45 0 0 0,-7 99 0 0 0,10-108-28 0 0,1 0-1 0 0,0 1 1 0 0,0-1-1 0 0,2 0 0 0 0,5 18 1 0 0,-4-15-345 0 0,-1 4 235 0 0,2 25-1 0 0,0 0 48 0 0,-3-27 94 0 0,-2 1 0 0 0,0-1-1 0 0,-1 0 1 0 0,0 1 0 0 0,-2-1-1 0 0,-4 18 1 0 0,6-30 120 0 0,1 1 0 0 0,0-1 0 0 0,0 0 0 0 0,0 0 0 0 0,2 8 0 0 0,1 12 24 0 0,0 100-147 0 0,1-69 0 0 0,-3-35-83 0 0,5 27-1 0 0,0-9-1101 0 0,4 66 577 0 0,-10-88 608 0 0,-5 34 0 0 0,5-50 0 0 0,0 5 195 0 0,0-1 0 0 0,0 0 0 0 0,0 0 0 0 0,1 0 0 0 0,0 1 0 0 0,2 6-1 0 0,-2-6-383 0 0,1 1 0 0 0,-1-1-1 0 0,0 9 1 0 0,-11 177-418 0 0,9-173 681 0 0,-4 24 0 0 0,2-24 230 0 0,0 23 0 0 0,2-9-682 0 0,0-21 290 0 0,0 0-1 0 0,1 0 1 0 0,2 12-1 0 0,10 67 89 0 0,-9-30 0 0 0,-1-52 0 0 0,-1-2 0 0 0,-4 6 0 0 0,1 4-457 0 0,2-16-39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1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8264 0 0,'0'0'748'0'0,"-1"1"-615"0"0,-1 5-87 0 0,0 1 1 0 0,1-1-1 0 0,-1 0 0 0 0,1 0 0 0 0,0 11 1 0 0,0-8 274 0 0,-2 30 1068 0 0,4 48 0 0 0,0-26-311 0 0,-1 186 786 0 0,8-198-1870 0 0,-8-43-628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1:1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18 8288 0 0,'0'0'190'0'0,"-2"0"28"0"0,0 0-188 0 0,0 0 0 0 0,0-1 1 0 0,0 1-1 0 0,0-1 0 0 0,-1 0 0 0 0,1 0 1 0 0,0 0-1 0 0,-2-1 0 0 0,2 0-9 0 0,-1 1-1 0 0,1 0 0 0 0,0 0 1 0 0,0 0-1 0 0,-1 0 1 0 0,1 1-1 0 0,0-1 0 0 0,-5 0 1 0 0,-2 1 63 0 0,7 0 21 0 0,0-1 0 0 0,0 1 0 0 0,0 0 0 0 0,0 0 1 0 0,0 0-1 0 0,0 0 0 0 0,0 1 0 0 0,0-1 0 0 0,0 0 1 0 0,0 1-1 0 0,0-1 0 0 0,0 1 0 0 0,0 0 0 0 0,0 0 0 0 0,0 0 1 0 0,0 0-1 0 0,0 0 0 0 0,1 0 0 0 0,-1 0 0 0 0,0 1 0 0 0,1-1 1 0 0,-1 0-1 0 0,1 1 0 0 0,0 0 0 0 0,-3 2 0 0 0,-10 15 683 0 0,1 0 0 0 0,1 1-1 0 0,1 0 1 0 0,-17 43 0 0 0,22-48-548 0 0,1 1 1 0 0,1 0-1 0 0,0 0 1 0 0,2 1-1 0 0,-2 18 0 0 0,4-33-232 0 0,0 1 0 0 0,0 0 0 0 0,0 0 0 0 0,1 0-1 0 0,-1 0 1 0 0,1-1 0 0 0,0 1 0 0 0,0 0-1 0 0,0-1 1 0 0,0 1 0 0 0,0-1 0 0 0,1 1-1 0 0,-1-1 1 0 0,1 1 0 0 0,-1-1 0 0 0,4 3-1 0 0,-2-3-12 0 0,-1 0-1 0 0,1-1 0 0 0,0 1 0 0 0,-1-1 0 0 0,1 0 0 0 0,0 0 0 0 0,0 0 0 0 0,0 0 0 0 0,0-1 0 0 0,4 1 0 0 0,-5-1 7 0 0,0 0-1 0 0,1 0 0 0 0,-1-1 1 0 0,0 1-1 0 0,0-1 0 0 0,0 0 1 0 0,0 0-1 0 0,0 0 0 0 0,0 0 1 0 0,0 0-1 0 0,0 0 0 0 0,0 0 0 0 0,0 0 1 0 0,0-1-1 0 0,2-2 0 0 0,1-2 0 0 0,0 0 0 0 0,0 0 0 0 0,-1-1 0 0 0,0 0 0 0 0,0 0 0 0 0,0 0 0 0 0,3-11 0 0 0,2-2 0 0 0,0 0 0 0 0,9-35 0 0 0,-1 6 0 0 0,-15 34 1392 0 0,-8 48-830 0 0,-3 61 0 0 0,7-66-510 0 0,-5 152-52 0 0,6-127-109 0 0,9 86 0 0 0,-6-127-196 0 0,1 1 1 0 0,0-1-1 0 0,8 19 1 0 0,-5-16-1337 0 0,-3-6-4497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1:1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40 207 12896 0 0,'0'3'594'0'0,"1"4"-531"0"0,0 0-1 0 0,0 0 1 0 0,1 1 0 0 0,0-2-1 0 0,0 1 1 0 0,1 0-1 0 0,-1 0 1 0 0,2-1 0 0 0,-1 1-1 0 0,1-1 1 0 0,0 0-1 0 0,0 0 1 0 0,0 0 0 0 0,1-1-1 0 0,0 0 1 0 0,0 0-1 0 0,0 0 1 0 0,9 5 0 0 0,-13-9-17 0 0,0 0 0 0 0,1 0 0 0 0,-1 0 0 0 0,1 0 0 0 0,0 0 0 0 0,-1-1 0 0 0,1 1 1 0 0,0-1-1 0 0,-1 1 0 0 0,1-1 0 0 0,0 0 0 0 0,0 1 0 0 0,-1-1 0 0 0,1 0 1 0 0,0 0-1 0 0,0 0 0 0 0,-1-1 0 0 0,1 1 0 0 0,0 0 0 0 0,0-1 0 0 0,-1 1 1 0 0,1-1-1 0 0,0 1 0 0 0,-1-1 0 0 0,1 0 0 0 0,-1 0 0 0 0,1 1 0 0 0,-1-1 0 0 0,1-1 1 0 0,-1 1-1 0 0,0 0 0 0 0,3-2 0 0 0,-1-1 40 0 0,0 0 1 0 0,0 0-1 0 0,0 0 0 0 0,0 0 1 0 0,-1-1-1 0 0,0 1 0 0 0,0-1 1 0 0,0 0-1 0 0,0 0 0 0 0,0-5 0 0 0,2-5 114 0 0,-1 0 0 0 0,-1-1 0 0 0,-1 1 0 0 0,0-1 0 0 0,-1 1 0 0 0,0-1 0 0 0,-1 0 0 0 0,-1 1-1 0 0,-1-1 1 0 0,0 1 0 0 0,-10-28 0 0 0,10 38-213 0 0,1 1 0 0 0,-1-1 0 0 0,0 1 1 0 0,0 0-1 0 0,0 0 0 0 0,-1 0 0 0 0,-6-6 0 0 0,8 8 31 0 0,-1 0 0 0 0,1 0 0 0 0,-1 0-1 0 0,1 0 1 0 0,-1 1 0 0 0,0-1 0 0 0,0 1 0 0 0,1-1 0 0 0,-1 1-1 0 0,0 0 1 0 0,0 0 0 0 0,-1 1 0 0 0,-3-2 0 0 0,4 3 33 0 0,-1-1 0 0 0,1 1 1 0 0,0 0-1 0 0,-1 0 0 0 0,1 0 1 0 0,0 0-1 0 0,0 0 0 0 0,0 1 1 0 0,0-1-1 0 0,0 1 0 0 0,0 0 1 0 0,0 0-1 0 0,0 0 0 0 0,-2 3 1 0 0,-2 2-74 0 0,1 0 1 0 0,0 0-1 0 0,0 0 1 0 0,-5 9-1 0 0,7-10-531 0 0,1 0 0 0 0,0 1 0 0 0,0 0 0 0 0,1-1 0 0 0,0 1 0 0 0,0 0 1 0 0,-1 10-1 0 0,2 0-5383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1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11976 0 0,'0'3'546'0'0,"0"3"-482"0"0,0-1-1 0 0,0 0 0 0 0,0 1 0 0 0,1-1 1 0 0,-1 0-1 0 0,2 1 0 0 0,-1-1 1 0 0,0 0-1 0 0,1 0 0 0 0,0 0 0 0 0,0 0 1 0 0,4 6-1 0 0,2 0 282 0 0,-6-8-216 0 0,0 1-1 0 0,1-1 0 0 0,-1 1 1 0 0,1-1-1 0 0,-1 0 0 0 0,1 0 1 0 0,0 0-1 0 0,1 0 0 0 0,-1-1 1 0 0,0 1-1 0 0,1-1 0 0 0,-1 0 1 0 0,1 0-1 0 0,0 0 0 0 0,5 1 1 0 0,-3-1 50 0 0,0-1 0 0 0,0 0 0 0 0,0 0 0 0 0,0-1 0 0 0,-1 0 0 0 0,1 0 1 0 0,0 0-1 0 0,0 0 0 0 0,7-3 0 0 0,-9 2-107 0 0,0 0 0 0 0,0-1 0 0 0,0 1 0 0 0,-1-1-1 0 0,1 0 1 0 0,-1 0 0 0 0,1-1 0 0 0,-1 1 0 0 0,0-1 0 0 0,0 0-1 0 0,0 1 1 0 0,0-1 0 0 0,0-1 0 0 0,3-4 0 0 0,0-1 39 0 0,0-1 0 0 0,-1 0 0 0 0,-1 0 0 0 0,1 0 0 0 0,-1-1 0 0 0,-1 0 0 0 0,3-14 0 0 0,-3 8 187 0 0,-1 0-1 0 0,0 0 0 0 0,-2-35 0 0 0,0 48-257 0 0,-1 0 0 0 0,0-1 0 0 0,0 1-1 0 0,0 0 1 0 0,0 0 0 0 0,-1 0 0 0 0,0 0 0 0 0,1 1 0 0 0,-1-1 0 0 0,-1 0-1 0 0,1 1 1 0 0,0-1 0 0 0,-1 1 0 0 0,0 0 0 0 0,0 0 0 0 0,-5-4 0 0 0,5 4-36 0 0,1 1 0 0 0,-1 0 0 0 0,0 0 0 0 0,0 1 0 0 0,0-1 1 0 0,-1 1-1 0 0,1-1 0 0 0,0 1 0 0 0,-1 0 0 0 0,1 0 1 0 0,0 1-1 0 0,-1-1 0 0 0,1 1 0 0 0,-1-1 0 0 0,1 1 0 0 0,-1 0 1 0 0,1 0-1 0 0,-1 1 0 0 0,1-1 0 0 0,-6 2 0 0 0,3 0-12 0 0,-1 1 0 0 0,0 0-1 0 0,1 0 1 0 0,-1 1 0 0 0,1 0-1 0 0,0 0 1 0 0,1 0-1 0 0,-1 1 1 0 0,-7 7 0 0 0,5-3-749 0 0,0 0-1 0 0,1 1 1 0 0,0 0 0 0 0,-11 19 0 0 0,7-9-5725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2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53 2760 0 0,'0'0'125'0'0,"-8"-13"4992"0"0,7 13-5003 0 0,1-1-1 0 0,0 1 0 0 0,-1-1 0 0 0,1 1 0 0 0,0-1 0 0 0,-1 0 0 0 0,1 1 0 0 0,0-1 0 0 0,0 1 0 0 0,0-1 1 0 0,0 0-1 0 0,0 1 0 0 0,-1-1 0 0 0,1 0 0 0 0,0 1 0 0 0,0-1 0 0 0,1 0 0 0 0,-1 1 0 0 0,0-1 0 0 0,0 0 0 0 0,0 1 1 0 0,0-1-1 0 0,0 1 0 0 0,1-1 0 0 0,-1 0 0 0 0,0 1 0 0 0,1-1 0 0 0,-1 1 0 0 0,0-1 0 0 0,1 1 0 0 0,-1-1 1 0 0,1 1-1 0 0,-1-1 0 0 0,1 1 0 0 0,-1-1 0 0 0,1 1 0 0 0,-1-1 0 0 0,1 1 0 0 0,-1 0 0 0 0,1-1 0 0 0,-1 1 1 0 0,2 0-1 0 0,3-3 18 0 0,1 1 1 0 0,-1 0 0 0 0,0 1 0 0 0,7-2 0 0 0,-6 1 124 0 0,4 1-145 0 0,0 0 1 0 0,0 0-1 0 0,0 1 1 0 0,0 0 0 0 0,0 1-1 0 0,0 0 1 0 0,0 0-1 0 0,0 1 1 0 0,0 1-1 0 0,-1-1 1 0 0,1 2-1 0 0,-1-1 1 0 0,0 1-1 0 0,0 1 1 0 0,0-1-1 0 0,10 8 1 0 0,-12-6-48 0 0,-1 0-1 0 0,1 0 1 0 0,-1 1 0 0 0,0-1 0 0 0,0 1-1 0 0,-1 0 1 0 0,0 1 0 0 0,0 0 0 0 0,-1-1-1 0 0,0 1 1 0 0,0 1 0 0 0,-1-1 0 0 0,0 1 0 0 0,-1-1-1 0 0,1 1 1 0 0,0 14 0 0 0,0 3 236 0 0,-1 0 1 0 0,-1 1-1 0 0,-5 52 1 0 0,1-63-158 0 0,0 0 1 0 0,0 0-1 0 0,-2 0 0 0 0,0-1 1 0 0,0 1-1 0 0,-2-1 1 0 0,-14 25-1 0 0,4-9 21 0 0,12-20 12 0 0,-1-1 0 0 0,0 0 0 0 0,-1 0 0 0 0,-8 10 0 0 0,-17 27 996 0 0,31-46-1011 0 0,2 6 11 0 0,0-6-168 0 0,1 0 0 0 0,-1 1 0 0 0,1-1 0 0 0,-1 0 0 0 0,1 0 0 0 0,-1 0-1 0 0,1 0 1 0 0,0 0 0 0 0,-1 0 0 0 0,1 0 0 0 0,0-1 0 0 0,0 1 0 0 0,-1-1 0 0 0,1 1-1 0 0,0-1 1 0 0,3 1 0 0 0,33 0-14 0 0,-33-1 14 0 0,22-1-13 0 0,0-2-1 0 0,-1-1 0 0 0,1-1 0 0 0,-1-1 0 0 0,0-1 0 0 0,0-1 1 0 0,24-13-1 0 0,-4 4-1765 0 0,-25 5 692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2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18 9216 0 0,'0'0'2520'0'0,"-14"-10"990"0"0,10 9-3073 0 0,1 0 0 0 0,-1-1-1 0 0,1 1 1 0 0,-1 1 0 0 0,1-1 0 0 0,-1 0 0 0 0,1 1-1 0 0,-1 0 1 0 0,0 0 0 0 0,1 0 0 0 0,-8 1-1 0 0,-1 3-93 0 0,1 0-1 0 0,-18 9 0 0 0,19-8-249 0 0,0 0 0 0 0,-1-1 0 0 0,-16 4 0 0 0,-23-2 116 0 0,35-5-85 0 0,-22 5 0 0 0,2-1 129 0 0,27-4-110 0 0,0 0 0 0 0,0 0 0 0 0,1 1 0 0 0,-12 3 0 0 0,16-4 28 0 0,-1-1-86 0 0,2 0-42 0 0,3 3-90 0 0,0 0 43 0 0,0 0-1 0 0,0 0 1 0 0,0 0 0 0 0,0 0-1 0 0,1 0 1 0 0,-1 0 0 0 0,1 0-1 0 0,0-1 1 0 0,0 1-1 0 0,0-1 1 0 0,4 5 0 0 0,7 11-4 0 0,55 99 72 0 0,-61-105-60 0 0,1 0-1 0 0,9 23 1 0 0,-3 10 60 0 0,-11-38-11 0 0,12-15-1 0 0,0 2-60 0 0,-1 0-1 0 0,1 0 1 0 0,1 2-1 0 0,-1 0 0 0 0,1 1 1 0 0,24-3-1 0 0,-35 6 9 0 0,0 0 0 0 0,0 0 0 0 0,1 1 0 0 0,-1 0 0 0 0,0 0 0 0 0,0 0 0 0 0,1 0 0 0 0,-1 1 0 0 0,0 0 0 0 0,0 0 0 0 0,-1 0 0 0 0,1 1 0 0 0,0-1 0 0 0,-1 1 0 0 0,0 0 0 0 0,1 0 0 0 0,-1 1 0 0 0,0 0 0 0 0,-1-1 0 0 0,1 1 0 0 0,-1 0 0 0 0,0 1 0 0 0,0-1 0 0 0,0 0 0 0 0,0 1 0 0 0,-1 0 0 0 0,1 0 0 0 0,-1 0 0 0 0,2 7 0 0 0,0 4 4 0 0,0 1 0 0 0,0-1 1 0 0,-2 1-1 0 0,1 18 0 0 0,-2-25 13 0 0,-2 0 0 0 0,1 1 0 0 0,-2-1 0 0 0,1 0 0 0 0,-1 0 0 0 0,-1 0 1 0 0,-6 18-1 0 0,2-14 16 0 0,1 1 0 0 0,-12 17 0 0 0,14-27-23 0 0,1 0-1 0 0,-1 0 0 0 0,0 0 1 0 0,-1 0-1 0 0,1-1 1 0 0,-1 0-1 0 0,0 0 0 0 0,-9 6 1 0 0,3-4 12 0 0,0 0 1 0 0,0-1-1 0 0,0 0 1 0 0,-1-1-1 0 0,0 0 0 0 0,-15 3 1 0 0,17-5-288 0 0,0 0 0 0 0,0 1 1 0 0,1 1-1 0 0,-11 4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1:2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8288 0 0,'0'0'756'0'0,"-1"1"-623"0"0,-5 29 1519 0 0,6-26-1412 0 0,0 1 1 0 0,0-1-1 0 0,0 0 1 0 0,1 1-1 0 0,2 7 1 0 0,-2-9-174 0 0,0-1 0 0 0,0 1 0 0 0,1 0-1 0 0,-1-1 1 0 0,1 1 0 0 0,0-1 0 0 0,0 1 0 0 0,0-1 0 0 0,0 0 0 0 0,0 0 0 0 0,3 3 0 0 0,29 19 493 0 0,-34-23-559 0 0,294 211 2258 0 0,-197-139-1368 0 0,-43-38-700 0 0,1-2-1 0 0,89 39 0 0 0,-35-19-121 0 0,5 4-1337 0 0,-106-53-186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3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3 533 10136 0 0,'1'10'198'0'0,"-1"-8"-96"0"0,0 0 0 0 0,0 0 0 0 0,0-1 0 0 0,0 1 0 0 0,0 0 1 0 0,0 0-1 0 0,0 0 0 0 0,-1-1 0 0 0,1 1 0 0 0,-1 0 0 0 0,-1 3 2229 0 0,11 9-1815 0 0,8 2 328 0 0,22 26 0 0 0,-23-23-342 0 0,24 22-1 0 0,-8-11-84 0 0,-25-22-406 0 0,0-1 0 0 0,1 0 0 0 0,0 0 0 0 0,1 0 0 0 0,-1-1 0 0 0,1 0 0 0 0,0-1 0 0 0,12 5 0 0 0,-14-7-19 0 0,0-1 0 0 0,0 0 0 0 0,1 0 0 0 0,-1-1 0 0 0,1 1 0 0 0,-1-2 0 0 0,1 1-1 0 0,0-1 1 0 0,7-1 0 0 0,-11 1 41 0 0,-1-1 1 0 0,1 0-1 0 0,-1 0 0 0 0,1 0 1 0 0,-1 0-1 0 0,1 0 0 0 0,-1-1 0 0 0,0 1 1 0 0,1-1-1 0 0,-1 0 0 0 0,0 0 0 0 0,0 0 1 0 0,-1-1-1 0 0,1 1 0 0 0,0-1 0 0 0,-1 1 1 0 0,1-1-1 0 0,-1 0 0 0 0,0 0 1 0 0,3-6-1 0 0,7-16 103 0 0,-1 0 0 0 0,-1-1 0 0 0,11-42 0 0 0,7-83 398 0 0,-4 35-334 0 0,-5 29-208 0 0,15-41 8 0 0,-14 56 0 0 0,1 22-1290 0 0,-18 38-5163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4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56 5264 0 0,'0'0'394'0'0,"-1"-1"-263"0"0,1 0-103 0 0,0 0-1 0 0,-1 0 1 0 0,1 0-1 0 0,-1 1 1 0 0,1-1-1 0 0,-1 0 0 0 0,1 0 1 0 0,-1 0-1 0 0,1 0 1 0 0,-1 1-1 0 0,0-1 1 0 0,1 0-1 0 0,-1 1 1 0 0,0-1-1 0 0,0 1 1 0 0,1-1-1 0 0,-2 0 1 0 0,-3-3 217 0 0,2 0 124 0 0,1 0 0 0 0,-1 1 0 0 0,1-1 0 0 0,-1 1 0 0 0,0 0 0 0 0,-1 0 0 0 0,1 0 0 0 0,0 0-1 0 0,-6-3 1 0 0,7 5 310 0 0,-15 11 994 0 0,14-6-1580 0 0,0 1 0 0 0,0-1-1 0 0,0 1 1 0 0,0 0 0 0 0,1 0-1 0 0,0 0 1 0 0,0 0 0 0 0,0 0-1 0 0,-2 10 1 0 0,-1 2 26 0 0,-3 9 29 0 0,1 1 1 0 0,-6 48 0 0 0,3 56 17 0 0,6-57 279 0 0,3-39-117 0 0,7 68 0 0 0,-1-51-313 0 0,-4-38-23 0 0,1-1 1 0 0,1 0 0 0 0,0 1-1 0 0,0-1 1 0 0,1 0 0 0 0,10 20 0 0 0,-12-28 48 0 0,0 0 0 0 0,1-1 0 0 0,-1 1 0 0 0,1-1 0 0 0,0 0 0 0 0,1 0 0 0 0,-1 0 0 0 0,1 0 0 0 0,0 0 0 0 0,-1-1 0 0 0,2 0 0 0 0,-1 1 0 0 0,0-2 0 0 0,1 1 0 0 0,-1 0 0 0 0,1-1 0 0 0,0 0 0 0 0,0 0 0 0 0,8 2 0 0 0,-11-4-31 0 0,1 0 1 0 0,-1 0 0 0 0,0 0-1 0 0,0 0 1 0 0,0 0 0 0 0,1-1-1 0 0,-1 1 1 0 0,0-1-1 0 0,0 0 1 0 0,0 1 0 0 0,0-1-1 0 0,0 0 1 0 0,0 0-1 0 0,0 0 1 0 0,0-1 0 0 0,0 1-1 0 0,-1 0 1 0 0,1-1-1 0 0,0 1 1 0 0,-1-1 0 0 0,1 1-1 0 0,0-3 1 0 0,2 0 59 0 0,-1-1 1 0 0,0 1-1 0 0,0-1 0 0 0,0 0 1 0 0,-1 1-1 0 0,0-2 0 0 0,3-8 0 0 0,-3 5-12 0 0,-1 1-1 0 0,0 0 0 0 0,0 0 0 0 0,-1-1 0 0 0,0 1 1 0 0,-1 0-1 0 0,0 0 0 0 0,0-1 0 0 0,-1 1 0 0 0,1 0 1 0 0,-4-8-1 0 0,-1 0-4 0 0,-1 1 0 0 0,0 0 0 0 0,-1 0 0 0 0,-13-20 0 0 0,17 30-43 0 0,1 1-1 0 0,-2-1 1 0 0,1 0-1 0 0,0 1 0 0 0,-1 0 1 0 0,0 0-1 0 0,-9-6 1 0 0,12 9-10 0 0,-1-1 0 0 0,0 1 0 0 0,1-1 1 0 0,-1 1-1 0 0,0 0 0 0 0,0 0 0 0 0,0 0 1 0 0,0 1-1 0 0,0-1 0 0 0,0 1 1 0 0,0-1-1 0 0,0 1 0 0 0,0 0 0 0 0,0 0 1 0 0,-1 1-1 0 0,1-1 0 0 0,-3 1 0 0 0,4 0-67 0 0,0 1 0 0 0,0-1 0 0 0,0 0-1 0 0,0 1 1 0 0,0 0 0 0 0,0-1-1 0 0,0 1 1 0 0,0 0 0 0 0,1 0 0 0 0,-1 0-1 0 0,1 0 1 0 0,-3 4 0 0 0,-2 2-1178 0 0,-4 4-4483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1840 0 0,'0'0'83'0'0,"0"-2"-6"0"0,12-18 828 0 0,-1 7 5742 0 0,-9 12-5515 0 0,-1 1-967 0 0,0-1 0 0 0,1 1 0 0 0,-1-1 1 0 0,0 1-1 0 0,1 0 0 0 0,-1 0 0 0 0,0 0 1 0 0,1 0-1 0 0,-1 0 0 0 0,0 0 0 0 0,1 0 0 0 0,-1 0 1 0 0,0 0-1 0 0,1 0 0 0 0,-1 1 0 0 0,0-1 1 0 0,1 1-1 0 0,-1-1 0 0 0,0 1 0 0 0,0-1 1 0 0,2 2-1 0 0,-1-1-12 0 0,0 1-1 0 0,-1 0 1 0 0,1 0 0 0 0,0 0-1 0 0,0 0 1 0 0,-1 0 0 0 0,0 0 0 0 0,1 0-1 0 0,-1 0 1 0 0,2 5 0 0 0,0 1 58 0 0,-1 0 1 0 0,0 0-1 0 0,0 1 1 0 0,0-1-1 0 0,-1 0 1 0 0,0 13-1 0 0,-4 1 30 0 0,2-16-178 0 0,-1 0 0 0 0,2 0 0 0 0,-1 12-1 0 0,-9-22 9 0 0,-14-11-28 0 0,22 15-86 0 0,-15 7 258 0 0,17-7-209 0 0,0 0 1 0 0,-1 0-1 0 0,1 0 0 0 0,0 0 1 0 0,-1 1-1 0 0,1-1 0 0 0,0 0 1 0 0,-1 0-1 0 0,1 0 0 0 0,0 0 1 0 0,0 1-1 0 0,-1-1 0 0 0,1 0 1 0 0,0 0-1 0 0,0 0 0 0 0,-1 1 1 0 0,1-1-1 0 0,0 0 0 0 0,0 0 1 0 0,0 1-1 0 0,-1-1 0 0 0,1 0 1 0 0,0 1-1 0 0,0-1 0 0 0,0 1-2 0 0,-10 18 195 0 0,9-19-194 0 0,1 1 0 0 0,0 0 0 0 0,0 0 0 0 0,0 0 0 0 0,-1-1 0 0 0,1 1 0 0 0,0 0 0 0 0,0 0 0 0 0,0 0 0 0 0,0-1 0 0 0,0 1 0 0 0,0 0 0 0 0,1 0 0 0 0,-1 0 0 0 0,0 0 0 0 0,0-1 0 0 0,1 1 0 0 0,-1 0 0 0 0,0 0 0 0 0,1-1 0 0 0,-1 1 0 0 0,1 1 0 0 0,6 1 5 0 0,0-1-10 0 0,-6-2 0 0 0,0 1 0 0 0,1-1 0 0 0,-1 0 0 0 0,0 1 0 0 0,0-1 0 0 0,0 0 0 0 0,1 0 0 0 0,-1 0 0 0 0,0 0 0 0 0,0 0 0 0 0,0-1 0 0 0,0 1 0 0 0,1 0 0 0 0,-1 0 0 0 0,0-1 0 0 0,2 0 0 0 0,28-11-496 0 0,-21 5 248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4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8720 0 0,'0'0'658'0'0,"14"-9"-404"0"0,-10 7-208 0 0,0 0 0 0 0,1 0 1 0 0,0 0-1 0 0,-1 0 0 0 0,7 0 1 0 0,13-6 252 0 0,51-31 757 0 0,-23 11-257 0 0,-27 15-410 0 0,-16 8-273 0 0,0 0-1 0 0,0 1 0 0 0,1-1 1 0 0,-1 2-1 0 0,1 0 1 0 0,12-3-1 0 0,-21 6-97 0 0,0 0-1 0 0,0 0 1 0 0,0-1-1 0 0,1 1 1 0 0,-1 0-1 0 0,0 0 1 0 0,0 0 0 0 0,0 1-1 0 0,1-1 1 0 0,-1 0-1 0 0,0 0 1 0 0,0 1-1 0 0,0-1 1 0 0,1 1 0 0 0,-1-1-1 0 0,0 1 1 0 0,0-1-1 0 0,0 1 1 0 0,0-1-1 0 0,0 1 1 0 0,0 0 0 0 0,1 1-1 0 0,-1-1 5 0 0,0 1-1 0 0,0 0 0 0 0,0 0 1 0 0,0-1-1 0 0,0 1 1 0 0,-1 0-1 0 0,1 0 1 0 0,0 0-1 0 0,-1 0 0 0 0,0 0 1 0 0,1 0-1 0 0,-1 3 1 0 0,0 4 30 0 0,0 0 0 0 0,-1 0 0 0 0,0 0 0 0 0,-1-1 0 0 0,-2 10 0 0 0,-63 187 956 0 0,51-160-976 0 0,-6 16 247 0 0,3 1 0 0 0,-15 86 0 0 0,34-145-242 0 0,-1 1 0 0 0,1-1 0 0 0,0 0 0 0 0,0 1 0 0 0,0-1 1 0 0,0 0-1 0 0,1 1 0 0 0,-1-1 0 0 0,1 0 0 0 0,0 0 0 0 0,0 1 0 0 0,0-1 0 0 0,0 0 1 0 0,1 0-1 0 0,-1 0 0 0 0,3 3 0 0 0,-3-4-31 0 0,1 0 0 0 0,0-1-1 0 0,0 1 1 0 0,-1-1 0 0 0,1 1 0 0 0,0-1 0 0 0,0 1-1 0 0,0-1 1 0 0,0 0 0 0 0,1 0 0 0 0,-1 0 0 0 0,0 0 0 0 0,0-1-1 0 0,1 1 1 0 0,-1-1 0 0 0,0 1 0 0 0,1-1 0 0 0,-1 0-1 0 0,0 0 1 0 0,1 0 0 0 0,-1 0 0 0 0,0 0 0 0 0,3-1-1 0 0,8-2 10 0 0,-1 0 0 0 0,0-1-1 0 0,0-1 1 0 0,0 0-1 0 0,0-1 1 0 0,11-7 0 0 0,7-3 74 0 0,84-33-1419 0 0,-93 42-4331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4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7368 0 0,'-1'1'54'0'0,"-1"-1"0"0"0,0 1 0 0 0,1-1 0 0 0,-1 1 0 0 0,1-1 0 0 0,-1 1 1 0 0,1 0-1 0 0,0-1 0 0 0,-1 1 0 0 0,1 0 0 0 0,0 0 0 0 0,-1 0 0 0 0,1 0 0 0 0,0 1 1 0 0,0-1-1 0 0,0 0 0 0 0,0 0 0 0 0,0 1 0 0 0,0-1 0 0 0,0 0 0 0 0,1 1 0 0 0,-1-1 0 0 0,0 1 1 0 0,1-1-1 0 0,-1 1 0 0 0,0 2 0 0 0,-1 3 523 0 0,1 1 0 0 0,-1-1-1 0 0,1 0 1 0 0,0 14 0 0 0,2-1 716 0 0,7 39-1 0 0,0-2-434 0 0,-3 4-801 0 0,3-1 0 0 0,17 70 1 0 0,-15-91-118 0 0,-8-26-29 0 0,2 1 0 0 0,-1 0 0 0 0,2-1 0 0 0,0 0 0 0 0,0 0 0 0 0,12 20 0 0 0,-9-24-428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4464 0 0,'0'0'200'0'0,"0"1"-8"0"0,8 109 415 0 0,-2-47 676 0 0,-3-20-63 0 0,2-1 0 0 0,2 1 0 0 0,13 44 0 0 0,-11-63-538 0 0,1-1-1 0 0,14 25 0 0 0,-23-45-589 0 0,1 0-1 0 0,0-1 0 0 0,-1 1 0 0 0,1-1 1 0 0,0 1-1 0 0,0-1 0 0 0,1 0 0 0 0,-1 0 1 0 0,0 0-1 0 0,1 0 0 0 0,-1 0 0 0 0,1-1 1 0 0,0 1-1 0 0,4 1 0 0 0,-5-2-64 0 0,0-1 1 0 0,0 1-1 0 0,0-1 0 0 0,0 1 0 0 0,0-1 0 0 0,0 0 0 0 0,0 0 1 0 0,0 0-1 0 0,0 0 0 0 0,0-1 0 0 0,0 1 0 0 0,0 0 1 0 0,-1-1-1 0 0,1 1 0 0 0,0-1 0 0 0,0 0 0 0 0,0 0 0 0 0,0 0 1 0 0,-1 0-1 0 0,1 0 0 0 0,0 0 0 0 0,-1 0 0 0 0,3-2 1 0 0,-2 1 42 0 0,-1-1 0 0 0,1 1 1 0 0,0-1-1 0 0,-1 0 1 0 0,1 0-1 0 0,-1 1 0 0 0,0-1 1 0 0,0 0-1 0 0,0 0 1 0 0,-1 0-1 0 0,1 0 0 0 0,0-4 1 0 0,1-5 185 0 0,2-11-17 0 0,-1 0-1 0 0,-2-1 0 0 0,0 1 0 0 0,-1-1 0 0 0,-5-28 0 0 0,4 30-135 0 0,-1 1-6 0 0,-2 1-1 0 0,0 0 1 0 0,0 0-1 0 0,-2 1 1 0 0,-1-1-1 0 0,0 1 1 0 0,-1 1-1 0 0,-20-33 0 0 0,26 47-81 0 0,-1 0 0 0 0,0 0-1 0 0,0 1 1 0 0,0-1 0 0 0,0 1 0 0 0,0 0-1 0 0,-1 0 1 0 0,0 0 0 0 0,1 0-1 0 0,-8-3 1 0 0,9 5-15 0 0,0 0-1 0 0,0 0 1 0 0,0 1 0 0 0,-1-1-1 0 0,1 1 1 0 0,0 0-1 0 0,0-1 1 0 0,0 1 0 0 0,0 0-1 0 0,-1 0 1 0 0,1 1-1 0 0,0-1 1 0 0,0 0 0 0 0,0 1-1 0 0,0-1 1 0 0,0 1 0 0 0,0 0-1 0 0,0 0 1 0 0,0 0-1 0 0,0 0 1 0 0,0 0 0 0 0,0 0-1 0 0,0 0 1 0 0,-2 2-1 0 0,1 0 0 0 0,0 0 0 0 0,0 0 0 0 0,0 0 0 0 0,1 1 0 0 0,-1-1 0 0 0,1 1 0 0 0,0-1 0 0 0,0 1 0 0 0,0 0 0 0 0,0 0 0 0 0,-1 6 0 0 0,-2 7-130 0 0,-3 25-1 0 0,4-22-67 0 0,1-3-2530 0 0,-1 26-1 0 0,1-14-3072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87 234 10136 0 0,'22'19'1016'0'0,"-18"-16"-899"0"0,-1 1 0 0 0,0-1 0 0 0,1 0 0 0 0,-1-1 0 0 0,1 1-1 0 0,0-1 1 0 0,0 0 0 0 0,0 0 0 0 0,0 0 0 0 0,1 0 0 0 0,-1-1 0 0 0,9 3 0 0 0,-10-4-12 0 0,0 0 1 0 0,-1 1-1 0 0,1-1 1 0 0,0 0 0 0 0,-1 0-1 0 0,1-1 1 0 0,0 1 0 0 0,-1 0-1 0 0,1-1 1 0 0,-1 0-1 0 0,1 1 1 0 0,-1-1 0 0 0,1 0-1 0 0,-1 0 1 0 0,1-1 0 0 0,-1 1-1 0 0,0 0 1 0 0,0-1-1 0 0,3-2 1 0 0,-2 1 26 0 0,-1 1 1 0 0,0-1-1 0 0,0 0 0 0 0,0 0 0 0 0,0 0 0 0 0,-1-1 1 0 0,1 1-1 0 0,-1 0 0 0 0,0-1 0 0 0,0 1 1 0 0,0 0-1 0 0,0-1 0 0 0,-1 1 0 0 0,1-6 0 0 0,0-1 108 0 0,0 0 0 0 0,-1 0-1 0 0,-1 0 1 0 0,1 0-1 0 0,-1 0 1 0 0,-1 0-1 0 0,0 0 1 0 0,-1 0-1 0 0,1 1 1 0 0,-2-1 0 0 0,-8-17-1 0 0,8 19-95 0 0,0 1 1 0 0,-1-1-1 0 0,0 1 0 0 0,-8-10 1 0 0,10 14-90 0 0,0 0 1 0 0,0 0-1 0 0,-1 0 1 0 0,0 1 0 0 0,1-1-1 0 0,-1 1 1 0 0,0 0-1 0 0,0 0 1 0 0,0 1 0 0 0,-6-3-1 0 0,5 3-59 0 0,1-1 0 0 0,0 1-1 0 0,-1 0 1 0 0,1 1 0 0 0,0-1-1 0 0,-1 1 1 0 0,1 0 0 0 0,-1 0-1 0 0,1 0 1 0 0,-1 1 0 0 0,1-1-1 0 0,0 1 1 0 0,-1 0 0 0 0,1 0 0 0 0,0 1-1 0 0,0-1 1 0 0,0 1 0 0 0,0 0-1 0 0,0 0 1 0 0,0 0 0 0 0,0 1-1 0 0,0 0 1 0 0,1-1 0 0 0,0 1-1 0 0,-1 0 1 0 0,1 1 0 0 0,0-1-1 0 0,-4 7 1 0 0,5-6-256 0 0,0 0-1 0 0,0 0 1 0 0,1 0 0 0 0,-1 0 0 0 0,1 1-1 0 0,0-1 1 0 0,0 1 0 0 0,0 7-1 0 0,-1 4-3594 0 0,-2 1-2453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0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6448 0 0,'0'0'305'0'0,"-1"2"-128"0"0,-6 7-19 0 0,-2-4-126 0 0,-18-2 424 0 0,26-3-410 0 0,1 1 0 0 0,-1-1 1 0 0,1 0-1 0 0,-1 0 0 0 0,0 0 0 0 0,1 1 1 0 0,-1-1-1 0 0,1 0 0 0 0,-1 0 0 0 0,1 1 1 0 0,-1-1-1 0 0,1 1 0 0 0,-1-1 0 0 0,1 0 1 0 0,-1 1-1 0 0,1-1 0 0 0,-1 1 1 0 0,-2 2 120 0 0,-7 3 32 0 0,6-3-148 0 0,-1-1 0 0 0,1 1 0 0 0,0 0 0 0 0,1 0 0 0 0,-1 0 1 0 0,0 1-1 0 0,-4 6 0 0 0,-12 17 461 0 0,2 1 0 0 0,1 1 0 0 0,-24 59 0 0 0,31-64-481 0 0,-2 7 133 0 0,-10 34 1 0 0,2 24 172 0 0,18-75-268 0 0,0 1-1 0 0,1-1 0 0 0,1 0 0 0 0,2 19 0 0 0,-2-24-33 0 0,1 0-1 0 0,0 1 0 0 0,1-1 0 0 0,0 0 1 0 0,1 0-1 0 0,0 0 0 0 0,0 0 1 0 0,1 0-1 0 0,0-1 0 0 0,8 14 1 0 0,-4-10 6 0 0,-6-8-4 0 0,1 0 0 0 0,0 0 0 0 0,-1-1 0 0 0,1 1 1 0 0,0-1-1 0 0,1 1 0 0 0,-1-1 0 0 0,1 0 0 0 0,-1 0 0 0 0,1 0 0 0 0,0-1 1 0 0,0 1-1 0 0,8 2 0 0 0,-9-4-7 0 0,0 1 23 0 0,0-1-1 0 0,1 1 1 0 0,-1-1-1 0 0,0 0 1 0 0,1 0-1 0 0,-1-1 1 0 0,1 1-1 0 0,-1-1 1 0 0,1 0-1 0 0,-1 1 1 0 0,1-2-1 0 0,-1 1 1 0 0,1 0 0 0 0,-1-1-1 0 0,5 0 1 0 0,16-7 300 0 0,-19 7-284 0 0,0-1 1 0 0,0 1-1 0 0,0-1 1 0 0,0 0-1 0 0,-1-1 1 0 0,1 1-1 0 0,0-1 1 0 0,-1 0-1 0 0,8-6 1 0 0,-4 1 24 0 0,-1 2 36 0 0,-1-1 0 0 0,1 0-1 0 0,-1 0 1 0 0,0 0 0 0 0,-1-1 0 0 0,0 1 0 0 0,0-1-1 0 0,4-11 1 0 0,-5 10-54 0 0,-1 1 1 0 0,-1 0-1 0 0,1-1 0 0 0,-2 0 0 0 0,1 0 0 0 0,-1 0 1 0 0,0-13-1 0 0,-1 18-62 0 0,0 1 0 0 0,-1 0 0 0 0,1-1 0 0 0,-1 1 0 0 0,1 0 0 0 0,-1 0 0 0 0,0 0 0 0 0,-1 0 0 0 0,1-1 0 0 0,0 2 0 0 0,-1-1 0 0 0,0 0 0 0 0,0 0 0 0 0,0 0 0 0 0,0 1 0 0 0,0-1 0 0 0,0 1 0 0 0,-1 0 0 0 0,1-1 0 0 0,-1 1 0 0 0,1 0 0 0 0,-1 1-1 0 0,-5-4 1 0 0,1 2-2 0 0,1 0 0 0 0,-1 1 0 0 0,0 0 0 0 0,0 0-1 0 0,0 1 1 0 0,-1 0 0 0 0,1 0 0 0 0,0 0-1 0 0,0 1 1 0 0,-1 0 0 0 0,1 1 0 0 0,-9 1-1 0 0,7-1-117 0 0,0 1 0 0 0,1 1 1 0 0,-1-1-1 0 0,1 2 0 0 0,-1-1 0 0 0,1 1 0 0 0,0 0 0 0 0,1 1 0 0 0,-12 7 0 0 0,-16 17-4819 0 0,20-13-35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0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 6304 0 0,'0'0'570'0'0,"7"-5"-66"0"0,-3 2-262 0 0,-1 1-1 0 0,0 0 1 0 0,1 0-1 0 0,-1 0 0 0 0,1 0 1 0 0,0 1-1 0 0,0-1 1 0 0,-1 1-1 0 0,1 0 0 0 0,0 0 1 0 0,5 0-1 0 0,-6 1-148 0 0,0 0-1 0 0,0 0 1 0 0,-1 0-1 0 0,1 0 1 0 0,0 0-1 0 0,0 1 1 0 0,0-1-1 0 0,-1 1 1 0 0,1 0 0 0 0,0 0-1 0 0,-1 0 1 0 0,1 0-1 0 0,-1 1 1 0 0,1-1-1 0 0,-1 0 1 0 0,0 1-1 0 0,3 2 1 0 0,0 1 74 0 0,-1-1-1 0 0,1 1 1 0 0,-1 0 0 0 0,0 1-1 0 0,-1-1 1 0 0,1 1 0 0 0,-1 0-1 0 0,0 0 1 0 0,0 0 0 0 0,-1 0-1 0 0,0 0 1 0 0,0 0-1 0 0,0 1 1 0 0,-1-1 0 0 0,0 1-1 0 0,0-1 1 0 0,-1 13 0 0 0,-1-5-56 0 0,0 1 0 0 0,-1-1 1 0 0,-1 0-1 0 0,0 1 0 0 0,-1-1 1 0 0,-1 0-1 0 0,-6 14 1 0 0,-35 87-408 0 0,23-64 446 0 0,-33 66 1539 0 0,54-113-1689 0 0,0 1 0 0 0,0 0 0 0 0,0-1 0 0 0,1 1 0 0 0,-1 0 0 0 0,0 8 0 0 0,1 2 0 0 0,3-12 0 0 0,0-1 0 0 0,-2 0 7 0 0,1 0 0 0 0,-1 0 0 0 0,1 0 0 0 0,0 0 0 0 0,0 0 0 0 0,0 0 0 0 0,0 0 0 0 0,0 0 0 0 0,0-1 0 0 0,0 1-1 0 0,1 0 1 0 0,-1-1 0 0 0,1 1 0 0 0,-1-1 0 0 0,1 0 0 0 0,-1 1 0 0 0,1-1 0 0 0,0 0 0 0 0,0 0 0 0 0,0 0-1 0 0,0 0 1 0 0,-1 0 0 0 0,1-1 0 0 0,0 1 0 0 0,0 0 0 0 0,1-1 0 0 0,-1 0 0 0 0,0 1 0 0 0,0-1 0 0 0,0 0 0 0 0,0 0-1 0 0,0 0 1 0 0,0 0 0 0 0,0-1 0 0 0,0 1 0 0 0,4-1 0 0 0,5-3 212 0 0,-1 1-1 0 0,0-1 1 0 0,0-1 0 0 0,-1 1 0 0 0,18-13-1 0 0,-22 14-247 0 0,1 0-1 0 0,0 1 1 0 0,0 0-1 0 0,0 0 1 0 0,12-3-1 0 0,-5 2-718 0 0,1-1-47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0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8288 0 0,'0'0'381'0'0,"-2"0"-6"0"0,-1 0-362 0 0,0 1 1 0 0,1 0-1 0 0,-1 0 1 0 0,1 0 0 0 0,-1 1-1 0 0,1-1 1 0 0,-1 0-1 0 0,1 1 1 0 0,0 0-1 0 0,-1-1 1 0 0,1 1-1 0 0,0 0 1 0 0,0 0 0 0 0,0 0-1 0 0,1 0 1 0 0,-3 3-1 0 0,-6 7 315 0 0,3-5-60 0 0,1 1-1 0 0,0-1 0 0 0,1 1 0 0 0,-1 1 0 0 0,-5 13 0 0 0,-17 45 848 0 0,21-45-790 0 0,0 1 0 0 0,1-1-1 0 0,1 1 1 0 0,1 0 0 0 0,-1 39 0 0 0,5-46-183 0 0,1 1 0 0 0,0-1 0 0 0,1 0 0 0 0,1 0-1 0 0,0-1 1 0 0,1 1 0 0 0,1 0 0 0 0,1-1 0 0 0,6 15 0 0 0,-6-21-35 0 0,0 0 1 0 0,1-1 0 0 0,-1 1 0 0 0,1-1-1 0 0,15 13 1 0 0,-20-20-82 0 0,0 0-1 0 0,0 0 0 0 0,-1 1 1 0 0,1-1-1 0 0,0-1 1 0 0,0 1-1 0 0,0 0 0 0 0,1 0 1 0 0,-1-1-1 0 0,0 1 1 0 0,0-1-1 0 0,0 0 0 0 0,0 1 1 0 0,1-1-1 0 0,-1 0 1 0 0,0 0-1 0 0,0 0 0 0 0,0-1 1 0 0,0 1-1 0 0,1-1 1 0 0,2 0-1 0 0,-1 0 26 0 0,0-1 0 0 0,1 1 0 0 0,-1-1 0 0 0,0 0 0 0 0,0-1 0 0 0,0 1 0 0 0,0-1 0 0 0,6-4-1 0 0,-7 4-16 0 0,0-1 0 0 0,0 1 0 0 0,-1-1 0 0 0,0 0 0 0 0,1 1 0 0 0,-1-1 0 0 0,0 0 0 0 0,-1 0 0 0 0,1-1 0 0 0,-1 1 0 0 0,0 0 0 0 0,0 0 0 0 0,1-7 0 0 0,-2 9-3 0 0,1 0 1 0 0,-1 1 0 0 0,0-1 0 0 0,0 0 0 0 0,0 1 0 0 0,0-1 0 0 0,-1 0 0 0 0,1 1 0 0 0,0-1 0 0 0,-1 0 0 0 0,1 1 0 0 0,-1-1-1 0 0,1 1 1 0 0,-1-1 0 0 0,0 1 0 0 0,0-1 0 0 0,0 1 0 0 0,0-1 0 0 0,0 1 0 0 0,0 0 0 0 0,0-1 0 0 0,0 1 0 0 0,0 0 0 0 0,-1 0 0 0 0,1 0-1 0 0,0 0 1 0 0,-1 0 0 0 0,1 0 0 0 0,-1 0 0 0 0,1 1 0 0 0,-1-1 0 0 0,1 0 0 0 0,-1 1 0 0 0,1-1 0 0 0,-1 1 0 0 0,0 0 0 0 0,-1-1-1 0 0,-1 1-37 0 0,1 0-1 0 0,0 0 0 0 0,0 0 0 0 0,-1 0 0 0 0,1 0 1 0 0,0 1-1 0 0,-1-1 0 0 0,1 1 0 0 0,0 0 0 0 0,0 0 0 0 0,0 0 1 0 0,0 0-1 0 0,0 1 0 0 0,-6 3 0 0 0,2 1-244 0 0,-1 0 1 0 0,1 0-1 0 0,-11 13 0 0 0,-5 6-1522 0 0,9-13 412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118 711 8264 0 0,'0'0'182'0'0,"0"9"254"0"0,0-6-410 0 0,0-1-1 0 0,1 1 0 0 0,-1-1 0 0 0,1 1 1 0 0,0-1-1 0 0,0 1 0 0 0,-1-1 1 0 0,2 1-1 0 0,-1-1 0 0 0,0 0 0 0 0,0 1 1 0 0,1-1-1 0 0,3 3 0 0 0,-1 0 365 0 0,0 0-1 0 0,1-1 1 0 0,0 0-1 0 0,7 5 1 0 0,-11-8-279 0 0,1 0 0 0 0,-1 0 0 0 0,1-1 0 0 0,-1 1 1 0 0,1-1-1 0 0,-1 1 0 0 0,1-1 0 0 0,-1 1 0 0 0,1-1 1 0 0,-1 0-1 0 0,1 0 0 0 0,-1 0 0 0 0,1 0 0 0 0,0 0 0 0 0,-1 0 1 0 0,1 0-1 0 0,-1-1 0 0 0,1 1 0 0 0,-1 0 0 0 0,1-1 1 0 0,-1 1-1 0 0,1-1 0 0 0,-1 0 0 0 0,1 1 0 0 0,-1-1 1 0 0,0 0-1 0 0,1 0 0 0 0,-1 0 0 0 0,0 0 0 0 0,0 0 0 0 0,0 0 1 0 0,0 0-1 0 0,2-3 0 0 0,0 0 56 0 0,0 1 0 0 0,-1-1 0 0 0,1 0 0 0 0,-1 0 0 0 0,0 0 0 0 0,0 0 0 0 0,0-1 0 0 0,-1 1 0 0 0,1 0 0 0 0,-1-1 0 0 0,1-5-1 0 0,-2 3-108 0 0,0-1 0 0 0,0 1-1 0 0,-1-1 1 0 0,1 1-1 0 0,-2-1 1 0 0,1 1-1 0 0,-1-1 1 0 0,0 1-1 0 0,-1 0 1 0 0,-5-12-1 0 0,-4-4 557 0 0,-28-39 1 0 0,25 41-318 0 0,-19-37 0 0 0,28 45-287 0 0,0 0 0 0 0,1-1-1 0 0,0 1 1 0 0,2-1 0 0 0,-1 0 0 0 0,2 0-1 0 0,0-1 1 0 0,0 1 0 0 0,1-1-1 0 0,1 1 1 0 0,1 0 0 0 0,0-1-1 0 0,0 1 1 0 0,5-17 0 0 0,0 7 146 0 0,0-1-58 0 0,16-39-1 0 0,-19 56-138 0 0,0 1 1 0 0,1-1-1 0 0,0 1 0 0 0,1 0 0 0 0,-1 1 1 0 0,1-1-1 0 0,1 1 0 0 0,-1 0 0 0 0,9-7 1 0 0,-5 6 35 0 0,1-1 0 0 0,0 1 0 0 0,0 1-1 0 0,21-10 1 0 0,-30 15 8 0 0,-1 1 0 0 0,1 0 0 0 0,0-1 0 0 0,0 1-1 0 0,-1 0 1 0 0,1 0 0 0 0,0-1 0 0 0,0 1 0 0 0,-1 0-1 0 0,1 0 1 0 0,0 0 0 0 0,0 0 0 0 0,0 0 0 0 0,-1 0-1 0 0,1 0 1 0 0,0 0 0 0 0,0 1 0 0 0,-1-1 0 0 0,1 0-1 0 0,0 0 1 0 0,0 1 0 0 0,-1-1 0 0 0,1 0-1 0 0,1 1 1 0 0,-1 0 1 0 0,-1 0-1 0 0,1 0 0 0 0,-1 0 1 0 0,1 0-1 0 0,-1 0 1 0 0,0 0-1 0 0,1 0 0 0 0,-1 0 1 0 0,0 0-1 0 0,0 0 1 0 0,0 0-1 0 0,1 0 1 0 0,-1 0-1 0 0,0 0 0 0 0,0 0 1 0 0,-1 2-1 0 0,0 6-2 0 0,-1 0 0 0 0,0 0 0 0 0,-5 12 0 0 0,5-15-26 0 0,-64 156-10 0 0,43-110 146 0 0,-44 76-484 0 0,35-72-54 0 0,15-25 129 0 0,5-11-920 0 0,1 1 0 0 0,-12 31 0 0 0,16-35-68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0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54 273 10136 0 0,'-3'7'242'0'0,"0"1"0"0"0,0 0 0 0 0,1 0 1 0 0,0 0-1 0 0,-1 13 0 0 0,3-17-40 0 0,0-1 1 0 0,0 0-1 0 0,0 1 0 0 0,0-1 1 0 0,0 0-1 0 0,1 1 0 0 0,-1-1 1 0 0,1 0-1 0 0,0 1 0 0 0,0-1 1 0 0,0 0-1 0 0,1 0 0 0 0,-1 0 1 0 0,1 0-1 0 0,-1 0 1 0 0,4 4-1 0 0,-4-6-126 0 0,0 0 0 0 0,0 1 0 0 0,1-1 0 0 0,-1 0 0 0 0,0 0 0 0 0,0 0 0 0 0,1 0 0 0 0,-1 0 0 0 0,0 0 0 0 0,1 0 0 0 0,-1-1 0 0 0,1 1 0 0 0,-1 0 0 0 0,1-1 1 0 0,0 1-1 0 0,-1-1 0 0 0,1 0 0 0 0,-1 1 0 0 0,1-1 0 0 0,0 0 0 0 0,-1 0 0 0 0,1 0 0 0 0,0 0 0 0 0,-1 0 0 0 0,1-1 0 0 0,0 1 0 0 0,-1 0 0 0 0,1-1 0 0 0,-1 1 0 0 0,1-1 0 0 0,-1 0 0 0 0,1 0 0 0 0,-1 1 0 0 0,1-1 0 0 0,-1 0 0 0 0,1 0 0 0 0,-1 0 0 0 0,0 0 1 0 0,2-2-1 0 0,4-5 260 0 0,1-1 0 0 0,-2 1 1 0 0,1-1-1 0 0,9-18 0 0 0,-10 17-75 0 0,6-13 11 0 0,0 0 1 0 0,-2-1-1 0 0,0 0 1 0 0,-2-1 0 0 0,-1 0-1 0 0,7-46 1 0 0,-13 65-297 0 0,-1 1 0 0 0,1-1 1 0 0,-1 0-1 0 0,-1 0 0 0 0,1 1 0 0 0,-1-1 1 0 0,0 1-1 0 0,-1-1 0 0 0,1 0 1 0 0,-3-5-1 0 0,3 9 18 0 0,0-1 1 0 0,-1 1-1 0 0,1-1 1 0 0,0 1-1 0 0,-1 0 1 0 0,1 0-1 0 0,-1 0 1 0 0,0 0-1 0 0,0 0 1 0 0,0 0-1 0 0,0 0 1 0 0,0 0-1 0 0,0 1 1 0 0,0-1-1 0 0,0 1 1 0 0,-1 0-1 0 0,1-1 0 0 0,-1 1 1 0 0,1 0-1 0 0,-1 1 1 0 0,1-1-1 0 0,-1 0 1 0 0,-4 0-1 0 0,3 1 6 0 0,0-1 0 0 0,1 1 0 0 0,-1 0 0 0 0,0 0 0 0 0,0 1 0 0 0,1-1 0 0 0,-1 1 0 0 0,0 0 0 0 0,1 0 0 0 0,-1 0 0 0 0,0 0 0 0 0,1 1 0 0 0,-1-1 0 0 0,1 1 0 0 0,0 0 0 0 0,0 0 0 0 0,0 0 0 0 0,0 1 0 0 0,0-1 0 0 0,-5 6 0 0 0,-5 6-624 0 0,0 0 0 0 0,1 1 0 0 0,0 1 0 0 0,2 0 0 0 0,-11 19 0 0 0,4 2-5911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1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8288 0 0,'0'2'57'0'0,"0"1"0"0"0,0 0 0 0 0,-1-1 0 0 0,0 1-1 0 0,1 0 1 0 0,-3 3 0 0 0,-2 12 178 0 0,-16 71-22 0 0,3-19 269 0 0,2 8 362 0 0,-7 100 0 0 0,23-166-595 0 0,0 1 0 0 0,0 0 0 0 0,1 0 1 0 0,1-1-1 0 0,5 21 0 0 0,-6-27-216 0 0,1-1-1 0 0,-1 0 1 0 0,1-1-1 0 0,0 1 1 0 0,1 0-1 0 0,-1 0 1 0 0,1-1-1 0 0,0 1 1 0 0,0-1-1 0 0,0 0 1 0 0,1 0-1 0 0,-1 0 1 0 0,1-1-1 0 0,0 1 1 0 0,0-1-1 0 0,5 3 1 0 0,-5-4 7 0 0,-1 0 0 0 0,1-1 0 0 0,-1 0 0 0 0,1 0 0 0 0,0 0 0 0 0,-1 0 0 0 0,1-1 0 0 0,0 1 0 0 0,0-1 0 0 0,-1 0 0 0 0,1 0 1 0 0,0-1-1 0 0,0 1 0 0 0,-1-1 0 0 0,1 1 0 0 0,0-1 0 0 0,-1-1 0 0 0,1 1 0 0 0,-1 0 0 0 0,1-1 0 0 0,-1 1 0 0 0,1-1 0 0 0,-1 0 0 0 0,0 0 0 0 0,5-5 1 0 0,2-2 114 0 0,0 0 1 0 0,0 0 0 0 0,-1-1-1 0 0,0-1 1 0 0,12-20 0 0 0,-2 2-165 0 0,14-33 0 0 0,-26 47 27 0 0,-1 0 0 0 0,0-1 0 0 0,-1 0 0 0 0,4-21 0 0 0,-9 35 28 0 0,1 0 1 0 0,-1 1 0 0 0,0-1-1 0 0,0 0 1 0 0,0 0 0 0 0,0 1 0 0 0,0-1-1 0 0,0 0 1 0 0,0 0 0 0 0,-1 1 0 0 0,1-1-1 0 0,-1 0 1 0 0,1 1 0 0 0,-1-1-1 0 0,0 0 1 0 0,1 1 0 0 0,-1-1 0 0 0,0 1-1 0 0,0-1 1 0 0,0 1 0 0 0,0 0 0 0 0,0-1-1 0 0,0 1 1 0 0,-1 0 0 0 0,1 0-1 0 0,0 0 1 0 0,-1 0 0 0 0,1 0 0 0 0,-1 0-1 0 0,1 0 1 0 0,-1 0 0 0 0,1 1 0 0 0,-1-1-1 0 0,0 0 1 0 0,-1 0 0 0 0,-2 0-21 0 0,-1 0 1 0 0,1 1 0 0 0,0-1 0 0 0,0 1-1 0 0,-1 0 1 0 0,1 0 0 0 0,0 0-1 0 0,-1 1 1 0 0,1 0 0 0 0,-7 2-1 0 0,-10 5-286 0 0,-1 2-1 0 0,2 0 0 0 0,0 1 0 0 0,0 2 0 0 0,1 0 0 0 0,-18 16 0 0 0,-54 51-932 0 0,66-56-3947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10136 0 0,'0'0'769'0'0,"18"1"487"0"0,-16-1-1053 0 0,-1 0-158 0 0,0 0 0 0 0,0 1 0 0 0,0-1 0 0 0,0 0 0 0 0,0 0 0 0 0,0 1 0 0 0,0-1 0 0 0,0 0 0 0 0,0 1 0 0 0,-1-1 0 0 0,1 1 0 0 0,0-1 0 0 0,0 1 0 0 0,-1 0 0 0 0,1-1 0 0 0,0 1 0 0 0,0 0 0 0 0,-1-1 0 0 0,2 2 0 0 0,0 2 17 0 0,1-1 1 0 0,-1 0 0 0 0,0 1 0 0 0,0-1 0 0 0,0 1-1 0 0,0 0 1 0 0,-1-1 0 0 0,1 1 0 0 0,-1 0-1 0 0,0 0 1 0 0,0 0 0 0 0,0 0 0 0 0,-1 0 0 0 0,1 5-1 0 0,-1 2 78 0 0,0 0 0 0 0,-1 0-1 0 0,0 0 1 0 0,-3 11 0 0 0,-12 40 46 0 0,-36 89 1 0 0,38-112-160 0 0,0 4-27 0 0,14-43 23 0 0,0 1 0 0 0,-1 0 0 0 0,1-1 1 0 0,0 1-1 0 0,-1 0 0 0 0,1-1 1 0 0,0 1-1 0 0,0 0 0 0 0,0-1 1 0 0,0 1-1 0 0,0 0 0 0 0,-1-1 0 0 0,1 1 1 0 0,0 0-1 0 0,1 0 0 0 0,-1-1 1 0 0,0 1-1 0 0,0 0 0 0 0,0-1 1 0 0,0 1-1 0 0,0 0 0 0 0,1-1 0 0 0,-1 1 1 0 0,0 0-1 0 0,1-1 0 0 0,-1 1 1 0 0,1 0-1 0 0,-1-1 0 0 0,0 1 1 0 0,1-1-1 0 0,-1 1 0 0 0,2 0 0 0 0,0 1 162 0 0,-1 0-132 0 0,1-1 0 0 0,-1 1 0 0 0,1-1 0 0 0,0 0 0 0 0,-1 1 0 0 0,1-1 0 0 0,0 0 0 0 0,0 0 1 0 0,0 0-1 0 0,0 0 0 0 0,0 0 0 0 0,0-1 0 0 0,0 1 0 0 0,0-1 0 0 0,0 1 0 0 0,0-1 0 0 0,1 0 0 0 0,-1 1 0 0 0,0-1 0 0 0,0 0 1 0 0,0-1-1 0 0,3 1 0 0 0,8-2-99 0 0,1 0 1 0 0,17-5-1 0 0,-24 5 151 0 0,19-6 299 0 0,-1-2-1 0 0,0 0 1 0 0,35-21 0 0 0,-36 15-2412 0 0,-14 8-4173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2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82 6448 0 0,'53'-52'672'0'0,"-50"50"-551"0"0,0 0 1 0 0,-1 0 0 0 0,1 0 0 0 0,0 0-1 0 0,0 0 1 0 0,4-1 0 0 0,8-5 482 0 0,-13 7-575 0 0,-1 0 1 0 0,1 0-1 0 0,-1 0 1 0 0,1 1 0 0 0,0-1-1 0 0,-1 1 1 0 0,1 0-1 0 0,0-1 1 0 0,-1 1-1 0 0,1 0 1 0 0,0 0 0 0 0,0 0-1 0 0,-1 0 1 0 0,1 0-1 0 0,0 0 1 0 0,-1 0-1 0 0,1 1 1 0 0,0-1-1 0 0,-1 1 1 0 0,1-1 0 0 0,0 1-1 0 0,1 1 1 0 0,-2-2 58 0 0,0 1 0 0 0,0-1 0 0 0,0 1 1 0 0,0 0-1 0 0,0-1 0 0 0,0 1 0 0 0,0 0 0 0 0,0 0 1 0 0,0 0-1 0 0,0-1 0 0 0,-1 1 0 0 0,1 0 1 0 0,0 0-1 0 0,-1 0 0 0 0,1 0 0 0 0,-1 0 0 0 0,1 3 1 0 0,0-1 43 0 0,0 0 1 0 0,0-1 0 0 0,-1 1 0 0 0,0 0 0 0 0,0 0-1 0 0,0 0 1 0 0,0 3 0 0 0,-1 4 169 0 0,-1-1 0 0 0,0 1 0 0 0,-5 14 0 0 0,-90 195 1353 0 0,70-166-1112 0 0,-19 54-525 0 0,28-62-20 0 0,16-41 118 0 0,1 0 0 0 0,0 0 1 0 0,0 1-1 0 0,0-1 0 0 0,0 0 1 0 0,1 1-1 0 0,-1 8 0 0 0,2-12-36 0 0,-1 0 0 0 0,1 0 0 0 0,0 1 0 0 0,-1-1-1 0 0,1 0 1 0 0,0 0 0 0 0,0 0 0 0 0,0 0 0 0 0,0 0 0 0 0,0 0-1 0 0,0 0 1 0 0,2 1 0 0 0,-1 1-17 0 0,1-1-62 0 0,-1 0 0 0 0,1 0 0 0 0,0 0 0 0 0,0-1 0 0 0,0 1 0 0 0,0-1 0 0 0,0 1-1 0 0,0-1 1 0 0,0 0 0 0 0,1 0 0 0 0,-1 0 0 0 0,0-1 0 0 0,1 1 0 0 0,-1-1 0 0 0,0 0-1 0 0,1 0 1 0 0,-1 0 0 0 0,1 0 0 0 0,4-2 0 0 0,1 1-1 0 0,-1 0-1 0 0,1-2 1 0 0,-1 1 0 0 0,0-1 0 0 0,0 0 0 0 0,13-7-1 0 0,-6 2-230 0 0,0 0 0 0 0,0 1-1 0 0,1 1 1 0 0,26-8-1 0 0,-25 11-5554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2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74 713 8288 0 0,'0'0'190'0'0,"0"2"28"0"0,0 2-105 0 0,0 1 1 0 0,0 0-1 0 0,1-1 0 0 0,-1 1 1 0 0,1 0-1 0 0,0-1 1 0 0,0 1-1 0 0,1-1 0 0 0,0 1 1 0 0,-1-1-1 0 0,1 0 1 0 0,1 0-1 0 0,-1 0 0 0 0,1 0 1 0 0,-1 0-1 0 0,5 4 1 0 0,-2-2 232 0 0,-5-5-256 0 0,1 0-1 0 0,0 0 1 0 0,-1 0-1 0 0,1 0 1 0 0,0 0 0 0 0,0 0-1 0 0,0 0 1 0 0,0-1-1 0 0,0 1 1 0 0,0 0-1 0 0,0 0 1 0 0,0-1-1 0 0,0 1 1 0 0,0 0-1 0 0,1-1 1 0 0,-1 0 0 0 0,0 1-1 0 0,2 0 1 0 0,8 1 206 0 0,-11-2-288 0 0,1 0 1 0 0,-1 0-1 0 0,1 0 0 0 0,-1 1 0 0 0,1-1 0 0 0,-1 0 0 0 0,1 0 1 0 0,-1 0-1 0 0,1 0 0 0 0,-1 0 0 0 0,1 0 0 0 0,-1 0 1 0 0,1 0-1 0 0,0 0 0 0 0,-1 0 0 0 0,1 0 0 0 0,-1-1 1 0 0,1 1-1 0 0,-1 0 0 0 0,1 0 0 0 0,-1 0 0 0 0,0-1 1 0 0,1 1-1 0 0,-1 0 0 0 0,1 0 0 0 0,-1-1 0 0 0,1 1 1 0 0,-1-1-1 0 0,0 1 0 0 0,1 0 0 0 0,-1-1 0 0 0,0 1 1 0 0,1-1-1 0 0,-1 1 0 0 0,0 0 0 0 0,1-1 0 0 0,-1 0 1 0 0,1-2 8 0 0,0 1 0 0 0,0-1 0 0 0,0 1 0 0 0,0-1 0 0 0,-1 0 0 0 0,1 1 0 0 0,-1-1 0 0 0,0 0 0 0 0,0 1 0 0 0,0-5 0 0 0,1-12 238 0 0,-1 14-75 0 0,0 0-1 0 0,0-1 1 0 0,-1 1-1 0 0,0 0 1 0 0,0-1-1 0 0,0 1 1 0 0,-4-8-1 0 0,-1-9-25 0 0,-8-31-145 0 0,-27-68 0 0 0,-9-30-9 0 0,45 131 0 0 0,1-1-1 0 0,1 0 1 0 0,1 1-1 0 0,1-1 1 0 0,1-34 0 0 0,2 43 0 0 0,0-1 0 0 0,0 1 0 0 0,1 0 0 0 0,1 0 0 0 0,0 0 0 0 0,1 0 0 0 0,0 0 0 0 0,0 1 0 0 0,1 0 0 0 0,1 1 0 0 0,0-1 0 0 0,0 1 0 0 0,1 0 0 0 0,1 1 0 0 0,11-11 0 0 0,-18 19 0 0 0,-1-1 0 0 0,1 1 0 0 0,0 0 0 0 0,0 0 0 0 0,0 0 0 0 0,0 0 0 0 0,0 0 0 0 0,0 0 0 0 0,1 1 0 0 0,-1-1 0 0 0,0 1 0 0 0,0-1 0 0 0,3 1 0 0 0,-4 0 0 0 0,-1 0 0 0 0,1 0 0 0 0,0 0 0 0 0,-1 0 0 0 0,1 0 0 0 0,0 1 0 0 0,-1-1 0 0 0,1 0 0 0 0,0 0 0 0 0,-1 1 0 0 0,1-1 0 0 0,0 0 0 0 0,-1 1 0 0 0,1-1 0 0 0,-1 1 0 0 0,1-1 0 0 0,-1 1 0 0 0,1 0 0 0 0,0 0 0 0 0,0 0 0 0 0,0 0 0 0 0,-1 1 0 0 0,1-1 0 0 0,-1 0 0 0 0,0 1 0 0 0,1-1 0 0 0,-1 0 0 0 0,0 1 0 0 0,0-1 0 0 0,1 0 0 0 0,-1 1 0 0 0,0 0 0 0 0,-1 13 125 0 0,0 0-1 0 0,-1 0 1 0 0,-1-1 0 0 0,-7 26 0 0 0,-25 56 936 0 0,9-31-715 0 0,-51 166-330 0 0,72-217-250 0 0,-4 25 0 0 0,8-35 19 0 0,0-1 1 0 0,1 2-1 0 0,0-1 0 0 0,0 0 1 0 0,0 0-1 0 0,0 0 1 0 0,0 0-1 0 0,1 0 0 0 0,0 0 1 0 0,2 6-1 0 0,6 3-1402 0 0,-6-10 1224 0 0,-2-1-631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2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86 10136 0 0,'0'2'230'0'0,"-8"34"361"0"0,5-27-560 0 0,0 0 1 0 0,1 0-1 0 0,1 0 0 0 0,-1 1 0 0 0,1-1 0 0 0,1 0 0 0 0,0 0 1 0 0,0 1-1 0 0,3 16 0 0 0,-1-19 143 0 0,0 0 0 0 0,1-1 0 0 0,0 1 0 0 0,0 0 0 0 0,0-1 0 0 0,1 0 0 0 0,0 0 0 0 0,0 0-1 0 0,0 0 1 0 0,1-1 0 0 0,10 11 0 0 0,-12-14-95 0 0,0 0 0 0 0,0 0 0 0 0,1 0 0 0 0,-1 0 0 0 0,0 0-1 0 0,1-1 1 0 0,-1 1 0 0 0,1-1 0 0 0,-1 0 0 0 0,1 0 0 0 0,0-1-1 0 0,0 1 1 0 0,-1-1 0 0 0,1 0 0 0 0,0 1 0 0 0,0-2 0 0 0,-1 1 0 0 0,1 0-1 0 0,0-1 1 0 0,0 0 0 0 0,-1 0 0 0 0,1 0 0 0 0,-1 0 0 0 0,6-3 0 0 0,-4 2 6 0 0,1-1 0 0 0,-1 0 1 0 0,0-1-1 0 0,0 0 0 0 0,0 1 1 0 0,0-2-1 0 0,-1 1 0 0 0,0 0 1 0 0,0-1-1 0 0,0 0 0 0 0,4-6 0 0 0,-1-1 171 0 0,0 0 0 0 0,-1-1 0 0 0,8-24 0 0 0,-8 19-256 0 0,-1 0 0 0 0,2-21 0 0 0,-6 31 0 0 0,0 0 0 0 0,0 0 0 0 0,-1 1 0 0 0,0-1 0 0 0,-1 0 0 0 0,0 1 0 0 0,-3-15 0 0 0,3 19-18 0 0,0 1-1 0 0,0-1 0 0 0,0 0 0 0 0,0 1 0 0 0,0-1 0 0 0,-1 1 1 0 0,1-1-1 0 0,-1 1 0 0 0,1 0 0 0 0,-1 0 0 0 0,0 0 0 0 0,0 0 0 0 0,0 0 1 0 0,0 0-1 0 0,0 0 0 0 0,-1 0 0 0 0,1 1 0 0 0,-1-1 0 0 0,1 1 1 0 0,-1 0-1 0 0,1 0 0 0 0,-1 0 0 0 0,0 0 0 0 0,1 0 0 0 0,-1 1 0 0 0,0-1 1 0 0,0 1-1 0 0,1-1 0 0 0,-1 1 0 0 0,0 0 0 0 0,0 0 0 0 0,0 0 1 0 0,0 1-1 0 0,1-1 0 0 0,-1 1 0 0 0,0 0 0 0 0,0-1 0 0 0,1 1 0 0 0,-1 0 1 0 0,1 1-1 0 0,-1-1 0 0 0,1 0 0 0 0,-5 4 0 0 0,-18 15-2763 0 0,15-8-2334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2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42 187 10136 0 0,'0'1'230'0'0,"0"3"-164"0"0,0 0 0 0 0,1-1 0 0 0,-1 1 0 0 0,1 0 0 0 0,0-1 0 0 0,0 1-1 0 0,1-1 1 0 0,-1 1 0 0 0,1-1 0 0 0,-1 0 0 0 0,4 5 0 0 0,-3-6-18 0 0,-1 0-1 0 0,0 0 1 0 0,1-1 0 0 0,-1 1 0 0 0,1 0 0 0 0,0-1 0 0 0,-1 0-1 0 0,1 1 1 0 0,0-1 0 0 0,0 0 0 0 0,0 0 0 0 0,0 0-1 0 0,0 0 1 0 0,0 0 0 0 0,0 0 0 0 0,0 0 0 0 0,0-1 0 0 0,1 1-1 0 0,-1-1 1 0 0,3 0 0 0 0,0 0 127 0 0,1 0 0 0 0,-1-1 0 0 0,0 0-1 0 0,0 0 1 0 0,1 0 0 0 0,-1-1 0 0 0,0 0 0 0 0,0 0 0 0 0,0 0 0 0 0,0-1-1 0 0,-1 1 1 0 0,1-1 0 0 0,-1 0 0 0 0,1-1 0 0 0,-1 1 0 0 0,0-1 0 0 0,0 0 0 0 0,-1 1-1 0 0,1-2 1 0 0,-1 1 0 0 0,0 0 0 0 0,0-1 0 0 0,3-5 0 0 0,-2 1-13 0 0,0 0 0 0 0,0-1 1 0 0,0 1-1 0 0,-2-1 1 0 0,1 1-1 0 0,-1-1 0 0 0,0 0 1 0 0,-1 0-1 0 0,0 0 0 0 0,-1 0 1 0 0,-1-19-1 0 0,0 26-156 0 0,1 1 1 0 0,-1-1-1 0 0,0 0 1 0 0,0 1-1 0 0,0-1 0 0 0,0 1 1 0 0,-1-1-1 0 0,1 1 0 0 0,-1-1 1 0 0,1 1-1 0 0,-1 0 0 0 0,0 0 1 0 0,0 0-1 0 0,0 0 0 0 0,0 0 1 0 0,0 0-1 0 0,0 0 0 0 0,0 1 1 0 0,-1-1-1 0 0,1 1 0 0 0,-1-1 1 0 0,1 1-1 0 0,-1 0 1 0 0,1 0-1 0 0,-1 0 0 0 0,0 1 1 0 0,0-1-1 0 0,1 0 0 0 0,-1 1 1 0 0,0 0-1 0 0,0 0 0 0 0,0 0 1 0 0,1 0-1 0 0,-1 0 0 0 0,0 0 1 0 0,0 1-1 0 0,-4 1 0 0 0,-9 4-773 0 0,0 1-1 0 0,1 1 1 0 0,0 0-1 0 0,1 1 0 0 0,0 0 1 0 0,-16 14-1 0 0,0 3-766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3:3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5408 0 0,'-4'20'248'0'0,"4"-16"-6"0"0,-1-3-151 0 0,0 2-49 0 0,0 1 0 0 0,1-1 0 0 0,-1 1 0 0 0,1-1 1 0 0,0 0-1 0 0,0 1 0 0 0,0-1 0 0 0,1 1 0 0 0,-1-1 0 0 0,1 1 0 0 0,0-1 0 0 0,0 0 0 0 0,0 1 0 0 0,0-1 0 0 0,0 0 1 0 0,1 0-1 0 0,-1 0 0 0 0,4 4 0 0 0,4 6 535 0 0,0 0 1 0 0,21 20-1 0 0,-13-15 135 0 0,33 34 676 0 0,3-2-1 0 0,1-2 1 0 0,93 61 0 0 0,-38-42-471 0 0,-8-6-2352 0 0,-79-45 633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5:1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96 8288 0 0,'-4'2'136'0'0,"3"-2"-106"0"0,0 1 1 0 0,0 0 0 0 0,0-1-1 0 0,0 0 1 0 0,0 1 0 0 0,0-1 0 0 0,0 0-1 0 0,0 1 1 0 0,0-1 0 0 0,0 0 0 0 0,0 0-1 0 0,0 0 1 0 0,0 0 0 0 0,0 0-1 0 0,-1 0 1 0 0,1 0 0 0 0,0 0 0 0 0,0 0-1 0 0,0-1 1 0 0,0 1 0 0 0,0 0 0 0 0,0-1-1 0 0,0 1 1 0 0,-2-2 0 0 0,-2-1-29 0 0,0 0 27 0 0,1 1 0 0 0,0-1 0 0 0,0 1-1 0 0,0-1 1 0 0,1 0 0 0 0,-1-1 0 0 0,1 1 0 0 0,-1-1 0 0 0,1 0 0 0 0,0 1 0 0 0,0-1 0 0 0,1-1 0 0 0,-1 1 0 0 0,-3-9 0 0 0,5 7 263 0 0,0 4-102 0 0,1-1 0 0 0,-1 1 0 0 0,0 0 0 0 0,0-1 1 0 0,1 1-1 0 0,-2 0 0 0 0,-1-4 0 0 0,3 6-178 0 0,0 0 1 0 0,0 0-1 0 0,0 0 0 0 0,0 0 1 0 0,0-1-1 0 0,0 1 0 0 0,0 0 1 0 0,0 0-1 0 0,0 0 0 0 0,0 0 1 0 0,0 0-1 0 0,0-1 0 0 0,0 1 1 0 0,0 0-1 0 0,0 0 0 0 0,0 0 0 0 0,0 0 1 0 0,0 0-1 0 0,0-1 0 0 0,0 1 1 0 0,0 0-1 0 0,0 0 0 0 0,0 0 1 0 0,0 0-1 0 0,0 0 0 0 0,0 0 1 0 0,0-1-1 0 0,0 1 0 0 0,0 0 1 0 0,0 0-1 0 0,1 0 0 0 0,-1 0 1 0 0,0 0-1 0 0,0 0 0 0 0,0 0 1 0 0,0 0-1 0 0,0-1 0 0 0,0 1 1 0 0,0 0-1 0 0,1 0 0 0 0,-1 0 1 0 0,0 0-1 0 0,0 0 0 0 0,0 0 1 0 0,0 0-1 0 0,0 0 0 0 0,1 0 1 0 0,7-2 28 0 0,-3 4-81 0 0,1 0-1 0 0,0 0 0 0 0,0 0 1 0 0,-1 0-1 0 0,0 1 0 0 0,1 0 1 0 0,9 7-1 0 0,33 33 1323 0 0,-18-16-1049 0 0,5 7 57 0 0,-1 2 1 0 0,-1 1-1 0 0,29 45 1 0 0,-57-76-252 0 0,63 98-348 0 0,-53-84-175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5:3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7 505 8288 0 0,'-3'12'248'0'0,"2"-10"-184"0"0,1 1 1 0 0,-1-1-1 0 0,0 0 0 0 0,1 1 0 0 0,0-1 0 0 0,-1 1 0 0 0,1-1 0 0 0,0 1 0 0 0,1 3 0 0 0,-1-6-63 0 0,0 1-1 0 0,0 0 1 0 0,0-1 0 0 0,0 1-1 0 0,0 0 1 0 0,0-1 0 0 0,0 1 0 0 0,1 0-1 0 0,-1-1 1 0 0,0 1 0 0 0,1-1-1 0 0,-1 1 1 0 0,0 0 0 0 0,1-1-1 0 0,-1 1 1 0 0,1-1 0 0 0,-1 1-1 0 0,1-1 1 0 0,-1 1 0 0 0,1-1-1 0 0,-1 1 1 0 0,1-1 0 0 0,0 1-1 0 0,1 0-1 0 0,-1 0 38 0 0,1 1 1 0 0,-1-1 0 0 0,1 0-1 0 0,-1 0 1 0 0,1 0 0 0 0,-1 1 0 0 0,1-2-1 0 0,0 1 1 0 0,0 0 0 0 0,-1 0-1 0 0,1 0 1 0 0,0-1 0 0 0,0 1-1 0 0,0-1 1 0 0,0 0 0 0 0,-1 1-1 0 0,1-1 1 0 0,0 0 0 0 0,0 0-1 0 0,0 0 1 0 0,0 0 0 0 0,0-1-1 0 0,0 1 1 0 0,0 0 0 0 0,0-1-1 0 0,-1 1 1 0 0,1-1 0 0 0,0 0 0 0 0,0 1-1 0 0,0-1 1 0 0,-1 0 0 0 0,1 0-1 0 0,-1 0 1 0 0,1-1 0 0 0,-1 1-1 0 0,1 0 1 0 0,2-3 0 0 0,19-30 1213 0 0,19-37 1 0 0,-23 36-456 0 0,27-35 1 0 0,0 8-505 0 0,56-70 24 0 0,-2 2-316 0 0,-99 129-87 0 0,0-1 1 0 0,0 1-1 0 0,0 0 1 0 0,0 0-1 0 0,-1-1 1 0 0,1 1-1 0 0,-1 0 1 0 0,1-1-1 0 0,-1 1 1 0 0,1-1-1 0 0,-1 1 1 0 0,0-1-1 0 0,1 1 1 0 0,-1 0-1 0 0,0-4 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5:3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69 4608 0 0,'-2'4'41'0'0,"-2"2"42"0"0,0 1-1 0 0,-1-1 1 0 0,-9 11-1 0 0,12-16-68 0 0,0 1-1 0 0,0-1 0 0 0,0 1 0 0 0,0-1 0 0 0,-1 1 1 0 0,1-1-1 0 0,0 0 0 0 0,-1 0 0 0 0,1 0 0 0 0,0-1 1 0 0,-1 1-1 0 0,1 0 0 0 0,-1-1 0 0 0,1 0 0 0 0,-6 1 1 0 0,3-1 270 0 0,2 0-11 0 0,-1 0 1 0 0,0 1 0 0 0,0-1 0 0 0,1-1-1 0 0,-1 1 1 0 0,0-1 0 0 0,1 1 0 0 0,-1-1-1 0 0,0 0 1 0 0,1 0 0 0 0,-1-1-1 0 0,1 1 1 0 0,-1-1 0 0 0,1 0 0 0 0,-6-4-1 0 0,2 1 171 0 0,1-1 0 0 0,1 0 0 0 0,-9-11-1 0 0,12 14-360 0 0,0 0 0 0 0,1 0 0 0 0,-1 0 0 0 0,1-1 0 0 0,0 1-1 0 0,0 0 1 0 0,0 0 0 0 0,0-1 0 0 0,0 1 0 0 0,1-1 0 0 0,-1-6 0 0 0,1 9-50 0 0,0-1 0 0 0,0 1 1 0 0,0-1-1 0 0,1 1 0 0 0,-1-1 0 0 0,0 1 1 0 0,1-1-1 0 0,-1 1 0 0 0,1 0 1 0 0,-1-1-1 0 0,1 1 0 0 0,1-2 1 0 0,-2 2-22 0 0,1 0 0 0 0,-1 1 0 0 0,1-1-1 0 0,0 0 1 0 0,0 1 0 0 0,-1-1 0 0 0,1 1 0 0 0,0 0 0 0 0,0-1 0 0 0,0 1 0 0 0,-1 0 0 0 0,1-1 0 0 0,0 1 0 0 0,0 0 0 0 0,0 0 0 0 0,0 0 0 0 0,0-1 0 0 0,0 1 0 0 0,0 0 0 0 0,0 0 0 0 0,-1 0 0 0 0,1 1 0 0 0,1-1 0 0 0,9 2 60 0 0,0 1 1 0 0,0 1 0 0 0,0 0 0 0 0,0 0 0 0 0,16 10 0 0 0,217 126 1659 0 0,-225-130-1674 0 0,218 124-93 0 0,-182-105 145 0 0,-17-9-952 0 0,-13-4-2830 0 0,-10-5-1116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5:4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43 533 4608 0 0,'0'0'353'0'0,"-2"0"-231"0"0,-23-7 2786 0 0,9 2 3475 0 0,17 17-6208 0 0,2-2-104 0 0,0-1 0 0 0,1 0 0 0 0,0 0 0 0 0,0 0 0 0 0,1 0 0 0 0,0 0 0 0 0,9 10 0 0 0,8 15 185 0 0,-6-5-29 0 0,2-1-1 0 0,1 0 1 0 0,38 42 0 0 0,-43-56-107 0 0,1 2-38 0 0,30 25 0 0 0,-39-37-75 0 0,-1 0 0 0 0,0 0 0 0 0,1-1-1 0 0,0 0 1 0 0,0 0 0 0 0,0-1 0 0 0,0 1 0 0 0,1-2 0 0 0,-1 1 0 0 0,10 1 0 0 0,-13-3 2 0 0,-1 0 1 0 0,1 0 0 0 0,-1 0-1 0 0,1-1 1 0 0,-1 1 0 0 0,1-1 0 0 0,-1 0-1 0 0,0 1 1 0 0,1-1 0 0 0,-1 0 0 0 0,0-1-1 0 0,0 1 1 0 0,0 0 0 0 0,1 0 0 0 0,-2-1-1 0 0,1 0 1 0 0,0 1 0 0 0,0-1-1 0 0,0 0 1 0 0,-1 0 0 0 0,1 0 0 0 0,-1 0-1 0 0,1 0 1 0 0,-1 0 0 0 0,0 0 0 0 0,2-5-1 0 0,1-1 25 0 0,-1 0-1 0 0,0-1 1 0 0,0 0-1 0 0,-1 1 1 0 0,0-1-1 0 0,0-10 1 0 0,23-272 364 0 0,-2 88-441 0 0,1-25 36 0 0,-18 164-1030 0 0,-9 51-291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2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87 13824 0 0,'0'0'1246'0'0,"-1"0"-1022"0"0,1 0-223 0 0,0 0-1 0 0,0 0 1 0 0,0 0-1 0 0,0 0 1 0 0,0 0-1 0 0,0 0 1 0 0,0 0-1 0 0,0 0 1 0 0,-1 0-1 0 0,1 0 1 0 0,0 0-1 0 0,0 0 1 0 0,0-1-1 0 0,0 1 1 0 0,0 0 0 0 0,0 0-1 0 0,0 0 1 0 0,0 0-1 0 0,-1 0 1 0 0,1 0-1 0 0,0 0 1 0 0,0 0-1 0 0,0 0 1 0 0,0 0-1 0 0,0 0 1 0 0,0 0-1 0 0,0-1 1 0 0,0 1-1 0 0,0 0 1 0 0,0 0-1 0 0,0 0 1 0 0,0 0-1 0 0,0 0 1 0 0,0 0-1 0 0,-1 0 1 0 0,1 0-1 0 0,0-1 1 0 0,0 1 0 0 0,0 0-1 0 0,0 0 1 0 0,0 0-1 0 0,0 0 1 0 0,0 0-1 0 0,0 0 1 0 0,0 0-1 0 0,1-1 1 0 0,2-6 1 0 0,4-3 14 0 0,-2 4 84 0 0,-1 1 1 0 0,1-1-1 0 0,0 1 1 0 0,0 0-1 0 0,0 1 1 0 0,1-1-1 0 0,-1 1 1 0 0,1 0-1 0 0,0 0 1 0 0,13-5-1 0 0,-14 7-71 0 0,0 0 0 0 0,1 1-1 0 0,-1 0 1 0 0,1 0-1 0 0,-1 0 1 0 0,1 0 0 0 0,0 1-1 0 0,-1 0 1 0 0,1 0-1 0 0,-1 1 1 0 0,1-1 0 0 0,-1 1-1 0 0,1 0 1 0 0,7 3-1 0 0,-3 0-23 0 0,0 1-1 0 0,-1 0 1 0 0,1 0-1 0 0,-1 1 1 0 0,0 0-1 0 0,0 0 1 0 0,-1 1-1 0 0,0 0 0 0 0,0 1 1 0 0,-1 0-1 0 0,10 12 1 0 0,-16-18 18 0 0,-1-2-3 0 0,1 1 0 0 0,-1 0-1 0 0,1 0 1 0 0,0-1 0 0 0,-1 1-1 0 0,1 0 1 0 0,0-1 0 0 0,0 1 0 0 0,-1 0-1 0 0,1-1 1 0 0,0 1 0 0 0,0-1-1 0 0,0 1 1 0 0,0-1 0 0 0,1 1-1 0 0,-2 17 325 0 0,-2-12-187 0 0,-1 0 0 0 0,1-1 0 0 0,-6 9-1 0 0,-2 6 21 0 0,6-14-135 0 0,0 1 0 0 0,0-1 0 0 0,-10 11 0 0 0,-6 7 29 0 0,-7 15-52 0 0,2 2 1 0 0,1 0-1 0 0,-24 61 0 0 0,28-53 8 0 0,7-18 94 0 0,1 0 1 0 0,1 0-1 0 0,-8 44 0 0 0,19-75-440 0 0,-1 9 955 0 0,9-3-6504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15464 0 0,'0'0'1547'0'0,"3"0"-1413"0"0,86-4 104 0 0,-84 4-582 0 0,28-2 1062 0 0,-1-7-5873 0 0,-22 6-255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2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9672 0 0,'-6'19'261'0'0,"2"1"1"0"0,0-1 0 0 0,2 1-1 0 0,0 0 1 0 0,1 0 0 0 0,3 39-1 0 0,2-29 541 0 0,1 0 0 0 0,1 0 0 0 0,19 54 1 0 0,-23-79-755 0 0,1 1 0 0 0,-1 0 1 0 0,1-1-1 0 0,0 0 1 0 0,1 0-1 0 0,0 0 1 0 0,-1 0-1 0 0,7 6 1 0 0,-8-10-43 0 0,-1 1 1 0 0,1-1 0 0 0,-1 1-1 0 0,1-1 1 0 0,0 0 0 0 0,0 0-1 0 0,0 0 1 0 0,0 0 0 0 0,0 0-1 0 0,0 0 1 0 0,0 0 0 0 0,0-1-1 0 0,0 1 1 0 0,0-1 0 0 0,0 1-1 0 0,0-1 1 0 0,0 0 0 0 0,0 0-1 0 0,1 0 1 0 0,-1 0 0 0 0,0 0-1 0 0,0 0 1 0 0,0-1 0 0 0,0 1-1 0 0,0-1 1 0 0,4-1 0 0 0,-2 0-7 0 0,1 0 0 0 0,-1-1 0 0 0,0 0 0 0 0,0 1 0 0 0,0-1 0 0 0,0-1 0 0 0,-1 1 0 0 0,1-1 0 0 0,-1 1 0 0 0,0-1 0 0 0,5-6 0 0 0,36-45 39 0 0,-4 6 67 0 0,-13 16 294 0 0,-2 5-1663 0 0,-12 5-3174 0 0,-7 11 48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2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3224 0 0,'-1'1'7384'0'0,"-1"2"-7207"0"0,1-1 1 0 0,0 1-1 0 0,0 0 0 0 0,0-1 1 0 0,1 1-1 0 0,-1 0 1 0 0,0-1-1 0 0,1 1 1 0 0,0 0-1 0 0,0 0 1 0 0,0 0-1 0 0,0 0 0 0 0,1 4 1 0 0,-1 11 187 0 0,1 169-86 0 0,19-7-291 0 0,-9-93-234 0 0,15 75-1458 0 0,-23-147 1562 0 0,5 29-466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2:2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11976 0 0,'0'0'31'0'0,"0"0"1"0"0,0 0 0 0 0,-1 0-1 0 0,1 1 1 0 0,0-1 0 0 0,0 0-1 0 0,0 0 1 0 0,0 0 0 0 0,-1 0 0 0 0,1 0-1 0 0,0 0 1 0 0,0 0 0 0 0,0 0-1 0 0,0 1 1 0 0,-1-1 0 0 0,1 0-1 0 0,0 0 1 0 0,0 0 0 0 0,0 0-1 0 0,0 1 1 0 0,0-1 0 0 0,0 0-1 0 0,0 0 1 0 0,0 0 0 0 0,-1 0 0 0 0,1 1-1 0 0,0-1 1 0 0,0 0 0 0 0,0 0-1 0 0,0 0 1 0 0,0 1 0 0 0,0-1-1 0 0,0 0 1 0 0,0 0 0 0 0,0 0-1 0 0,0 1 1 0 0,0-1 0 0 0,1 0-1 0 0,7 4 153 0 0,-5-3-190 0 0,0-1 0 0 0,0 1 0 0 0,0-1 0 0 0,0 0-1 0 0,6-1 1 0 0,9-3 589 0 0,-11 2-278 0 0,0 1 0 0 0,0-1 1 0 0,15 0-1 0 0,-7 2-231 0 0,-5-1-52 0 0,-1 1 1 0 0,1 0 0 0 0,16 3-1 0 0,-24-3-22 0 0,0 1 0 0 0,0-1 0 0 0,-1 1 0 0 0,1-1 1 0 0,0 1-1 0 0,-1-1 0 0 0,1 1 0 0 0,0 0 0 0 0,-1 0 0 0 0,1 0 0 0 0,-1 0 0 0 0,1 0 0 0 0,-1 0 0 0 0,0 0 0 0 0,1 0 0 0 0,-1 1 0 0 0,0-1 0 0 0,0 0 0 0 0,0 1 0 0 0,0-1 0 0 0,0 1 0 0 0,0-1 0 0 0,0 1 0 0 0,-1 0 0 0 0,1-1 0 0 0,0 4 1 0 0,0 6 105 0 0,0 0 1 0 0,-1 1-1 0 0,-1-1 1 0 0,1 1-1 0 0,-2-1 1 0 0,-5 22 0 0 0,4-18 124 0 0,0 1 0 0 0,-1 26 0 0 0,3-37-87 0 0,1 1-1 0 0,-1 0 0 0 0,-2 9 0 0 0,1-9-116 0 0,1-1 0 0 0,0 1 0 0 0,-1 10-1 0 0,2-7 345 0 0,0-7 117 0 0,5 6 396 0 0,-1-4-1012 0 0,0 0-1 0 0,1 0 0 0 0,0 0 1 0 0,-1-1-1 0 0,1 1 1 0 0,0-1-1 0 0,0-1 1 0 0,1 1-1 0 0,10 3 0 0 0,-2 1 530 0 0,7 1-305 0 0,-15-5-94 0 0,1 0 0 0 0,-1 0 0 0 0,0 0-1 0 0,7 5 1 0 0,-9-5 7 0 0,0 0 0 0 0,0 1 0 0 0,0-1-1 0 0,0 1 1 0 0,-1 0 0 0 0,0 0 0 0 0,0 0 0 0 0,0 0-1 0 0,0 1 1 0 0,0-1 0 0 0,-1 1 0 0 0,0-1 0 0 0,0 1-1 0 0,2 6 1 0 0,-4-7-4 0 0,1-1 0 0 0,-1 1-1 0 0,1 0 1 0 0,-1 0 0 0 0,0 0 0 0 0,-1 0-1 0 0,1-1 1 0 0,0 1 0 0 0,-1 0-1 0 0,0 0 1 0 0,0-1 0 0 0,0 1 0 0 0,-1 0-1 0 0,1-1 1 0 0,-1 1 0 0 0,0-1 0 0 0,0 0-1 0 0,0 0 1 0 0,-4 6 0 0 0,1-4-117 0 0,0-1 0 0 0,0 1 0 0 0,-1-1 0 0 0,1 0 0 0 0,-1-1 0 0 0,-6 4 0 0 0,-13 8-1509 0 0,15-7 149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6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13824 0 0,'-6'10'377'0'0,"-8"11"634"0"0,14-19-918 0 0,0 0-170 0 0,1 2 79 0 0,1 0 1 0 0,-1 0-1 0 0,1 0 1 0 0,0-1-1 0 0,0 1 1 0 0,0 0-1 0 0,0-1 1 0 0,1 1-1 0 0,-1-1 1 0 0,1 0-1 0 0,0 0 1 0 0,0 0-1 0 0,0 0 1 0 0,1 0 0 0 0,4 3-1 0 0,5 1 150 0 0,0 0 0 0 0,1 0 0 0 0,15 5 0 0 0,9 3 236 0 0,151 72 699 0 0,-169-77-1071 0 0,2-1 0 0 0,-1 0 0 0 0,1-2 0 0 0,0 0 0 0 0,26 4 0 0 0,-19-8 37 0 0,116 9-183 0 0,-78-15-2247 0 0,-51 3-3080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6:1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6448 0 0,'0'0'141'0'0,"0"2"23"0"0,9 36 219 0 0,0 23 57 0 0,-8-54-210 0 0,0 0 1 0 0,0-1-1 0 0,0 1 1 0 0,1-1-1 0 0,0 1 0 0 0,5 8 1 0 0,-6-12-77 0 0,1 1 0 0 0,0-1 0 0 0,0 0 0 0 0,0 0 0 0 0,1 0 0 0 0,-1 0 0 0 0,1 0 0 0 0,0 0-1 0 0,0-1 1 0 0,-1 1 0 0 0,2-1 0 0 0,5 4 0 0 0,-8-6-146 0 0,0 0-1 0 0,0 0 0 0 0,0 1 1 0 0,0-1-1 0 0,0 0 1 0 0,0 0-1 0 0,0 0 0 0 0,0 0 1 0 0,0 0-1 0 0,0 0 0 0 0,0 0 1 0 0,0-1-1 0 0,0 1 1 0 0,0 0-1 0 0,0 0 0 0 0,0-1 1 0 0,0 1-1 0 0,0-1 0 0 0,0 1 1 0 0,-1-1-1 0 0,1 1 0 0 0,0-1 1 0 0,0 0-1 0 0,0 1 1 0 0,-1-1-1 0 0,1 0 0 0 0,0 0 1 0 0,1-1-1 0 0,1-2 182 0 0,1-1 1 0 0,-1 0-1 0 0,5-9 0 0 0,65-149 2048 0 0,10-19-1046 0 0,-72 162-1141 0 0,57-101 91 0 0,-51 95-614 0 0,0 0 1 0 0,30-30-1 0 0,-39 47-4673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1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2760 0 0,'0'0'8954'0'0,"0"2"-8516"0"0,8 73 2088 0 0,-5-51-2127 0 0,1 40 402 0 0,1-10-337 0 0,-2-34-242 0 0,0 29 0 0 0,-3-48-161 0 0,0-21 227 0 0,29-129 58 0 0,-26 135-316 0 0,6-16-6 0 0,2 0 27 0 0,-10 29 226 0 0,6 12-157 0 0,-4-6-119 0 0,-1-1 1 0 0,1 1-1 0 0,-1 0 0 0 0,0 0 0 0 0,-1 0 0 0 0,1 0 0 0 0,0 7 0 0 0,5 38 148 0 0,-6-44-116 0 0,0 21 298 0 0,-3 49 0 0 0,-1-11-5991 0 0,3-53-4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0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28 103 5784 0 0,'0'0'265'0'0,"0"-12"102"0"0,6-78 8241 0 0,-4 97-7138 0 0,-7 103-157 0 0,2-42-817 0 0,-10 93 391 0 0,1 3 4 0 0,10-119-541 0 0,8 86 0 0 0,-2-101-250 0 0,-3-18-74 0 0,0 0 0 0 0,1 0 0 0 0,1 0-1 0 0,4 13 1 0 0,-6-22-83 0 0,-1-1 1 0 0,1 0-1 0 0,-1 0 0 0 0,1 0 1 0 0,-1 0-1 0 0,0 1 0 0 0,0 3 1 0 0,0-3-499 0 0,6 1-2618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0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8288 0 0,'0'0'2518'0'0,"0"2"-2003"0"0,-5 22 354 0 0,2 0 0 0 0,1-1 0 0 0,1 26 0 0 0,-2 14 56 0 0,-2 8-130 0 0,-21 241 63 0 0,15-36-346 0 0,11-266-507 0 0,1 0-1 0 0,3 12 1 0 0,1 15-961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0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6912 0 0,'0'0'1952'0'0,"16"-1"-600"0"0,-10 0-993 0 0,1 0 0 0 0,-1 1 0 0 0,1 0 0 0 0,-1 0 0 0 0,1 0 0 0 0,-1 1 0 0 0,13 2 0 0 0,-1 2 443 0 0,28 9 0 0 0,1 4-808 0 0,68 15 1 0 0,-89-29-996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0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65 10592 0 0,'-1'1'818'0'0,"-1"4"-798"0"0,0-1 0 0 0,0 0 0 0 0,0 1 0 0 0,1-1-1 0 0,-1 1 1 0 0,1-1 0 0 0,0 1 0 0 0,0 0 0 0 0,1-1 0 0 0,-1 1-1 0 0,1 0 1 0 0,0 0 0 0 0,1-1 0 0 0,-1 1 0 0 0,2 5 0 0 0,-1 0-43 0 0,1-1 173 0 0,-1 1 0 0 0,1-1 0 0 0,1 1 0 0 0,0-1 0 0 0,0 0 1 0 0,6 12-1 0 0,-6-16-8 0 0,2 5 155 0 0,1 0 0 0 0,0 0 0 0 0,1 0 0 0 0,0-1-1 0 0,9 10 1 0 0,-13-16-242 0 0,0-1 0 0 0,0 0 0 0 0,0 1 0 0 0,0-1 0 0 0,0-1 0 0 0,0 1-1 0 0,1 0 1 0 0,-1-1 0 0 0,1 0 0 0 0,-1 1 0 0 0,1-2 0 0 0,-1 1 0 0 0,1 0-1 0 0,0-1 1 0 0,-1 1 0 0 0,1-1 0 0 0,0 0 0 0 0,0 0 0 0 0,-1-1 0 0 0,8 0 0 0 0,-5-1 11 0 0,0 0 0 0 0,-1 1 1 0 0,1-2-1 0 0,-1 1 1 0 0,1-1-1 0 0,-1 0 0 0 0,0 0 1 0 0,0 0-1 0 0,0-1 1 0 0,0 1-1 0 0,-1-1 0 0 0,1 0 1 0 0,3-6-1 0 0,4-4 92 0 0,-2 0-1 0 0,0-1 1 0 0,9-18-1 0 0,-11 18-113 0 0,-1 1-1 0 0,-1-1 1 0 0,-1 0-1 0 0,7-29 1 0 0,-11 40-28 0 0,-1-1 0 0 0,1 1 0 0 0,-1 0 1 0 0,-1 0-1 0 0,1 0 0 0 0,0 0 0 0 0,-1 0 0 0 0,0 0 1 0 0,0 0-1 0 0,0 0 0 0 0,-1 0 0 0 0,1 0 0 0 0,-1 0 1 0 0,0 0-1 0 0,0 1 0 0 0,0-1 0 0 0,-5-5 0 0 0,5 6-23 0 0,0 1 0 0 0,0 0 0 0 0,0 1 0 0 0,0-1 0 0 0,0 0 0 0 0,-1 1 0 0 0,1-1 0 0 0,0 1 0 0 0,-1-1 0 0 0,1 1 0 0 0,-1 0-1 0 0,0 0 1 0 0,1 0 0 0 0,-1 1 0 0 0,0-1 0 0 0,1 1 0 0 0,-1-1 0 0 0,0 1 0 0 0,0 0 0 0 0,0 0 0 0 0,1 0 0 0 0,-1 0 0 0 0,0 1-1 0 0,0-1 1 0 0,1 1 0 0 0,-1 0 0 0 0,-2 1 0 0 0,1-1-212 0 0,-7 3-39 0 0,0 0 0 0 0,0 1 0 0 0,-12 8 0 0 0,4 4-4353 0 0,6-1-485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4608 0 0,'0'0'9694'0'0,"-1"2"-8895"0"0,-4 27 463 0 0,-4 45 0 0 0,3-12-880 0 0,-3 40-445 0 0,4-30-390 0 0,4 3 479 0 0,2-40-3779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9648 0 0,'-1'2'438'0'0,"-1"5"-378"0"0,1 0 0 0 0,0 0-1 0 0,0 1 1 0 0,1-1 0 0 0,0 0-1 0 0,0 0 1 0 0,0 0 0 0 0,1 1-1 0 0,2 8 1 0 0,1 17 611 0 0,-3-20-220 0 0,1 1 0 0 0,1 0 0 0 0,0-1 0 0 0,0 1 1 0 0,7 13-1 0 0,-9-23-317 0 0,1 1 0 0 0,0-1 0 0 0,0 0 0 0 0,0 0 0 0 0,1 0 0 0 0,-1 0 0 0 0,1 0 0 0 0,0 0 0 0 0,0-1 0 0 0,1 0 0 0 0,-1 1 0 0 0,1-1 0 0 0,-1 0 0 0 0,1-1 0 0 0,0 1 0 0 0,0-1 0 0 0,0 1 0 0 0,7 1 0 0 0,-10-3-92 0 0,1-1-1 0 0,0 0 1 0 0,0 1-1 0 0,-1-1 0 0 0,1 0 1 0 0,0 0-1 0 0,-1 0 1 0 0,1 0-1 0 0,0-1 0 0 0,0 1 1 0 0,-1 0-1 0 0,1-1 1 0 0,0 1-1 0 0,-1-1 0 0 0,3-1 1 0 0,21-15-1 0 0,-15 10 31 0 0,-4 1 99 0 0,1 0 0 0 0,9-11 0 0 0,-10 11-20 0 0,0 0 1 0 0,0 0-1 0 0,8-5 0 0 0,-10 7-103 0 0,1 1 0 0 0,-1 0 0 0 0,1 0 0 0 0,0 0 0 0 0,0 1 0 0 0,1 0 1 0 0,-1 0-1 0 0,0 0 0 0 0,1 0 0 0 0,-1 1 0 0 0,7-1 0 0 0,-12 3-44 0 0,1 0 0 0 0,0 0 0 0 0,-1 0-1 0 0,1 1 1 0 0,0-1 0 0 0,-1 0 0 0 0,1 0 0 0 0,-1 0-1 0 0,0 1 1 0 0,1-1 0 0 0,-1 0 0 0 0,0 1 0 0 0,0 1-1 0 0,1-1 17 0 0,2 19-235 0 0,-1-1-1 0 0,-1 1 0 0 0,-1 0 0 0 0,0 0 0 0 0,-2 0 1 0 0,-5 28-1 0 0,4-32-794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0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147 132 12320 0 0,'-1'0'32'0'0,"-17"0"782"0"0,-1 0 0 0 0,0 1 0 0 0,-27 6 0 0 0,43-6-686 0 0,1 0 1 0 0,0 0-1 0 0,0 0 1 0 0,0 0-1 0 0,0 0 1 0 0,0 1-1 0 0,0-1 1 0 0,0 1-1 0 0,0-1 1 0 0,0 1-1 0 0,1 0 1 0 0,-1-1-1 0 0,1 1 1 0 0,-1 0-1 0 0,1 0 1 0 0,0 0-1 0 0,0 0 1 0 0,0 1-1 0 0,-1 1 1 0 0,0 0-25 0 0,1 0 0 0 0,-1 1-1 0 0,1-1 1 0 0,0 0 0 0 0,0 0 0 0 0,1 1 0 0 0,0-1 0 0 0,-1 1 0 0 0,2 6 0 0 0,3 8 23 0 0,0 0 0 0 0,1 0 0 0 0,15 34 0 0 0,8 25-166 0 0,-23-58-36 0 0,-1 0-1 0 0,-1 1 1 0 0,2 41 0 0 0,-5-61 61 0 0,0 1 1 0 0,0-1 0 0 0,-1 1-1 0 0,1-1 1 0 0,0 1-1 0 0,-1-1 1 0 0,1 1 0 0 0,-1-1-1 0 0,1 0 1 0 0,-1 1 0 0 0,-1 2-1 0 0,-2 4-247 0 0,2-6-637 0 0,-4 1-280 0 0</inkml:trace>
  <inkml:trace contextRef="#ctx0" brushRef="#br0" timeOffset="1">231 0 6912 0 0,'0'0'314'0'0,"1"2"-6"0"0,6 5-110 0 0,0 1-1 0 0,-1 1 1 0 0,0 0-1 0 0,-1-1 1 0 0,0 2-1 0 0,5 9 1 0 0,-1 4 1169 0 0,10 34-1 0 0,-1 21 445 0 0,13 135 0 0 0,-19-116-1745 0 0,-1-14-720 0 0,-9-75 242 0 0,-2-7-4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79 9584 0 0,'-3'-9'319'0'0,"2"7"-218"0"0,1 0-1 0 0,-1 0 1 0 0,0 0-1 0 0,1 0 1 0 0,-1 0 0 0 0,1 0-1 0 0,0 0 1 0 0,-1 0-1 0 0,1-1 1 0 0,0 1-1 0 0,1 0 1 0 0,-1 0 0 0 0,0 0-1 0 0,0 0 1 0 0,1 0-1 0 0,0-3 1 0 0,0 3 1011 0 0,-1 1-1036 0 0,0 0 0 0 0,0 0 1 0 0,0-1-1 0 0,1 1 0 0 0,-1 0 0 0 0,0-1 1 0 0,1 1-1 0 0,-1 0 0 0 0,1 0 0 0 0,-1 0 1 0 0,1-1-1 0 0,-1 1 0 0 0,1 0 0 0 0,0 0 1 0 0,0 0-1 0 0,0 0 0 0 0,0 0 1 0 0,-1 0-1 0 0,1 0 0 0 0,0 1 0 0 0,0-1 1 0 0,1 0-1 0 0,-1 0 0 0 0,0 1 0 0 0,0-1 1 0 0,0 1-1 0 0,0-1 0 0 0,1 1 0 0 0,-1-1 1 0 0,0 1-1 0 0,0 0 0 0 0,1 0 0 0 0,-1-1 1 0 0,0 1-1 0 0,1 0 0 0 0,1 0 0 0 0,6 0-166 0 0,0 1 0 0 0,0-1-1 0 0,0 2 1 0 0,9 1 0 0 0,-10-1 291 0 0,4 1-1217 0 0,2-3-4064 0 0</inkml:trace>
  <inkml:trace contextRef="#ctx0" brushRef="#br0" timeOffset="1">386 187 8288 0 0,'-1'2'638'0'0,"0"1"-492"0"0,0-1 0 0 0,1 0 0 0 0,-1 0 0 0 0,1 1 0 0 0,-1-1 0 0 0,1 1 0 0 0,0-1 0 0 0,0 1 0 0 0,0-1 0 0 0,0 0-1 0 0,0 1 1 0 0,1-1 0 0 0,-1 1 0 0 0,1-1 0 0 0,1 3 0 0 0,-1-3 1001 0 0,17 4 1733 0 0,-17-6-2790 0 0,0 1 1 0 0,0-1 0 0 0,0 0 0 0 0,0 0-1 0 0,0-1 1 0 0,0 1 0 0 0,0 0 0 0 0,1 0-1 0 0,-1 0 1 0 0,0-1 0 0 0,0 1 0 0 0,0 0-1 0 0,0-1 1 0 0,0 1 0 0 0,0-1 0 0 0,0 1-1 0 0,0-1 1 0 0,-1 0 0 0 0,1 1 0 0 0,0-1-1 0 0,0 0 1 0 0,0 0 0 0 0,-1 0 0 0 0,1 1-1 0 0,0-1 1 0 0,0-2 0 0 0,3-2 195 0 0,-1-1 0 0 0,0 0-1 0 0,3-8 1 0 0,-3 7-58 0 0,0 0-167 0 0,-1 1 0 0 0,1-1 0 0 0,-2-1 1 0 0,1 1-1 0 0,-1 0 0 0 0,0 0 0 0 0,0-1 1 0 0,-1 1-1 0 0,0 0 0 0 0,0-1 0 0 0,-1 1 0 0 0,-2-13 1 0 0,2 17-134 0 0,0 1 1 0 0,1-1 0 0 0,-1 0-1 0 0,0 0 1 0 0,-1 1 0 0 0,1-1-1 0 0,0 1 1 0 0,-1-1 0 0 0,1 1 0 0 0,-1-1-1 0 0,0 1 1 0 0,0 0 0 0 0,0 0-1 0 0,0 0 1 0 0,0 0 0 0 0,0 0-1 0 0,-1 1 1 0 0,1-1 0 0 0,-1 0-1 0 0,1 1 1 0 0,-1 0 0 0 0,1 0 0 0 0,-1 0-1 0 0,0 0 1 0 0,0 0 0 0 0,1 0-1 0 0,-1 1 1 0 0,0-1 0 0 0,0 1-1 0 0,0 0 1 0 0,0 0 0 0 0,0 0-1 0 0,0 0 1 0 0,-3 1 0 0 0,3-1-168 0 0,0 1 0 0 0,1 0 0 0 0,-1 0 0 0 0,1 0 0 0 0,-1 0 0 0 0,1 0 0 0 0,-1 0 0 0 0,1 0 0 0 0,-3 3 1 0 0,-10 7-5270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1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10592 0 0,'0'0'964'0'0,"10"-3"244"0"0,-7 1-713 0 0,-1 0 1 0 0,1-1-1 0 0,-1 1 1 0 0,0 0-1 0 0,0-1 1 0 0,3-3 0 0 0,-4 4-312 0 0,0 0 1 0 0,0 1 0 0 0,0-1 0 0 0,0 1 0 0 0,0-1 0 0 0,1 1 0 0 0,-1-1-1 0 0,1 1 1 0 0,-1 0 0 0 0,1 0 0 0 0,-1 0 0 0 0,1 0 0 0 0,0 0 0 0 0,-1 0-1 0 0,1 0 1 0 0,0 0 0 0 0,0 1 0 0 0,0-1 0 0 0,0 0 0 0 0,-1 1 0 0 0,4-1-1 0 0,-4 2-163 0 0,0-1 0 0 0,0 0-1 0 0,0 1 1 0 0,0-1 0 0 0,0 1-1 0 0,0-1 1 0 0,0 1 0 0 0,0-1-1 0 0,0 1 1 0 0,-1-1 0 0 0,1 1-1 0 0,0 0 1 0 0,0 0 0 0 0,0-1-1 0 0,-1 1 1 0 0,1 0 0 0 0,0 0-1 0 0,-1 0 1 0 0,1 0 0 0 0,-1 0-1 0 0,1 0 1 0 0,0 2 0 0 0,10 26 67 0 0,-10-24-134 0 0,2 3-27 0 0,3 13-1262 0 0,-4-6-3229 0 0,1-3-1817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1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31 632 13360 0 0,'0'0'4671'0'0,"-7"-4"-3199"0"0,-3-4-1336 0 0,2 1-32 0 0,5-2-8 0 0,3-3-672 0 0,3 0-144 0 0,-6 1-24 0 0</inkml:trace>
  <inkml:trace contextRef="#ctx0" brushRef="#br0" timeOffset="1">39 1 13360 0 0,'0'0'1448'0'0,"-11"7"-1448"0"0,1 5 304 0 0,-2-5 32 0 0,6 2 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2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0 690 7776 0 0,'0'0'3656'0'0,"0"-13"-2602"0"0,1 8-959 0 0,0-1 0 0 0,0 1 0 0 0,0 0-1 0 0,4-10 1 0 0,1-5 250 0 0,43-142 699 0 0,-6 28-712 0 0,-26 69-235 0 0,27-110 90 0 0,-44 173-185 0 0,4-15 1 0 0,-1 0 0 0 0,11-26 0 0 0,-11 38 13 0 0,1 14 117 0 0,6 35 212 0 0,7 55 0 0 0,6 29 160 0 0,54 136 130 0 0,-9-64-383 0 0,-57-169-300 0 0,-11-30-205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6912 0 0,'0'0'528'0'0,"1"-5"-236"0"0,0 0-57 0 0,0 1 0 0 0,0 0 1 0 0,0 0-1 0 0,1 0 0 0 0,0 0 1 0 0,0 0-1 0 0,0 0 0 0 0,0 0 1 0 0,1 1-1 0 0,-1-1 0 0 0,1 1 1 0 0,0 0-1 0 0,0 0 0 0 0,0 0 1 0 0,0 0-1 0 0,1 0 0 0 0,3-2 1 0 0,4-3 68 0 0,0 0 1 0 0,0 1-1 0 0,1 1 1 0 0,0 0 0 0 0,0 0-1 0 0,1 1 1 0 0,-1 1-1 0 0,1 0 1 0 0,0 1 0 0 0,18-3-1 0 0,-23 6-185 0 0,0-1 0 0 0,0 1 0 0 0,0 1 0 0 0,-1 0 0 0 0,1 0 0 0 0,0 0 0 0 0,12 4 0 0 0,18 8-726 0 0,-2 1-3506 0 0,-12-2-845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2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11488 0 0,'0'0'1558'0'0,"0"2"-1219"0"0,-1 6-208 0 0,0 1 0 0 0,1 0 0 0 0,0 0 0 0 0,1 0 0 0 0,0 0 0 0 0,0-1 0 0 0,4 13 0 0 0,0 8 4 0 0,28 174 342 0 0,2 13-218 0 0,-27-179-224 0 0,-6-30-360 0 0,0 1 0 0 0,0 0 0 0 0,-1 0-1 0 0,1 11 1 0 0,-2-10-4620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2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7832 0 0,'0'0'602'0'0,"1"-1"-332"0"0,31-30 1391 0 0,-17 22-1046 0 0,1 1 0 0 0,-1 1 0 0 0,1 1-1 0 0,1 0 1 0 0,-1 1 0 0 0,34-6 0 0 0,-35 9-671 0 0,0 0 0 0 0,0 2 1 0 0,0 0-1 0 0,0 0 0 0 0,17 4 1 0 0,-25-3-196 0 0,15 2-745 0 0</inkml:trace>
  <inkml:trace contextRef="#ctx0" brushRef="#br0" timeOffset="1">441 1 11952 0 0,'0'0'1193'0'0,"1"2"-1093"0"0,13 45 560 0 0,-1 0 1 0 0,9 71-1 0 0,7 31 279 0 0,6-25-928 0 0,-27-94-33 0 0,2 8-4444 0 0,-6-21-566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2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5984 0 0,'1'-9'637'0'0,"1"6"-481"0"0,0 0 1 0 0,1 0-1 0 0,-1 0 0 0 0,1 0 1 0 0,-1 1-1 0 0,1-1 0 0 0,0 1 0 0 0,0-1 1 0 0,0 1-1 0 0,0 0 0 0 0,0 1 1 0 0,1-1-1 0 0,-1 0 0 0 0,1 1 1 0 0,-1 0-1 0 0,1 0 0 0 0,-1 0 0 0 0,1 0 1 0 0,0 0-1 0 0,-1 1 0 0 0,1-1 1 0 0,0 1-1 0 0,-1 0 0 0 0,1 1 1 0 0,0-1-1 0 0,0 0 0 0 0,-1 1 0 0 0,1 0 1 0 0,0 0-1 0 0,-1 0 0 0 0,1 0 1 0 0,-1 1-1 0 0,0-1 0 0 0,1 1 0 0 0,-1 0 1 0 0,0 0-1 0 0,0 0 0 0 0,0 1 1 0 0,5 4-1 0 0,12 15 411 0 0,-1 0 1 0 0,30 48 0 0 0,-43-61-375 0 0,1 0 1 0 0,8 8-1 0 0,7 9 219 0 0,17 22-96 0 0,-36-41-284 0 0,2 1-92 0 0,-10-14 188 0 0,-3-1-110 0 0,0 1 0 0 0,-1 1 0 0 0,0 0 0 0 0,0 0 0 0 0,-17-6 0 0 0,-3-3-30 0 0,-32-10-200 0 0,55 22 224 0 0,0-1 1 0 0,0 2 0 0 0,0-1 0 0 0,-1 1 0 0 0,1-1 0 0 0,0 2-1 0 0,0-1 1 0 0,-1 1 0 0 0,1 0 0 0 0,-1 0 0 0 0,1 1 0 0 0,0-1-1 0 0,0 2 1 0 0,-1-1 0 0 0,1 1 0 0 0,0-1 0 0 0,0 2 0 0 0,-7 3 0 0 0,5-3 27 0 0,6-3-25 0 0,1 1 0 0 0,0-1 0 0 0,0 1 0 0 0,-1-1 0 0 0,1 1 0 0 0,0 0 0 0 0,0-1 0 0 0,0 1 0 0 0,0 0 0 0 0,0 0 0 0 0,0 0 0 0 0,0 0 0 0 0,0 0 0 0 0,0 0 0 0 0,-1 2 0 0 0,0 0-13 0 0,1 0 0 0 0,-1 0 1 0 0,1 0-1 0 0,0 0 1 0 0,0 1-1 0 0,0-1 1 0 0,1 0-1 0 0,-1 0 1 0 0,1 1-1 0 0,0-1 1 0 0,-1 0-1 0 0,2 1 0 0 0,-1-1 1 0 0,0 0-1 0 0,1 1 1 0 0,-1-1-1 0 0,1 0 1 0 0,0 1-1 0 0,0-1 1 0 0,0 0-1 0 0,1 0 1 0 0,-1 0-1 0 0,1 0 1 0 0,0 0-1 0 0,2 3 1 0 0,1-1-35 0 0,0-1 1 0 0,0 0 0 0 0,0 0-1 0 0,0 0 1 0 0,0-1 0 0 0,1 0-1 0 0,0 0 1 0 0,0 0 0 0 0,0-1-1 0 0,0 0 1 0 0,9 2 0 0 0,40 5-918 0 0,-18-6-3690 0 0,-15-3 115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2760 0 0,'-1'4'35'0'0,"-1"-1"0"0"0,1 1-1 0 0,0 0 1 0 0,0 0 0 0 0,0 0 0 0 0,0 0 0 0 0,1 0 0 0 0,-1 7-1 0 0,4 39 2085 0 0,-1-16 491 0 0,-2-4-2098 0 0,-6 161 2414 0 0,7-161-2754 0 0,1-9-1092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2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6448 0 0,'0'0'297'0'0,"6"-12"102"0"0,10-16 1462 0 0,-10 18-463 0 0,0-1 1 0 0,5-13-1 0 0,14-31 986 0 0,-24 54-2302 0 0,0 0 1 0 0,1-1 0 0 0,-1 1 0 0 0,0 0 0 0 0,1-1 0 0 0,-1 1 0 0 0,1 0 0 0 0,-1 0 0 0 0,1 0 0 0 0,0 0-1 0 0,-1 1 1 0 0,1-1 0 0 0,0 0 0 0 0,3 0 0 0 0,12-7 79 0 0,-16 8-162 0 0,0-1 0 0 0,0 1 0 0 0,0 0 0 0 0,0 0 0 0 0,-1 0 0 0 0,1 0 0 0 0,0 0 1 0 0,0 0-1 0 0,0 0 0 0 0,0 0 0 0 0,0 0 0 0 0,0 0 0 0 0,0 0 0 0 0,0 1 0 0 0,0-1 0 0 0,0 0 0 0 0,-1 1 1 0 0,1-1-1 0 0,0 0 0 0 0,0 1 0 0 0,0-1 0 0 0,-1 1 0 0 0,1 0 0 0 0,0-1 0 0 0,-1 1 0 0 0,2 1 0 0 0,21 20-194 0 0,-18-17 60 0 0,-1 1 0 0 0,0 0 0 0 0,7 12 0 0 0,0 2-4394 0 0,-4-8-517 0 0</inkml:trace>
  <inkml:trace contextRef="#ctx0" brushRef="#br0" timeOffset="1">171 0 6416 0 0,'0'3'297'0'0,"4"10"-190"0"0,-1 0 0 0 0,2-1 0 0 0,0 1 0 0 0,0-1 0 0 0,13 21 0 0 0,43 56 1807 0 0,37 34-225 0 0,-50-57-4122 0 0,-46-63 1952 0 0,12 16-2971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2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11344 0 0,'0'0'856'0'0,"10"5"-536"0"0,5-10-256 0 0,3 5-64 0 0,2-4 0 0 0,5 4 0 0 0,3 0 248 0 0,-2 0 32 0 0,-1 4 8 0 0,0 4 0 0 0,-4-4-208 0 0,4-4-80 0 0,0 0 64 0 0,-4 4-5592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17 9848 0 0,'0'0'889'0'0,"13"-8"-272"0"0,-8 6-503 0 0,0 0 0 0 0,-1 1 1 0 0,1 0-1 0 0,0 0 0 0 0,0 0 0 0 0,0 1 0 0 0,0 0 0 0 0,0 0 0 0 0,0 0 0 0 0,-1 0 0 0 0,1 1 0 0 0,0 0 0 0 0,0 0 0 0 0,0 0 1 0 0,-1 0-1 0 0,1 1 0 0 0,0 0 0 0 0,-1 0 0 0 0,0 0 0 0 0,1 1 0 0 0,-1-1 0 0 0,0 1 0 0 0,0 0 0 0 0,0 0 0 0 0,-1 0 0 0 0,1 1 0 0 0,-1 0 1 0 0,0-1-1 0 0,0 1 0 0 0,0 0 0 0 0,4 8 0 0 0,-2-2-29 0 0,-3-7-18 0 0,0 1 0 0 0,-1-1 0 0 0,1 0 0 0 0,-1 0 0 0 0,0 1 0 0 0,0-1 0 0 0,0 0-1 0 0,0 1 1 0 0,-1-1 0 0 0,1 5 0 0 0,-1-5-55 0 0,0 1-5 0 0,0 0 0 0 0,0 0 1 0 0,-1-1-1 0 0,1 1 0 0 0,-2 4 0 0 0,2-7-6 0 0,-1 0-1 0 0,1 0 1 0 0,-1 1-1 0 0,1-1 1 0 0,-1 0-1 0 0,0 0 0 0 0,0 0 1 0 0,1 0-1 0 0,-1 0 1 0 0,0 0-1 0 0,0-1 1 0 0,0 1-1 0 0,0 0 1 0 0,0 0-1 0 0,0-1 0 0 0,0 1 1 0 0,0 0-1 0 0,0-1 1 0 0,-2 1-1 0 0,-11 6 50 0 0,12-6-81 0 0,0 0 0 0 0,0 1 0 0 0,0-1-1 0 0,0-1 1 0 0,0 1 0 0 0,-1 0 0 0 0,1 0 0 0 0,0-1 0 0 0,-1 0-1 0 0,1 1 1 0 0,-3-1 0 0 0,-37-1-491 0 0,28 0 428 0 0,0 0-1 0 0,0 1 0 0 0,0 1 1 0 0,1 0-1 0 0,-1 1 1 0 0,0 0-1 0 0,-17 6 1 0 0,24-5 165 0 0,-1 0 1 0 0,1 0 0 0 0,0 1 0 0 0,0 0 0 0 0,0 0 0 0 0,0 1-1 0 0,-10 9 1 0 0,17-14-39 0 0,-1 1-1 0 0,1-1 0 0 0,0 1 0 0 0,0-1 1 0 0,-1 1-1 0 0,1-1 0 0 0,0 1 1 0 0,0-1-1 0 0,0 1 0 0 0,0 0 1 0 0,-1-1-1 0 0,1 1 0 0 0,0-1 1 0 0,0 1-1 0 0,0 0 0 0 0,0-1 1 0 0,0 1-1 0 0,1-1 0 0 0,-1 1 0 0 0,0-1 1 0 0,0 1-1 0 0,0 0 0 0 0,0-1 1 0 0,1 1-1 0 0,-1-1 0 0 0,0 1 1 0 0,1 0-1 0 0,9 13 255 0 0,-7-12-241 0 0,-1 1 1 0 0,1 0-1 0 0,1-1 0 0 0,-1 0 1 0 0,0 0-1 0 0,1 0 0 0 0,-1 0 1 0 0,1 0-1 0 0,-1-1 0 0 0,1 1 1 0 0,0-1-1 0 0,0 0 0 0 0,0 0 0 0 0,-1-1 1 0 0,1 1-1 0 0,4-1 0 0 0,8 0-243 0 0,-1 0-1 0 0,29-6 1 0 0,-7 1-3686 0 0,-13 4-1427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6912 0 0,'0'0'7518'0'0,"15"1"-7383"0"0,-6 0-102 0 0,0 0 0 0 0,0-1 0 0 0,0 0 0 0 0,10-2 0 0 0,10 1 21 0 0,-17 1-130 0 0,0 0 0 0 0,16 4 1 0 0,-19-4-82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7656 0 0,'0'0'696'0'0,"8"0"-492"0"0,-5-1-32 0 0,0 1-1 0 0,1 0 1 0 0,-1 0 0 0 0,0 0 0 0 0,1 0-1 0 0,-1 1 1 0 0,0-1 0 0 0,0 1 0 0 0,1 0-1 0 0,-1 0 1 0 0,0 0 0 0 0,0 0 0 0 0,0 1 0 0 0,0-1-1 0 0,0 1 1 0 0,-1 0 0 0 0,5 3 0 0 0,5 4 304 0 0,-11-8-453 0 0,1 0 1 0 0,-1 0-1 0 0,0 0 1 0 0,0 0 0 0 0,1 0-1 0 0,-1 1 1 0 0,0-1-1 0 0,0 0 1 0 0,0 1 0 0 0,0-1-1 0 0,0 0 1 0 0,1 4-1 0 0,0-1 25 0 0,-1 1 0 0 0,1-1 1 0 0,-1 1-1 0 0,0-1 0 0 0,-1 1 0 0 0,1-1 0 0 0,-1 1 0 0 0,0 0 0 0 0,0-1 0 0 0,0 1 0 0 0,-1 0 0 0 0,0-1 0 0 0,0 1 0 0 0,0 0 0 0 0,0-1 0 0 0,-1 0 1 0 0,-3 8-1 0 0,-3 15 56 0 0,6-19-76 0 0,0-1-1 0 0,-1 1 0 0 0,0-1 1 0 0,0 1-1 0 0,-1-1 0 0 0,-5 8 1 0 0,-16 25-126 0 0,18-28-418 0 0,3-1-214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10880 0 0,'0'0'1205'0'0,"-2"3"-974"0"0,-3 12 77 0 0,0 0 0 0 0,0 0 0 0 0,-4 28 0 0 0,0 51 452 0 0,7-42-594 0 0,2 0 1 0 0,11 80 0 0 0,-10-128-848 0 0,0 0 1 0 0,0 1-1 0 0,0-1 1 0 0,0 0-1 0 0,4 7 1 0 0,0 1-3925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3224 0 0,'-7'8'5240'0'0,"4"8"-3811"0"0,2 18-1204 0 0,2 40 569 0 0,10-21-156 0 0,13 39 60 0 0,-16-60-598 0 0,-4-22-277 0 0,-2 1 0 0 0,1-1 0 0 0,-2 1-1 0 0,2 18 1 0 0,-3-21-2635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5984 0 0,'0'0'732'0'0,"1"-1"-150"0"0,36-37 3456 0 0,-33 35-3887 0 0,-1 0 0 0 0,1 0 1 0 0,0 0-1 0 0,0 1 1 0 0,0-1-1 0 0,0 1 0 0 0,6-2 1 0 0,14-9 255 0 0,-21 12-408 0 0,0 0 0 0 0,0 0 0 0 0,1 0 0 0 0,-1 0-1 0 0,0 0 1 0 0,0 0 0 0 0,1 1 0 0 0,3-1 0 0 0,8 0-1333 0 0,-5-1 474 0 0,-8 1-10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99 5528 0 0,'0'2'422'0'0,"0"2"-236"0"0,0 0-1 0 0,1 1 0 0 0,0-1 0 0 0,0 0 1 0 0,0 0-1 0 0,0 1 0 0 0,1-1 0 0 0,0 0 1 0 0,-1 0-1 0 0,1 0 0 0 0,1-1 0 0 0,-1 1 0 0 0,6 6 1 0 0,-4-5 110 0 0,0-1 1 0 0,0 0 0 0 0,1 0 0 0 0,-1 0 0 0 0,1-1-1 0 0,0 0 1 0 0,0 0 0 0 0,0 0 0 0 0,11 4 0 0 0,-15-6-212 0 0,1-1 0 0 0,0 1 0 0 0,-1-1 0 0 0,1 1 0 0 0,-1-1 0 0 0,1 0 0 0 0,0 0 0 0 0,-1 0 0 0 0,1 0 0 0 0,0 0 0 0 0,-1 0 0 0 0,1 0 0 0 0,0 0 0 0 0,-1-1 0 0 0,1 1 0 0 0,0-1 0 0 0,-1 1 0 0 0,1-1 0 0 0,-1 1 0 0 0,1-1 0 0 0,-1 0 0 0 0,1 0 0 0 0,1-1 0 0 0,0-1 40 0 0,0 0-1 0 0,-1-1 0 0 0,1 1 1 0 0,-1 0-1 0 0,0-1 0 0 0,1 1 1 0 0,-1-1-1 0 0,1-4 1 0 0,-2 6-94 0 0,-1-1 0 0 0,1 1 0 0 0,-1 0 0 0 0,0 0 0 0 0,1-1 0 0 0,-1 1 0 0 0,0 0 0 0 0,0-1 0 0 0,-1 1 0 0 0,1 0 0 0 0,-1-4 0 0 0,-9-24 63 0 0,8 23-228 0 0,-2 0 1 0 0,1 0-1 0 0,-1 1 0 0 0,0-1 1 0 0,0 1-1 0 0,-1 0 0 0 0,0 0 0 0 0,0 1 1 0 0,0-1-1 0 0,-1 1 0 0 0,1 0 0 0 0,-10-6 1 0 0,13 10 77 0 0,-2-2-109 0 0,0 1 1 0 0,-1-1-1 0 0,1 1 0 0 0,-1 0 0 0 0,-7-3 1 0 0,11 5 117 0 0,-1 0 1 0 0,1 0-1 0 0,0-1 1 0 0,-1 1-1 0 0,1 0 1 0 0,-1 0-1 0 0,1 0 1 0 0,-1 1-1 0 0,1-1 0 0 0,0 0 1 0 0,-1 0-1 0 0,1 1 1 0 0,-1-1-1 0 0,1 1 1 0 0,0-1-1 0 0,0 1 1 0 0,-1 0-1 0 0,1 0 1 0 0,0-1-1 0 0,0 1 1 0 0,0 0-1 0 0,0 0 1 0 0,0 0-1 0 0,-2 2 1 0 0,-7 8-139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10568 0 0,'0'0'1056'0'0,"0"2"-963"0"0,1 8 115 0 0,0 0-1 0 0,4 15 1 0 0,-1-8 262 0 0,-4-16-415 0 0,0 0-1 0 0,1 1 1 0 0,-1-1-1 0 0,0 0 1 0 0,1 0-1 0 0,-1 0 1 0 0,1 1-1 0 0,0-1 1 0 0,-1 0-1 0 0,1 0 1 0 0,0 0-1 0 0,0 0 1 0 0,0 0-1 0 0,0 0 1 0 0,0 0-1 0 0,0-1 1 0 0,0 1-1 0 0,0 0 1 0 0,0 0-1 0 0,0-1 1 0 0,0 1-1 0 0,2 0 1 0 0,-2-1 82 0 0,16 0 294 0 0,-7-3-292 0 0,4-1-1 0 0,-13 4-143 0 0,1 0-1 0 0,-1 0 1 0 0,0 0 0 0 0,0 1 0 0 0,0-1-1 0 0,1 0 1 0 0,-1 1 0 0 0,0-1-1 0 0,0 1 1 0 0,0-1 0 0 0,0 1 0 0 0,1 0-1 0 0,-1-1 1 0 0,0 1 0 0 0,0 0 0 0 0,0 0-1 0 0,-1-1 1 0 0,1 1 0 0 0,0 0-1 0 0,0 0 1 0 0,0 0 0 0 0,-1 0 0 0 0,1 0-1 0 0,0 1 1 0 0,-1-1 0 0 0,1 0 0 0 0,-1 0-1 0 0,1 0 1 0 0,-1 3 0 0 0,2 4-159 0 0,0 0 1 0 0,-1 0-1 0 0,0 15 1 0 0,2 9-3845 0 0,2-20-329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4608 0 0,'0'0'353'0'0,"10"-6"2511"0"0,15-7 1649 0 0,17 0-2313 0 0,-14 5-1540 0 0,-21 7-1097 0 0,-1 0 0 0 0,1 0 0 0 0,0 0 0 0 0,13 1 0 0 0,-14 0-1470 0 0,8 0-2863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8720 0 0,'0'0'793'0'0,"-2"0"-650"0"0,-35 5 1569 0 0,37-5-1638 0 0,-1 0 0 0 0,0 1 1 0 0,0-1-1 0 0,1 1 0 0 0,-1-1 0 0 0,0 1 1 0 0,1-1-1 0 0,-1 1 0 0 0,0 0 1 0 0,1-1-1 0 0,-1 1 0 0 0,1 0 1 0 0,-1-1-1 0 0,1 1 0 0 0,-1 0 0 0 0,1 0 1 0 0,-1 1-1 0 0,-6 13 292 0 0,7-15-364 0 0,0 2 71 0 0,-1 1 0 0 0,0-1 0 0 0,1 1 0 0 0,0-1 0 0 0,-1 1 0 0 0,1-1 0 0 0,0 1-1 0 0,1 4 1 0 0,-2 15 188 0 0,-3 8-26 0 0,3-21-113 0 0,0 0 0 0 0,-4 15 1 0 0,-2 19 141 0 0,-11 6-1584 0 0,15-36-48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2760 0 0,'0'1'2193'0'0,"-4"15"1434"0"0,3-15-3317 0 0,0 1 0 0 0,0 0 1 0 0,1 0-1 0 0,-1-1 0 0 0,1 1 1 0 0,-1 0-1 0 0,1 0 1 0 0,0 3-1 0 0,6 92 559 0 0,-5-62-890 0 0,2 1 0 0 0,1-1 0 0 0,16 65 0 0 0,-17-87-137 0 0</inkml:trace>
  <inkml:trace contextRef="#ctx0" brushRef="#br0" timeOffset="1">25 177 5528 0 0,'0'0'488'0'0,"0"-5"-392"0"0,0-2-96 0 0,0 2 1592 0 0,3-2 1064 0 0,4 3-1720 0 0,1 4-808 0 0,2-5-16 0 0,-3 5 0 0 0,4-3-520 0 0,-4 3-104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71 7544 0 0,'0'0'681'0'0,"1"2"-560"0"0,2 4-1 0 0,-3-6 77 0 0,0 1 0 0 0,1 0 0 0 0,-1 0 0 0 0,1-1 0 0 0,-1 1 0 0 0,1 0-1 0 0,-1-1 1 0 0,1 1 0 0 0,-1-1 0 0 0,1 1 0 0 0,-1 0 0 0 0,1-1-1 0 0,1 1 1 0 0,-2-1-107 0 0,0 0-1 0 0,1 0 0 0 0,-1 0 0 0 0,0 1 0 0 0,0-1 0 0 0,1 0 1 0 0,-1 0-1 0 0,0 0 0 0 0,0 0 0 0 0,1 0 0 0 0,-1 0 1 0 0,0-1-1 0 0,0 1 0 0 0,1 0 0 0 0,-1 0 0 0 0,0 0 0 0 0,0 0 1 0 0,1 0-1 0 0,-1 0 0 0 0,0 0 0 0 0,0 0 0 0 0,1-1 1 0 0,-1 1-1 0 0,0 0 0 0 0,0 0 0 0 0,1 0 0 0 0,-1-1 22 0 0,1 0 0 0 0,0 0 0 0 0,-1-1 0 0 0,1 1 0 0 0,0 0 0 0 0,-1 0 0 0 0,0 0 0 0 0,1 0 0 0 0,-1 0 0 0 0,1 0 0 0 0,-1-1 0 0 0,0 1 1 0 0,0 0-1 0 0,0-2 0 0 0,0 1-112 0 0,0 0 1 0 0,0 0 0 0 0,0 0 0 0 0,0 0 0 0 0,-1 0 0 0 0,1 0 0 0 0,-1 0 0 0 0,1 0 0 0 0,-1 0 0 0 0,0 0 0 0 0,1 1-1 0 0,-1-1 1 0 0,0 0 0 0 0,0 0 0 0 0,-1 1 0 0 0,-1-4 0 0 0,-2 2-237 0 0,1-1 0 0 0,0 1 0 0 0,-1 1 0 0 0,1-1 0 0 0,-7-2 1 0 0,10 4 177 0 0,0 1-5 0 0,-2-2-168 0 0,-1 0 1 0 0,1 1-1 0 0,0-1 1 0 0,-1 1 0 0 0,0 0-1 0 0,1 0 1 0 0,-7-1-1 0 0,-1 5-442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5984 0 0,'0'0'584'0'0,"3"-3"-520"0"0,4-8 7672 0 0,-3 18-7736 0 0,2 5-5744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3224 0 0,'0'0'8894'0'0,"0"2"-8454"0"0,8 29 644 0 0,-5 0-742 0 0,0-8-106 0 0,1 23 0 0 0,-4-41-210 0 0,0 0 1 0 0,1 0 0 0 0,-1 0 0 0 0,1 0 0 0 0,1 0 0 0 0,-1 0-1 0 0,3 5 1 0 0,-1 0 64 0 0,-2-9 89 0 0,8-15 78 0 0,0 3-80 0 0,1-5 34 0 0,-7 11-132 0 0,0-1 0 0 0,0 1 0 0 0,3-10 0 0 0,-3 9-31 0 0,0-1 0 0 0,1 1 0 0 0,-1 0 1 0 0,1 0-1 0 0,1 1 0 0 0,4-6 0 0 0,7-9 217 0 0,-14 17-215 0 0,-1 0-7 0 0,1 1 0 0 0,0-1 1 0 0,-1 0-1 0 0,1 1 0 0 0,0 0 0 0 0,1 0 1 0 0,-1-1-1 0 0,0 1 0 0 0,1 1 0 0 0,-1-1 1 0 0,6-3-1 0 0,-7 5-42 0 0,1-1-1 0 0,-1 1 1 0 0,1 0 0 0 0,0-1 0 0 0,-1 1 0 0 0,1 0-1 0 0,0 0 1 0 0,-1 0 0 0 0,1 0 0 0 0,3 1 0 0 0,3 6 5 0 0,-6-5 11 0 0,2 2 48 0 0,1 1 0 0 0,-2 0-1 0 0,1-1 1 0 0,-1 1 0 0 0,1 1 0 0 0,-1-1-1 0 0,-1 0 1 0 0,1 1 0 0 0,-1 0-1 0 0,0-1 1 0 0,0 1 0 0 0,2 11 0 0 0,-1 5-379 0 0,-1-1 1 0 0,-1 28-1 0 0,-1-44 120 0 0,0 12-5853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81 2304 0 0,'-7'4'456'0'0,"4"-1"147"0"0,1-1 1 0 0,0 1-1 0 0,-1-1 0 0 0,1 1 1 0 0,0 0-1 0 0,1-1 0 0 0,-1 1 1 0 0,0 0-1 0 0,1 0 1 0 0,0 1-1 0 0,-1-1 0 0 0,1 0 1 0 0,0 4-1 0 0,0-2-317 0 0,0 0 0 0 0,1 1 0 0 0,0-1 0 0 0,0 0 0 0 0,1 0 0 0 0,-1 0 0 0 0,1 0 0 0 0,1 6 0 0 0,1-3-210 0 0,0 0-1 0 0,0 0 0 0 0,0-1 0 0 0,1 1 0 0 0,0-1 0 0 0,0 0 0 0 0,1 0 0 0 0,0 0 0 0 0,0 0 0 0 0,8 7 1 0 0,-11-13-55 0 0,0 1 0 0 0,0 0 0 0 0,1 0 0 0 0,-1-1 0 0 0,0 1 0 0 0,1-1 0 0 0,-1 0 0 0 0,1 0 0 0 0,-1 0 0 0 0,1 0 0 0 0,0 0 0 0 0,-1 0 0 0 0,1-1 0 0 0,0 0 0 0 0,0 1 0 0 0,-1-1 0 0 0,1 0 0 0 0,0 0 0 0 0,0 0 1 0 0,0-1-1 0 0,-1 1 0 0 0,1-1 0 0 0,0 1 0 0 0,-1-1 0 0 0,1 0 0 0 0,0 0 0 0 0,4-3 0 0 0,2-1 104 0 0,-1 0 1 0 0,1-1-1 0 0,-1 0 0 0 0,-1-1 1 0 0,1 0-1 0 0,8-10 0 0 0,-9 8 8 0 0,-1-1-1 0 0,0 1 1 0 0,-1-1-1 0 0,0 0 1 0 0,-1-1-1 0 0,0 1 1 0 0,4-17-1 0 0,-7 23-108 0 0,0 0-1 0 0,-1 0 1 0 0,0 0-1 0 0,1 0 1 0 0,-1 1-1 0 0,-1-1 0 0 0,1 0 1 0 0,-1 0-1 0 0,1 0 1 0 0,-1 0-1 0 0,0 0 1 0 0,-1 1-1 0 0,1-1 1 0 0,-1 0-1 0 0,1 1 1 0 0,-1-1-1 0 0,0 1 1 0 0,0-1-1 0 0,-1 1 1 0 0,1 0-1 0 0,-1 0 1 0 0,-5-4-1 0 0,4 2 19 0 0,0 2-1 0 0,0-1 1 0 0,-1 0 0 0 0,0 1-1 0 0,0 0 1 0 0,0 0 0 0 0,0 0-1 0 0,0 1 1 0 0,0 0 0 0 0,-1 0-1 0 0,1 0 1 0 0,-1 1 0 0 0,0-1-1 0 0,1 1 1 0 0,-8 0 0 0 0,4 1 39 0 0,0 0 0 0 0,0 1 1 0 0,0 0-1 0 0,0 1 1 0 0,-12 3-1 0 0,-8 8-1030 0 0,23-9-270 0 0,0 0 1 0 0,1 1 0 0 0,-7 5-1 0 0,-2 6-4371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81 6448 0 0,'0'-5'177'0'0,"0"1"0"0"0,-1 0 1 0 0,1-1-1 0 0,-1 1 0 0 0,0 0 1 0 0,-1 0-1 0 0,1 0 0 0 0,-1 0 1 0 0,1 0-1 0 0,-1 0 0 0 0,-4-6 1 0 0,6 10 402 0 0,-19-17 3486 0 0,6 10-3958 0 0,12 7 34 0 0,-1 0-1 0 0,0 0 1 0 0,1 0-1 0 0,-1 0 0 0 0,1 0 1 0 0,-1 0-1 0 0,0 0 1 0 0,1 1-1 0 0,-1-1 1 0 0,1 0-1 0 0,-1 1 1 0 0,1-1-1 0 0,-3 2 1 0 0,-4 1-141 0 0,1-1 0 0 0,-1 0 1 0 0,0 0 0 0 0,1 1 0 0 0,-1 1 0 0 0,1-1-1 0 0,0 1 1 0 0,0 0 0 0 0,0 1 0 0 0,1 0 0 0 0,-12 10-1 0 0,-2 5-2 0 0,-29 40-1 0 0,33-41 2 0 0,1 2 186 0 0,0 1 0 0 0,1 1 0 0 0,2 0 0 0 0,-17 41 0 0 0,23-49-84 0 0,1 0-1 0 0,1 0 1 0 0,1 1-1 0 0,0-1 1 0 0,1 1 0 0 0,0 0-1 0 0,2-1 1 0 0,0 1-1 0 0,0 0 1 0 0,4 15-1 0 0,-3-27-45 0 0,0-1-1 0 0,0 1 1 0 0,0 0-1 0 0,1-1 0 0 0,0 0 1 0 0,0 1-1 0 0,0-1 0 0 0,0 0 1 0 0,0 0-1 0 0,1 0 0 0 0,-1 0 1 0 0,1-1-1 0 0,0 1 0 0 0,0-1 1 0 0,0 1-1 0 0,0-1 0 0 0,0 0 1 0 0,0 0-1 0 0,1 0 0 0 0,-1-1 1 0 0,0 1-1 0 0,1-1 1 0 0,0 0-1 0 0,-1 0 0 0 0,1 0 1 0 0,0 0-1 0 0,0-1 0 0 0,-1 0 1 0 0,1 1-1 0 0,0-1 0 0 0,0-1 1 0 0,-1 1-1 0 0,1 0 0 0 0,0-1 1 0 0,0 0-1 0 0,5-2 0 0 0,62-30 52 0 0,-26 11-1466 0 0,-40 20 993 0 0,-1-1-1 0 0,0 1 1 0 0,1-1-1 0 0,-1 0 0 0 0,0 0 1 0 0,6-7-1 0 0,-5 5-17 0 0,12-11-1149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10136 0 0,'0'0'769'0'0,"-2"2"-530"0"0,-2 6-84 0 0,1 1 0 0 0,-1 0 0 0 0,1 0 0 0 0,1 1 0 0 0,0-1 0 0 0,0 0 0 0 0,1 1 1 0 0,-1 11-1 0 0,-2 20 1385 0 0,-22 97-301 0 0,9-54-211 0 0,-8 120 0 0 0,25-203-1029 0 0,-1 9 181 0 0,0 0 1 0 0,1 0-1 0 0,1 0 0 0 0,-1 0 0 0 0,1-1 0 0 0,1 1 0 0 0,3 11 0 0 0,-4-19 195 0 0,9-2-1027 0 0,-9-1 588 0 0,1 0 0 0 0,0 0 1 0 0,0 0-1 0 0,-1 0 0 0 0,1-1 0 0 0,-1 1 0 0 0,1 0 0 0 0,-1-1 0 0 0,0 1 1 0 0,1-1-1 0 0,-1 1 0 0 0,1-3 0 0 0,14-22 673 0 0,9-25 314 0 0,21-38-740 0 0,-36 72-183 0 0,7-12 0 0 0,1 0 0 0 0,1 0 0 0 0,35-37 0 0 0,-53 65 0 0 0,1 0 0 0 0,-1-1 0 0 0,0 1 0 0 0,0 0 0 0 0,1 0 0 0 0,-1 0 0 0 0,1 0 0 0 0,-1 1 0 0 0,1-1 0 0 0,-1 0 0 0 0,1 0 0 0 0,-1 1 0 0 0,1-1 0 0 0,0 1 0 0 0,-1 0 0 0 0,1-1 0 0 0,0 1 0 0 0,0 0 0 0 0,-1 0 0 0 0,1 0 0 0 0,0 0 0 0 0,1 1 0 0 0,-1-1 0 0 0,-1 1 0 0 0,0-1 0 0 0,1 1 0 0 0,-1 0 0 0 0,0 0 0 0 0,0 0 0 0 0,0 0 0 0 0,0-1 0 0 0,0 2 0 0 0,0-1 0 0 0,0 0 0 0 0,0 0 0 0 0,0 0 0 0 0,0 0 0 0 0,0 0 0 0 0,-1 1 0 0 0,1-1 0 0 0,-1 0 0 0 0,1 1 0 0 0,-1-1 0 0 0,1 0 0 0 0,-1 1 0 0 0,0-1 0 0 0,0 1 0 0 0,1-1 0 0 0,-1 3 0 0 0,0 23 0 0 0,-1 0 0 0 0,-1-1 0 0 0,-9 45 0 0 0,8-55 0 0 0,1-4-130 0 0,-11 89 349 0 0,12-85-1180 0 0,1 0 1 0 0,3 20-1 0 0,-1-24-61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13824 0 0,'0'0'1388'0'0,"4"-8"-1264"0"0,5-33-124 0 0,-2 20-1404 0 0,-2 1 1 0 0,5-32-1 0 0,-6 18-129 0 0</inkml:trace>
  <inkml:trace contextRef="#ctx0" brushRef="#br0" timeOffset="1">74 0 10136 0 0,'0'0'1056'0'0,"0"9"-1056"0"0,0-2 0 0 0,5 2 0 0 0,-5-1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13824 0 0,'-2'2'314'0'0,"-18"18"590"0"0,14-15-831 0 0,0 1 1 0 0,1 0-1 0 0,-9 12 1 0 0,-34 68 1820 0 0,41-72-1458 0 0,1 0-1 0 0,1 0 1 0 0,1 1-1 0 0,-4 21 0 0 0,7-32-434 0 0,1-1 0 0 0,0 1-1 0 0,0-1 1 0 0,0 1 0 0 0,0-1-1 0 0,0 1 1 0 0,1-1 0 0 0,0 1-1 0 0,0-1 1 0 0,0 1-1 0 0,0-1 1 0 0,0 0 0 0 0,1 1-1 0 0,-1-1 1 0 0,1 0 0 0 0,0 0-1 0 0,0 0 1 0 0,0 0 0 0 0,0-1-1 0 0,1 1 1 0 0,-1-1 0 0 0,1 1-1 0 0,-1-1 1 0 0,5 3-1 0 0,-4-4 3 0 0,0 0 0 0 0,0 0 0 0 0,0-1 0 0 0,0 1-1 0 0,0-1 1 0 0,0 1 0 0 0,0-1 0 0 0,0 0-1 0 0,1 0 1 0 0,-1-1 0 0 0,0 1 0 0 0,4-1 0 0 0,41-13-225 0 0,-30 8-454 0 0,0-1-3806 0 0,0-2-1566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21 200 11976 0 0,'1'2'266'0'0,"1"4"-128"0"0,1 0 0 0 0,0 0-1 0 0,0 0 1 0 0,1-1 0 0 0,-1 1-1 0 0,1-1 1 0 0,0 0 0 0 0,7 6-1 0 0,-10-10-19 0 0,1 1 0 0 0,-1-1 0 0 0,0 0 0 0 0,1 0 0 0 0,-1 0 0 0 0,1 0 0 0 0,-1 0 0 0 0,1 0 0 0 0,0 0 0 0 0,-1-1 0 0 0,1 1 1 0 0,0-1-1 0 0,-1 1 0 0 0,1-1 0 0 0,0 1 0 0 0,0-1 0 0 0,0 0 0 0 0,-1 0 0 0 0,1 0 0 0 0,0 0 0 0 0,0 0 0 0 0,0 0 0 0 0,-1-1 0 0 0,1 1 0 0 0,0-1 0 0 0,0 1 0 0 0,-1-1 0 0 0,1 0 0 0 0,0 1 0 0 0,-1-1 0 0 0,1 0 0 0 0,-1 0 0 0 0,1 0 0 0 0,-1 0 0 0 0,2-2 0 0 0,1-1 69 0 0,-1-1 0 0 0,0 1 0 0 0,0-1 1 0 0,-1 0-1 0 0,1 1 0 0 0,-1-1 0 0 0,0 0 0 0 0,0 0 0 0 0,2-11 0 0 0,1-2 122 0 0,-2 7-146 0 0,0-1-1 0 0,-1 1 1 0 0,0-1-1 0 0,0-11 1 0 0,-1 16-120 0 0,-1-1 0 0 0,0 1 0 0 0,-1 0 1 0 0,0 0-1 0 0,0 0 0 0 0,0 0 0 0 0,-1 0 0 0 0,-3-8 0 0 0,3 12-36 0 0,1 1 0 0 0,-1-1-1 0 0,0 0 1 0 0,0 0 0 0 0,0 1-1 0 0,0-1 1 0 0,-1 1-1 0 0,1 0 1 0 0,-1-1 0 0 0,1 1-1 0 0,-1 0 1 0 0,0 1 0 0 0,-4-3-1 0 0,5 3-25 0 0,-1 0 0 0 0,1 0 0 0 0,0 0-1 0 0,-1 0 1 0 0,1 0 0 0 0,-1 1 0 0 0,1-1 0 0 0,-1 1-1 0 0,1 0 1 0 0,-1-1 0 0 0,1 1 0 0 0,-1 1 0 0 0,1-1-1 0 0,-1 0 1 0 0,1 0 0 0 0,-1 1 0 0 0,1 0 0 0 0,-4 1-1 0 0,1 0-396 0 0,0 1-1 0 0,0 0 0 0 0,1 0 1 0 0,-1 0-1 0 0,1 0 0 0 0,0 1 1 0 0,0 0-1 0 0,0 0 0 0 0,1 0 1 0 0,-1 0-1 0 0,1 0 1 0 0,0 1-1 0 0,-4 8 0 0 0,0-2-1197 0 0</inkml:trace>
  <inkml:trace contextRef="#ctx0" brushRef="#br0" timeOffset="1">304 43 5984 0 0,'14'59'1189'0'0,"-5"-28"332"0"0,-8-26-1070 0 0,0 0 0 0 0,0 0-1 0 0,0-1 1 0 0,1 1 0 0 0,-1-1-1 0 0,1 1 1 0 0,1-1 0 0 0,-1 0-1 0 0,0 1 1 0 0,5 4 0 0 0,-5-9-283 0 0,-1 0 1 0 0,1 0 0 0 0,0 0 0 0 0,0 0 0 0 0,0-1 0 0 0,-1 1 0 0 0,1 0 0 0 0,0-1 0 0 0,0 1-1 0 0,-1-1 1 0 0,4-1 0 0 0,0-1 141 0 0,0 0 0 0 0,1 0 0 0 0,-2-1 0 0 0,1 0-1 0 0,6-6 1 0 0,2-1 290 0 0,7-9 380 0 0,-17 16-942 0 0,1 0 0 0 0,0 1 1 0 0,0-1-1 0 0,0 1 0 0 0,0 0 1 0 0,0 0-1 0 0,6-3 0 0 0,-10 6-38 0 0,1 0 0 0 0,0 0 0 0 0,0 0 0 0 0,0 0 0 0 0,-1 1 0 0 0,1-1 0 0 0,0 0 0 0 0,0 0 0 0 0,-1 1 0 0 0,1-1 0 0 0,0 0 0 0 0,0 1 0 0 0,-1-1 0 0 0,1 0 0 0 0,0 1 0 0 0,-1-1 0 0 0,1 1 0 0 0,-1 0 0 0 0,1-1 0 0 0,-1 1 0 0 0,1-1 0 0 0,-1 1 0 0 0,1 0 0 0 0,-1-1 0 0 0,1 2 0 0 0,-1-2 0 0 0,2 4 1 0 0,0-1 0 0 0,-1 0-1 0 0,1 1 1 0 0,-1 0 0 0 0,0-1-1 0 0,0 1 1 0 0,0 0 0 0 0,0 7-1 0 0,-1 33-31 0 0,-1-21-137 0 0,1 25-3686 0 0,3-33 2382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11976 0 0,'0'0'1082'0'0,"1"1"-890"0"0,2 3-17 0 0,0 0-1 0 0,0 1 0 0 0,-1-1 1 0 0,0 1-1 0 0,0-1 0 0 0,0 1 1 0 0,2 6-1 0 0,6 15 925 0 0,-7-19-863 0 0,-1 1 1 0 0,1 0 0 0 0,-1 0-1 0 0,-1 0 1 0 0,0 0 0 0 0,1 9 0 0 0,2 14-263 0 0,-4-12 1909 0 0,-1-19-1734 0 0,-38-6-133 0 0,29 5-16 0 0,0 2 0 0 0,-1 3 0 0 0,7-2 0 0 0,3-1 0 0 0,-1 1 0 0 0,0-1 0 0 0,0 0 0 0 0,0 1 0 0 0,1-1 0 0 0,-1 1 0 0 0,1 0 0 0 0,-2 2 0 0 0,-2 1 0 0 0,2-2 226 0 0,1 0 0 0 0,-1 0 0 0 0,1 0-1 0 0,-1 1 1 0 0,1-1 0 0 0,0 1 0 0 0,1 0 0 0 0,-3 6-1 0 0,1-3-210 0 0,3-6-15 0 0,-1-1 0 0 0,1 1 0 0 0,0-1 0 0 0,0 1 0 0 0,0-1 0 0 0,0 1 0 0 0,0-1 0 0 0,-1 1 0 0 0,1-1 0 0 0,0 0 1 0 0,0 1-1 0 0,0-1 0 0 0,1 1 0 0 0,-1-1 0 0 0,0 1 0 0 0,0-1 0 0 0,0 1 0 0 0,0-1 0 0 0,0 1 0 0 0,0-1 0 0 0,1 1 0 0 0,-1-1 0 0 0,0 0 0 0 0,0 1 0 0 0,1-1 0 0 0,-1 1 0 0 0,0-1 0 0 0,1 0 0 0 0,-1 1 0 0 0,1 0 0 0 0,-1-1 0 0 0,2 2-98 0 0,-1 0 0 0 0,1 0-1 0 0,0 0 1 0 0,0-1 0 0 0,0 1-1 0 0,0 0 1 0 0,0-1 0 0 0,0 1-1 0 0,0-1 1 0 0,0 0 0 0 0,1 0-1 0 0,-1 0 1 0 0,0 0 0 0 0,1 0-1 0 0,2 1 1 0 0,6 0-483 0 0,0 0 1 0 0,14 0-1 0 0,-5 0-116 0 0,19-1-1418 0 0,-25-1 1355 0 0,5 0-264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8288 0 0,'0'0'408'0'0,"-2"0"-183"0"0,-2 0-28 0 0,0 0 0 0 0,0 0 0 0 0,0 0 0 0 0,0 1 0 0 0,0 0 0 0 0,0-1 0 0 0,0 1 0 0 0,0 1 0 0 0,0-1 0 0 0,0 1 0 0 0,0-1-1 0 0,0 1 1 0 0,1 0 0 0 0,-1 0 0 0 0,1 1 0 0 0,-1-1 0 0 0,1 1 0 0 0,0 0 0 0 0,0-1 0 0 0,0 2 0 0 0,0-1 0 0 0,1 0 0 0 0,-1 0 0 0 0,1 1 0 0 0,0-1 0 0 0,0 1 0 0 0,0 0 0 0 0,1 0 0 0 0,-1-1 0 0 0,1 1 0 0 0,-2 5 0 0 0,-1 7 250 0 0,-11 42 905 0 0,14-54-1317 0 0,0 1 0 0 0,1 0 1 0 0,-1 0-1 0 0,1-1 0 0 0,0 1 0 0 0,1 0 1 0 0,-1 0-1 0 0,1 0 0 0 0,1 5 0 0 0,-1-8 23 0 0,-1-1-1 0 0,0 0 1 0 0,1 0-1 0 0,0 0 1 0 0,-1 1-1 0 0,1-1 0 0 0,0 0 1 0 0,-1 0-1 0 0,1 0 1 0 0,0 0-1 0 0,0 0 0 0 0,0 0 1 0 0,0-1-1 0 0,0 1 1 0 0,0 0-1 0 0,0 0 0 0 0,0-1 1 0 0,0 1-1 0 0,0-1 1 0 0,1 1-1 0 0,0 0 0 0 0,1-1-2 0 0,-1 1-1 0 0,0-1 0 0 0,0 0 0 0 0,1 0 0 0 0,-1 0 0 0 0,0 0 0 0 0,0 0 0 0 0,1-1 0 0 0,-1 1 1 0 0,0-1-1 0 0,3 0 0 0 0,3-3-32 0 0,-1 1 1 0 0,1-1 0 0 0,-1 0-1 0 0,0 0 1 0 0,9-8-1 0 0,2-2-22 0 0,-1-1 0 0 0,24-26 0 0 0,-24 24 0 0 0,-19 26 0 0 0,-4 6 0 0 0,-13 16 0 0 0,-22 39 0 0 0,21-30 0 0 0,-1-1 0 0 0,-2-1 0 0 0,-2-1 0 0 0,-1-2 0 0 0,-50 53 0 0 0,69-81 0 0 0,1-1 0 0 0,-2 0 0 0 0,1-1 0 0 0,-1 0 0 0 0,1 0 0 0 0,-17 7 0 0 0,21-9 0 0 0,3-3 0 0 0,-1 1 0 0 0,1-1 0 0 0,0 1 0 0 0,-1-1 0 0 0,1 1 0 0 0,-1-1 0 0 0,1 1 0 0 0,-1-1 0 0 0,1 1 0 0 0,-1-1 0 0 0,1 0 0 0 0,-1 1 0 0 0,1-1 0 0 0,-1 0 0 0 0,1 0 0 0 0,-1 1 0 0 0,0-1 0 0 0,1 0 0 0 0,-1 0 0 0 0,0 0 0 0 0,1 1 0 0 0,-2-1 0 0 0,-3 1 197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22 130 13824 0 0,'0'0'314'0'0,"2"1"46"0"0,7 3 43 0 0,-4-2-355 0 0,0 1 1 0 0,0-1-1 0 0,0-1 0 0 0,0 1 0 0 0,0-1 1 0 0,0 0-1 0 0,1 0 0 0 0,6 0 1 0 0,-7 0 80 0 0,-1-1 1 0 0,1 0-1 0 0,0 0 1 0 0,0-1 0 0 0,0 1-1 0 0,-1-1 1 0 0,1 0-1 0 0,0-1 1 0 0,-1 1-1 0 0,1-1 1 0 0,-1 0 0 0 0,1 0-1 0 0,-1 0 1 0 0,5-3-1 0 0,-8 4-72 0 0,10-7 399 0 0,-1 0 0 0 0,-1 0 0 0 0,15-15 0 0 0,-22 21-442 0 0,0-1-1 0 0,0 0 1 0 0,0 0 0 0 0,0 0 0 0 0,-1 0 0 0 0,1 0 0 0 0,-1 0 0 0 0,1 0 0 0 0,-1-1-1 0 0,0 1 1 0 0,0-1 0 0 0,-1 1 0 0 0,1 0 0 0 0,-1-1 0 0 0,0 1 0 0 0,0-1 0 0 0,0 1 0 0 0,0-5-1 0 0,-4 0-13 0 0,-3 1 0 0 0,4 6 0 0 0,0 1 0 0 0,0-1 0 0 0,0 1 0 0 0,0 0 0 0 0,0 0 0 0 0,0 0 0 0 0,0 0 0 0 0,0 0 0 0 0,0 1 0 0 0,0-1 0 0 0,0 1 0 0 0,-6 2 0 0 0,-6 1 0 0 0,8-3-77 0 0,0 1-1 0 0,0 0 1 0 0,0 1 0 0 0,1 0-1 0 0,-1 0 1 0 0,1 0-1 0 0,-1 0 1 0 0,1 1-1 0 0,-9 7 1 0 0,-1 3-1498 0 0,-25 29 1 0 0,35-37 1295 0 0,-20 23-1254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13824 0 0,'0'0'1388'0'0,"18"0"-342"0"0,-17 0-942 0 0,0 0 0 0 0,1-1 1 0 0,-1 1-1 0 0,0 0 0 0 0,0-1 0 0 0,0 1 0 0 0,0-1 0 0 0,1 1 1 0 0,-1-1-1 0 0,0 1 0 0 0,0-1 0 0 0,0 0 0 0 0,0 0 0 0 0,0 1 1 0 0,0-1-1 0 0,-1 0 0 0 0,1 0 0 0 0,0 0 0 0 0,0 0 0 0 0,0 0 1 0 0,-1 0-1 0 0,1 0 0 0 0,-1 0 0 0 0,2-3 0 0 0,0-2 199 0 0,1-1-1 0 0,-1 0 0 0 0,1-7 1 0 0,-1 8-24 0 0,1-9 338 0 0,1 2-1190 0 0,-1 0 1 0 0,-1 1 0 0 0,1-19-1 0 0,-5 15-450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8:4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0,'0'0'1920'0'0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0 772 1376 0 0,'0'0'12056'0'0,"0"-1"-11580"0"0,1-10-271 0 0,1 0 1 0 0,0 0-1 0 0,0 0 0 0 0,1 0 1 0 0,6-14-1 0 0,0-3-73 0 0,9-30 61 0 0,8-29 166 0 0,38-86 1 0 0,28-36-350 0 0,-85 190 4 0 0,0 0-1 0 0,-1-1 0 0 0,4-30 1 0 0,-7 43-14 0 0,-3 6-2 0 0,1 0 1 0 0,-1 0 0 0 0,1-1 0 0 0,-1 1-1 0 0,1-1 1 0 0,-1 1 0 0 0,0 0 0 0 0,1-1-1 0 0,-1 1 1 0 0,0-1 0 0 0,0 1 0 0 0,0-3 0 0 0,0 12-49 0 0,1 1 1 0 0,4 13 0 0 0,-1 3 90 0 0,5 132 369 0 0,-3-27-266 0 0,2-64-145 0 0,2 26 56 0 0,-3-52-37 0 0,-5-30-84 0 0,0-1 0 0 0,0 16 0 0 0,-2-24-69 0 0,-6 8-542 0 0,-1 0-424 0 0,1-7-2534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0,'0'0'3145'0'0,"5"8"-1606"0"0,-2-5-1435 0 0,0 0 1 0 0,0 0 0 0 0,0 0-1 0 0,0-1 1 0 0,1 1 0 0 0,-1-1-1 0 0,1 0 1 0 0,0 0 0 0 0,0 0-1 0 0,-1-1 1 0 0,1 1 0 0 0,0-1-1 0 0,0 0 1 0 0,1 0 0 0 0,-1 0-1 0 0,0-1 1 0 0,8 1 0 0 0,40 2 543 0 0,0 1-3631 0 0,-31-4-610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60 3680 0 0,'0'0'167'0'0,"-1"3"-7"0"0,-7 15 245 0 0,2 1 0 0 0,0 0 0 0 0,1 0 1 0 0,-3 22-1 0 0,-5 85 5576 0 0,6-52-5951 0 0,2-22-662 0 0,-18 74 0 0 0,22-124-554 0 0</inkml:trace>
  <inkml:trace contextRef="#ctx0" brushRef="#br0" timeOffset="0.88">1 253 2760 0 0,'0'0'248'0'0,"4"-4"-248"0"0,2 1 0 0 0,1-2 0 0 0,1 1 1056 0 0,2 0 168 0 0,5 4 32 0 0,0-3 8 0 0,-5 3-600 0 0,8 0-120 0 0,-5 0-32 0 0,2 3 0 0 0,3-3-272 0 0,-3 4-56 0 0,6 0-16 0 0,-6 1-2984 0 0,-5 2-592 0 0</inkml:trace>
  <inkml:trace contextRef="#ctx0" brushRef="#br0" timeOffset="1.88">466 1 8288 0 0,'0'0'638'0'0,"-2"1"-414"0"0,-2 4 6 0 0,-1 1-1 0 0,1 0 1 0 0,-1 0 0 0 0,2 0-1 0 0,-1 0 1 0 0,1 0-1 0 0,0 1 1 0 0,-3 10-1 0 0,-2 8 614 0 0,-3 27 0 0 0,0-3-343 0 0,1-12-268 0 0,-4 12-232 0 0,3 0 0 0 0,-8 73 0 0 0,17-62-1450 0 0,2-55 914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8752 0 0,'0'0'793'0'0,"7"4"-634"0"0,1-2 8 0 0,-2-1 385 0 0,0 1 1 0 0,0-1-1 0 0,11 1 1 0 0,-12-2-374 0 0,0 0 0 0 0,0 0 0 0 0,-1 1 1 0 0,1 0-1 0 0,0 0 0 0 0,0 0 0 0 0,-1 1 0 0 0,1-1 0 0 0,0 1 0 0 0,7 5 1 0 0,-11-7-174 0 0,0 0 0 0 0,-1 1 1 0 0,1-1-1 0 0,0 1 1 0 0,-1-1-1 0 0,1 1 0 0 0,0-1 1 0 0,-1 1-1 0 0,1-1 1 0 0,-1 1-1 0 0,1 0 0 0 0,-1-1 1 0 0,1 1-1 0 0,-1 0 0 0 0,1 0 1 0 0,-1-1-1 0 0,0 1 1 0 0,1 0-1 0 0,-1 0 0 0 0,0-1 1 0 0,0 1-1 0 0,1 0 1 0 0,-1 0-1 0 0,0 0 0 0 0,0 0 1 0 0,0-1-1 0 0,0 3 1 0 0,0 2 18 0 0,0-3-5 0 0,0-1 0 0 0,0 1 0 0 0,0-1 0 0 0,0 1 0 0 0,-1 0 0 0 0,1-1 0 0 0,0 1 0 0 0,-1-1 0 0 0,1 1 0 0 0,-1-1 0 0 0,1 1 1 0 0,-1-1-1 0 0,0 1 0 0 0,0-1 0 0 0,-1 2 0 0 0,-1 3 19 0 0,1-4-16 0 0,1-1 0 0 0,0 1 0 0 0,-1 0 0 0 0,1 0 0 0 0,-1-1 0 0 0,0 1 0 0 0,0-1 0 0 0,0 0 0 0 0,1 1 0 0 0,-1-1 0 0 0,0 0 0 0 0,-1 0 0 0 0,1 0 0 0 0,0 0 0 0 0,-2 0 0 0 0,-6 2 53 0 0,-1-1 1 0 0,-11 2 0 0 0,-5 1-19 0 0,22-4-54 0 0,0-1 1 0 0,0 1-1 0 0,0-1 1 0 0,-8 0-1 0 0,-14 1 38 0 0,22 0-48 0 0,0-1 0 0 0,0 1 1 0 0,1 1-1 0 0,-1-1 1 0 0,0 1-1 0 0,1-1 1 0 0,-1 1-1 0 0,1 1 1 0 0,0-1-1 0 0,0 1 1 0 0,0-1-1 0 0,-7 7 1 0 0,8-7-4 0 0,2-2 3 0 0,0 1-1 0 0,0 0 1 0 0,0-1 0 0 0,0 1 0 0 0,1 0 0 0 0,-1 0 0 0 0,0 0 0 0 0,0 0 0 0 0,0 0-1 0 0,1 0 1 0 0,-1 0 0 0 0,1 0 0 0 0,-1 0 0 0 0,0 0 0 0 0,1 0 0 0 0,0 0 0 0 0,-1 0 0 0 0,1 0-1 0 0,0 0 1 0 0,-1 1 0 0 0,1-1 0 0 0,0 0 0 0 0,0 0 0 0 0,0 0 0 0 0,0 2 0 0 0,0-1-8 0 0,0 0 0 0 0,0 0 0 0 0,0 0 0 0 0,0 0 0 0 0,1 0 0 0 0,-1 0 0 0 0,0 0 0 0 0,1 0 0 0 0,-1 0 0 0 0,1-1 0 0 0,0 1 0 0 0,0 0 0 0 0,0 0 0 0 0,0 0 0 0 0,0-1 0 0 0,0 1 0 0 0,0-1 0 0 0,0 1 1 0 0,1-1-1 0 0,-1 1 0 0 0,0-1 0 0 0,1 0 0 0 0,0 1 0 0 0,-1-1 0 0 0,1 0 0 0 0,0 0 0 0 0,-1 0 0 0 0,1 0 0 0 0,0-1 0 0 0,0 1 0 0 0,3 0 0 0 0,3 1-800 0 0,0-1 1 0 0,1 0-1 0 0,-1-1 0 0 0,1 0 0 0 0,15-2 0 0 0,-22 2 501 0 0,15-3-3764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4144 0 0,'0'0'319'0'0,"1"-1"-210"0"0,15-10 3371 0 0,26-22 0 0 0,-33 24-2885 0 0,1 1 1 0 0,1 0-1 0 0,-1 0 0 0 0,2 1 1 0 0,-1 0-1 0 0,17-6 1 0 0,-26 12-561 0 0,0 1 0 0 0,1-1 0 0 0,-1 1 1 0 0,0-1-1 0 0,1 1 0 0 0,-1 0 0 0 0,1 0 1 0 0,-1 0-1 0 0,0 1 0 0 0,5 0 1 0 0,-4 2 16 0 0,5 22-200 0 0,-1 0 1 0 0,-2 1 0 0 0,5 43-1 0 0,-5-44-1540 0 0,-2-16-3342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6912 0 0,'-3'0'167'0'0,"-4"2"230"0"0,0 1 0 0 0,0-1 1 0 0,-10 6-1 0 0,-13 4 3125 0 0,11-2-1118 0 0,16-9-2111 0 0,0 0-1 0 0,1 0 1 0 0,-1 0 0 0 0,1 0 0 0 0,0 1 0 0 0,-1-1 0 0 0,1 1-1 0 0,0-1 1 0 0,0 1 0 0 0,0 0 0 0 0,0 0 0 0 0,0 0 0 0 0,0 0-1 0 0,0 0 1 0 0,1 1 0 0 0,-1-1 0 0 0,-1 5 0 0 0,-1 2 119 0 0,3-8-353 0 0,1 0 0 0 0,-1 0-1 0 0,0 0 1 0 0,1 0 0 0 0,0 0 0 0 0,-1 1 0 0 0,1-1 0 0 0,0 0 0 0 0,-1 0 0 0 0,1 1 0 0 0,0-1 0 0 0,0 0 0 0 0,0 0 0 0 0,0 1 0 0 0,0-1 0 0 0,1 0 0 0 0,-1 1-1 0 0,0-1 1 0 0,1 2 0 0 0,7 21 411 0 0,-4-16-83 0 0,-1 1 1 0 0,3 16-1 0 0,0-3-121 0 0,-4-18-237 0 0,-1 0 0 0 0,1 0 0 0 0,-1 0 0 0 0,-1 1 0 0 0,2 7 0 0 0,-2 1-136 0 0,0-7-144 0 0,0 1 0 0 0,0 0 1 0 0,0-1-1 0 0,-2 8 0 0 0,1-12 196 0 0,1 0 0 0 0,-1-1 0 0 0,1 1-1 0 0,-1 0 1 0 0,0-1 0 0 0,0 1 0 0 0,1-1 0 0 0,-1 1 0 0 0,0-1-1 0 0,0 0 1 0 0,-1 1 0 0 0,1-1 0 0 0,0 0 0 0 0,0 0-1 0 0,-1 0 1 0 0,1 0 0 0 0,0 0 0 0 0,-1 0 0 0 0,1 0 0 0 0,-3 1-1 0 0,2-1-489 0 0,-5-2-2988 0 0,0-3 1932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5528 0 0,'0'0'497'0'0,"0"2"-193"0"0,-1 57 4878 0 0,-2 34-2911 0 0,-6 0-1486 0 0,1-18-450 0 0,5-31-178 0 0,-4 109-480 0 0,2-170-263 0 0,1-10 471 0 0,-1-8-172 0 0,1 0 0 0 0,2 0 0 0 0,3-40 1 0 0,0 67 322 0 0,0-1-1 0 0,0 1 1 0 0,1 0 0 0 0,0 0 0 0 0,4-8 0 0 0,-4 12-12 0 0,-1 0 1 0 0,2 0-1 0 0,-1 0 0 0 0,0 1 0 0 0,1-1 0 0 0,0 1 0 0 0,0 0 0 0 0,0 0 1 0 0,0 0-1 0 0,0 0 0 0 0,7-4 0 0 0,-7 5-22 0 0,0 0-1 0 0,0 1 1 0 0,0-1 0 0 0,0 1-1 0 0,0 0 1 0 0,1 0 0 0 0,-1 0-1 0 0,0 0 1 0 0,1 1 0 0 0,-1-1-1 0 0,1 1 1 0 0,-1 0 0 0 0,1 0-1 0 0,-1 0 1 0 0,1 0 0 0 0,-1 1-1 0 0,0-1 1 0 0,1 1 0 0 0,-1 0-1 0 0,1 0 1 0 0,-1 0 0 0 0,0 1 0 0 0,0-1-1 0 0,0 1 1 0 0,0-1 0 0 0,0 1-1 0 0,0 0 1 0 0,0 0 0 0 0,-1 1-1 0 0,5 3 1 0 0,43 54-1985 0 0,-40-49-863 0 0,-2-2-866 0 0</inkml:trace>
  <inkml:trace contextRef="#ctx0" brushRef="#br0" timeOffset="1">330 271 2760 0 0,'8'-7'400'0'0,"-1"1"1"0"0,1 0-1 0 0,1 0 0 0 0,-1 1 1 0 0,12-6-1 0 0,-16 10-29 0 0,-1 0 1 0 0,1-1-1 0 0,0 1 0 0 0,-1 1 1 0 0,1-1-1 0 0,0 1 1 0 0,0-1-1 0 0,0 1 0 0 0,-1 0 1 0 0,1 0-1 0 0,0 1 1 0 0,0-1-1 0 0,0 1 0 0 0,-1 0 1 0 0,1 0-1 0 0,6 2 1 0 0,-7-1-127 0 0,1-1 0 0 0,-1 1-1 0 0,0 0 1 0 0,1 0 0 0 0,-1 0 0 0 0,0 0 0 0 0,0 0 0 0 0,4 5 0 0 0,-6-6-165 0 0,0 1-1 0 0,-1-1 1 0 0,1 0 0 0 0,0 1-1 0 0,0-1 1 0 0,-1 0 0 0 0,1 1-1 0 0,0-1 1 0 0,-1 1 0 0 0,0-1-1 0 0,1 1 1 0 0,-1-1 0 0 0,0 1-1 0 0,0 0 1 0 0,0-1 0 0 0,0 1-1 0 0,0-1 1 0 0,0 1 0 0 0,0-1-1 0 0,0 1 1 0 0,-1 0 0 0 0,1-1-1 0 0,0 1 1 0 0,-2 1 0 0 0,1 0-35 0 0,0 0 0 0 0,0 0 0 0 0,-1 0 0 0 0,1-1 0 0 0,-1 1 0 0 0,0 0 1 0 0,0-1-1 0 0,0 1 0 0 0,0-1 0 0 0,0 0 0 0 0,0 1 0 0 0,-1-1 0 0 0,1 0 1 0 0,-1 0-1 0 0,0-1 0 0 0,1 1 0 0 0,-4 1 0 0 0,2-2-31 0 0,0 0 0 0 0,1 0 0 0 0,-1 0-1 0 0,0-1 1 0 0,0 1 0 0 0,0-1 0 0 0,0 0 0 0 0,0 0 0 0 0,1 0-1 0 0,-1-1 1 0 0,0 1 0 0 0,0-1 0 0 0,0 0 0 0 0,-4-1 0 0 0,1-1-11 0 0,0 1 0 0 0,0 0 0 0 0,0 0 1 0 0,-1 1-1 0 0,1 0 0 0 0,0 0 1 0 0,-1 1-1 0 0,1 0 0 0 0,-1 0 1 0 0,1 1-1 0 0,-1 0 0 0 0,1 0 1 0 0,0 1-1 0 0,0-1 0 0 0,-1 2 1 0 0,1-1-1 0 0,-10 6 0 0 0,14-6-6 0 0,1 0-1 0 0,-1 0 0 0 0,1 0 0 0 0,0 0 0 0 0,0 0 0 0 0,-1 0 0 0 0,2 1 0 0 0,-1-1 0 0 0,0 1 0 0 0,0-1 0 0 0,1 1 0 0 0,0 0 0 0 0,-1-1 0 0 0,0 6 0 0 0,1-6 0 0 0,1-1-1 0 0,-1 1 0 0 0,1-1 0 0 0,0 1 0 0 0,0-1 0 0 0,0 1 0 0 0,0-1 0 0 0,0 1 0 0 0,0-1 0 0 0,0 1 0 0 0,0-1 0 0 0,1 1 0 0 0,-1 0 0 0 0,0-1 0 0 0,1 1 0 0 0,0-1 0 0 0,-1 0 0 0 0,1 1 0 0 0,0-1 1 0 0,0 0-1 0 0,-1 1 0 0 0,1-1 0 0 0,0 0 0 0 0,0 0 0 0 0,0 0 0 0 0,1 1 0 0 0,-1-1 0 0 0,0-1 0 0 0,0 1 0 0 0,1 0 0 0 0,1 1 0 0 0,2 0-5 0 0,0 0 0 0 0,0 0-1 0 0,0-1 1 0 0,0 1 0 0 0,0-1 0 0 0,0 0-1 0 0,1-1 1 0 0,-1 1 0 0 0,0-1-1 0 0,8-1 1 0 0,4-1-2511 0 0,31-7-1 0 0,-23 2-2376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 2304 0 0,'-1'0'101'0'0,"-38"0"14152"0"0,40-2-14065 0 0,0 1-170 0 0,-1 0-1 0 0,1-1 0 0 0,-1 1 1 0 0,1 0-1 0 0,0 0 1 0 0,0 0-1 0 0,0 0 0 0 0,-1 0 1 0 0,1 0-1 0 0,0 0 1 0 0,0 1-1 0 0,0-1 0 0 0,0 0 1 0 0,1 0-1 0 0,-1 1 1 0 0,0-1-1 0 0,0 1 0 0 0,0-1 1 0 0,0 1-1 0 0,1-1 1 0 0,-1 1-1 0 0,2-1 0 0 0,3 0-10 0 0,1 1 0 0 0,0-1-1 0 0,9 2 1 0 0,-11-1-10 0 0,1 0-1 0 0,-1 0 1 0 0,11-2-1 0 0,9 0-242 0 0,-3 0-1510 0 0,-10 2-3757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9704 0 0,'0'0'1073'0'0,"8"3"-561"0"0,0 1-199 0 0,0 0 197 0 0,-1-1 1 0 0,0 1 0 0 0,0 1 0 0 0,9 7 0 0 0,-14-11-437 0 0,-1 1 1 0 0,0-1 0 0 0,1 1-1 0 0,-1 0 1 0 0,0 0 0 0 0,0-1 0 0 0,0 1-1 0 0,-1 0 1 0 0,1 0 0 0 0,0 0 0 0 0,-1 0-1 0 0,1 0 1 0 0,-1 0 0 0 0,0 0-1 0 0,0 0 1 0 0,1 0 0 0 0,-1 0 0 0 0,0 0-1 0 0,-1 0 1 0 0,1 0 0 0 0,0 0 0 0 0,-1 0-1 0 0,1 0 1 0 0,-1 0 0 0 0,1 0-1 0 0,-1 0 1 0 0,0 0 0 0 0,-2 2 0 0 0,0 3 76 0 0,-1 0 0 0 0,0-1 0 0 0,0 1 0 0 0,-1-1 0 0 0,0 0-1 0 0,-8 7 1 0 0,11-11-124 0 0,0 0-1 0 0,0 1 0 0 0,0-1 0 0 0,0 1 1 0 0,0 0-1 0 0,-1 2 0 0 0,-1 1-3 0 0,1 0 0 0 0,-1-1 0 0 0,-9 11 0 0 0,9-12-262 0 0,0 1 0 0 0,1 0 1 0 0,-1 1-1 0 0,1-1 0 0 0,1 0 0 0 0,-1 1 0 0 0,-3 11 0 0 0,6-17 201 0 0,-4 10-5644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1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6648 0 0,'0'0'4086'0'0,"0"8"-3182"0"0,3 72 2539 0 0,-2-78-3399 0 0,-1 0-1 0 0,0 0 1 0 0,1 0-1 0 0,-1 0 1 0 0,1 0 0 0 0,0 0-1 0 0,-1 0 1 0 0,1-1 0 0 0,0 1-1 0 0,0 0 1 0 0,1 0-1 0 0,-1-1 1 0 0,0 1 0 0 0,0 0-1 0 0,1-1 1 0 0,-1 0 0 0 0,1 1-1 0 0,-1-1 1 0 0,1 0 0 0 0,0 1-1 0 0,0-1 1 0 0,-1 0-1 0 0,1 0 1 0 0,0-1 0 0 0,0 1-1 0 0,0 0 1 0 0,0-1 0 0 0,0 1-1 0 0,0-1 1 0 0,0 1 0 0 0,0-1-1 0 0,0 0 1 0 0,0 0-1 0 0,0 0 1 0 0,0 0 0 0 0,0 0-1 0 0,0-1 1 0 0,0 1 0 0 0,0 0-1 0 0,0-1 1 0 0,0 0 0 0 0,0 1-1 0 0,3-3 1 0 0,12-6-32 0 0,-2 0-1 0 0,0-1 1 0 0,19-16 0 0 0,-1 1-378 0 0,-31 23 286 0 0,17 25 1013 0 0,-18-23-918 0 0,0 1 0 0 0,0 0 1 0 0,0 0-1 0 0,0-1 0 0 0,0 1 0 0 0,0 0 0 0 0,0-1 0 0 0,0 1 0 0 0,0-1 0 0 0,0 1 0 0 0,0-1 0 0 0,0 0 0 0 0,0 1 0 0 0,0-1 0 0 0,0 0 0 0 0,0 0 0 0 0,0 0 0 0 0,1 0 0 0 0,0 0 0 0 0,20-3 12 0 0,-17 1-34 0 0,0 0-1 0 0,0 0 0 0 0,0 0 0 0 0,-1-1 0 0 0,1 0 1 0 0,-1 0-1 0 0,0 0 0 0 0,1-1 0 0 0,5-6 0 0 0,15-12-444 0 0,6-5-4592 0 0,-14 14-253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2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9472 0 0,'0'0'1898'0'0,"0"2"-1420"0"0,0 8-28 0 0,4 79 3058 0 0,-1-75-3220 0 0,-2-12-147 0 0,-1 1 0 0 0,1-1 0 0 0,0 0 1 0 0,-1 1-1 0 0,0-1 0 0 0,0 1 0 0 0,1 2 0 0 0,-2-5-123 0 0,1 1 0 0 0,-1 0 0 0 0,1 0 0 0 0,-1-1 0 0 0,1 1-1 0 0,-1 0 1 0 0,0-1 0 0 0,1 1 0 0 0,-1-1 0 0 0,0 1 0 0 0,1-1-1 0 0,-1 1 1 0 0,0-1 0 0 0,0 1 0 0 0,1-1 0 0 0,-1 0 0 0 0,0 0-1 0 0,0 1 1 0 0,0-1 0 0 0,1 0 0 0 0,-1 0 0 0 0,0 0 0 0 0,-1 0-1 0 0,-20 3 253 0 0,12-2-344 0 0,1 0-1 0 0,0 0 1 0 0,0 1 0 0 0,0 0-1 0 0,0 0 1 0 0,1 1 0 0 0,-1 0 0 0 0,1 1-1 0 0,-15 8 1 0 0,22-10 67 0 0,0-2 7 0 0,1 0-1 0 0,-1 1 0 0 0,1-1 1 0 0,-1 1-1 0 0,1-1 1 0 0,-1 0-1 0 0,0 0 0 0 0,1 1 1 0 0,-1-1-1 0 0,1 0 0 0 0,-1 0 1 0 0,0 0-1 0 0,1 0 0 0 0,-1 1 1 0 0,0-1-1 0 0,1 0 1 0 0,-1 0-1 0 0,0 0 0 0 0,1-1 1 0 0,-1 1-1 0 0,1 0 0 0 0,-2 0 1 0 0,0 0-80 0 0,2 1 27 0 0,0-1 0 0 0,1 1 0 0 0,-1 0 1 0 0,0-1-1 0 0,1 1 0 0 0,-1 0 0 0 0,1-1 0 0 0,-1 1 0 0 0,0 0 1 0 0,1-1-1 0 0,-1 1 0 0 0,1-1 0 0 0,0 1 0 0 0,-1-1 0 0 0,1 1 1 0 0,-1-1-1 0 0,1 1 0 0 0,0-1 0 0 0,-1 0 0 0 0,1 1 1 0 0,0-1-1 0 0,0 0 0 0 0,-1 1 0 0 0,1-1 0 0 0,1 0 0 0 0,25 6-1576 0 0,-23-6 1188 0 0,23 4-906 0 0,0-3-11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2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15 2304 0 0,'-10'-3'-564'0'0,"-32"-8"5547"0"0,39 11-4424 0 0,0-1 1 0 0,1 1 0 0 0,-1 0-1 0 0,0 0 1 0 0,0 0-1 0 0,0 1 1 0 0,0-1-1 0 0,1 1 1 0 0,-1-1-1 0 0,0 1 1 0 0,1 0-1 0 0,-6 2 1 0 0,4-1-401 0 0,1 0 0 0 0,0 0 0 0 0,0 0 0 0 0,-1 0 0 0 0,1 0 1 0 0,1 1-1 0 0,-1-1 0 0 0,0 1 0 0 0,1 0 0 0 0,-1 0 0 0 0,1 0 0 0 0,0 0 0 0 0,0 1 0 0 0,-2 3 1 0 0,-3 6-8 0 0,7-12-121 0 0,-1 0 0 0 0,0 1 0 0 0,0-1 0 0 0,0 1 0 0 0,1-1 0 0 0,-1 1 0 0 0,1-1 0 0 0,-1 4 0 0 0,-14 84 1401 0 0,12-82-1359 0 0,0 0-1 0 0,0-1 1 0 0,-1 1 0 0 0,0-1-1 0 0,0 0 1 0 0,0 1-1 0 0,-10 9 1 0 0,-1 2-14 0 0,11-14-71 0 0,1-1-1 0 0,0 1 0 0 0,-1-1 0 0 0,-6 4 1 0 0,7-5-231 0 0,0-1 0 0 0,1 1 0 0 0,-1 0 0 0 0,1 0 1 0 0,0 0-1 0 0,0 0 0 0 0,0 0 0 0 0,0 1 1 0 0,0-1-1 0 0,0 1 0 0 0,-2 4 0 0 0,4-6-787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7544 0 0,'0'0'569'0'0,"-1"2"-390"0"0,-14 19 323 0 0,5 1 226 0 0,4-6-97 0 0,4-10-421 0 0,1 1 0 0 0,0 0 0 0 0,0-1 0 0 0,1 1 0 0 0,0-1 0 0 0,0 1 0 0 0,1 8 0 0 0,0 4 62 0 0,-6 56 314 0 0,2-29-303 0 0,1-25-63 0 0,-9 37-1 0 0,-1 3 297 0 0,8-38-107 0 0,-12 42 0 0 0,7-31-108 0 0,4-15 111 0 0,-2-1 0 0 0,-13 29 2382 0 0,21-56-2755 0 0,0 1 0 0 0,1-1 0 0 0,0 1-1 0 0,1 0 1 0 0,-1-1 0 0 0,2 1 0 0 0,-1 0 0 0 0,8-11 0 0 0,1-7-26 0 0,-2 7-47 0 0,1 0 1 0 0,1 1-1 0 0,1 0 0 0 0,1 1 1 0 0,16-16-1 0 0,-28 31 30 0 0,6-7-16 0 0,0 1-1 0 0,1 0 1 0 0,0 1-1 0 0,1 0 1 0 0,-1 1-1 0 0,1-1 1 0 0,12-4-1 0 0,-21 10 18 0 0,1 1-1 0 0,-1-1 0 0 0,1 1 1 0 0,-1 0-1 0 0,1-1 1 0 0,-1 1-1 0 0,1 0 0 0 0,-1 0 1 0 0,1 0-1 0 0,-1 0 0 0 0,1 0 1 0 0,-1 0-1 0 0,1 1 0 0 0,-1-1 1 0 0,1 0-1 0 0,-1 1 0 0 0,1-1 1 0 0,-1 1-1 0 0,0-1 1 0 0,1 1-1 0 0,-1 0 0 0 0,0 0 1 0 0,1 0-1 0 0,-1-1 0 0 0,0 1 1 0 0,0 0-1 0 0,0 1 0 0 0,0-1 1 0 0,0 0-1 0 0,0 0 0 0 0,0 0 1 0 0,0 1-1 0 0,1 1 0 0 0,2 4 14 0 0,0 1-1 0 0,0 0 0 0 0,-1 0 0 0 0,4 12 0 0 0,-3-7 32 0 0,-1 0 0 0 0,-1 0 1 0 0,0 0-1 0 0,-1 1 0 0 0,0-1 1 0 0,-1 1-1 0 0,0-1 0 0 0,-1 0 1 0 0,-4 16-1 0 0,-5 28 12 0 0,9-41-3170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2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0 523 11344 0 0,'0'0'1232'0'0,"8"-3"-1024"0"0,-2-5 16 0 0,1 3 8 0 0,-2-2 0 0 0,1-5-72 0 0,1 0-24 0 0,3-4 0 0 0,2-1 0 0 0,-6 1-736 0 0,2-1-144 0 0,-1-2-32 0 0,1-2-8 0 0</inkml:trace>
  <inkml:trace contextRef="#ctx0" brushRef="#br0" timeOffset="1">79 0 9672 0 0,'0'0'1048'0'0,"-7"9"-1048"0"0,7-1 0 0 0,0 4 0 0 0,0-3 64 0 0,0 2-4376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3224 0 0,'1'2'240'0'0,"3"17"5300"0"0,-1-16-4693 0 0,-3-3-807 0 0,0 1 0 0 0,0-1 0 0 0,0 0 0 0 0,0 0-1 0 0,0 0 1 0 0,0 1 0 0 0,0-1 0 0 0,1 0 0 0 0,-1 0 0 0 0,0 0-1 0 0,0 0 1 0 0,0 1 0 0 0,0-1 0 0 0,0 0 0 0 0,0 0-1 0 0,1 0 1 0 0,-1 0 0 0 0,0 0 0 0 0,0 0 0 0 0,0 0 0 0 0,1 1-1 0 0,-1-1 1 0 0,0 0 0 0 0,0 0 0 0 0,0 0 0 0 0,0 0-1 0 0,1 0 1 0 0,-1 0 0 0 0,0 0 0 0 0,0 0 0 0 0,0 0 0 0 0,1 0-1 0 0,-1 0 1 0 0,0 0 0 0 0,13-4 899 0 0,-11 4-821 0 0,0-1 1 0 0,0 1-1 0 0,0-1 0 0 0,0 0 0 0 0,0 0 1 0 0,0 0-1 0 0,0 0 0 0 0,0 0 0 0 0,0 0 1 0 0,0 0-1 0 0,0 0 0 0 0,-1-1 0 0 0,3-1 1 0 0,0-2 278 0 0,0 1 0 0 0,0 0 1 0 0,1 0-1 0 0,0 0 1 0 0,0 1-1 0 0,0-1 1 0 0,0 1-1 0 0,0 0 1 0 0,10-3-1 0 0,-12 17-264 0 0,-2-6-216 0 0,0 0-1 0 0,0-1 0 0 0,0 1 0 0 0,-1 0 0 0 0,0 0 1 0 0,0 0-1 0 0,0 0 0 0 0,0 0 0 0 0,-1 0 1 0 0,0 0-1 0 0,-2 9 0 0 0,1-5-662 0 0,-1 7-218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2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 6448 0 0,'0'0'585'0'0,"-8"-1"-474"0"0,3 0 260 0 0,-1 1-1 0 0,0 1 1 0 0,1-1 0 0 0,-1 1 0 0 0,1 0 0 0 0,-1 0 0 0 0,-6 2-1 0 0,0 0 338 0 0,8-1-398 0 0,-1-1 0 0 0,1 1 0 0 0,-1 0-1 0 0,1 1 1 0 0,0-1 0 0 0,-7 6 0 0 0,-7 4 275 0 0,7-6-200 0 0,-1 0 61 0 0,2 0 1 0 0,-1 0-1 0 0,-13 12 0 0 0,22-16-372 0 0,0 0 0 0 0,0-1 1 0 0,0 1-1 0 0,0 0 0 0 0,0 0 1 0 0,1 0-1 0 0,-1 0 0 0 0,1 1 0 0 0,0-1 1 0 0,0 0-1 0 0,0 1 0 0 0,0-1 0 0 0,0 0 1 0 0,0 1-1 0 0,0-1 0 0 0,1 1 0 0 0,-1-1 1 0 0,1 1-1 0 0,0 0 0 0 0,0-1 1 0 0,0 1-1 0 0,0 3 0 0 0,0-5-63 0 0,1 0-1 0 0,-1 0 1 0 0,0-1-1 0 0,1 1 1 0 0,-1 0 0 0 0,0 0-1 0 0,1 0 1 0 0,-1-1-1 0 0,1 1 1 0 0,-1 0-1 0 0,1-1 1 0 0,-1 1 0 0 0,1 0-1 0 0,0-1 1 0 0,-1 1-1 0 0,1-1 1 0 0,0 1 0 0 0,0-1-1 0 0,-1 1 1 0 0,1-1-1 0 0,0 1 1 0 0,0-1-1 0 0,-1 0 1 0 0,1 0 0 0 0,0 1-1 0 0,0-1 1 0 0,0 0-1 0 0,2 0 1 0 0,-1 0 4 0 0,0 1 1 0 0,1-1-1 0 0,-1-1 1 0 0,1 1-1 0 0,-1 0 1 0 0,0-1-1 0 0,1 1 1 0 0,-1-1-1 0 0,3 0 0 0 0,5-4 35 0 0,1 0 0 0 0,-1 0 0 0 0,-1-1 0 0 0,1 0-1 0 0,11-10 1 0 0,-5 3-9 0 0,-8 8-115 0 0,-1-1-1 0 0,0-1 1 0 0,-1 1 0 0 0,8-10-1 0 0,-10 11-46 0 0,-1 0 0 0 0,1 1 0 0 0,0-1 0 0 0,1 1 0 0 0,-1 0 0 0 0,6-4-1 0 0,-8 7-90 0 0,-3 3 135 0 0,-10 22 155 0 0,0 0-1 0 0,-2-1 1 0 0,-1 0-1 0 0,-1-1 1 0 0,0 0-1 0 0,-2-1 1 0 0,-23 22-1 0 0,24-29-1 0 0,0-2 0 0 0,-1 0 0 0 0,0-1 0 0 0,-1-1 0 0 0,-30 14 0 0 0,17-10 68 0 0,20-8-113 0 0,0-1 0 0 0,-19 5-1 0 0,25-8-122 0 0,0-1-1 0 0,1 0 0 0 0,-1-1 1 0 0,0 1-1 0 0,0-1 0 0 0,0 0 1 0 0,0 0-1 0 0,0 0 0 0 0,-8-2 0 0 0,12 1-41 0 0,0 1-1 0 0,0-1 0 0 0,0 1 0 0 0,0-1 0 0 0,0 1 0 0 0,0-1 0 0 0,0 0 0 0 0,0 0 0 0 0,0 1 1 0 0,1-1-1 0 0,-1 0 0 0 0,0 0 0 0 0,1 0 0 0 0,-1 0 0 0 0,1 0 0 0 0,-1 0 0 0 0,1 0 0 0 0,-1 0 1 0 0,1 0-1 0 0,-1 0 0 0 0,1 0 0 0 0,0 0 0 0 0,0 0 0 0 0,0 0 0 0 0,-1 0 0 0 0,1-1 0 0 0,0 1 0 0 0,1-2 1 0 0,-1-4-4778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23:05:3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2760 0 0,'0'0'125'0'0,"0"7"22"0"0,18 74 5527 0 0,-15-64-4348 0 0,4 20 1135 0 0,3 69 0 0 0,-10-91-2326 0 0,5 24 0 0 0,-3-24 113 0 0,1 22 1 0 0,0-17-105 0 0,-1-12-1204 0 0,-7-17 191 0 0,-3-9 647 0 0,0 0 1 0 0,2-1-1 0 0,0 1 1 0 0,1-1-1 0 0,1-1 1 0 0,0 1-1 0 0,0-27 1 0 0,4 42 433 0 0,0 1 1 0 0,1-1-1 0 0,-1 1 0 0 0,1-1 1 0 0,0 1-1 0 0,0 0 1 0 0,0-1-1 0 0,3-3 1 0 0,-3 5-156 0 0,-1 1 1 0 0,1-1 0 0 0,0 1 0 0 0,0 0-1 0 0,0-1 1 0 0,0 1 0 0 0,0 0 0 0 0,0-1-1 0 0,0 1 1 0 0,1 0 0 0 0,-1 0 0 0 0,0 0-1 0 0,1 0 1 0 0,-1 0 0 0 0,1 1 0 0 0,-1-1-1 0 0,1 0 1 0 0,2 0 0 0 0,4-2 24 0 0,-6 3-73 0 0,0-1 0 0 0,0 1 0 0 0,0-1 0 0 0,0 1 0 0 0,0 0 0 0 0,0-1 0 0 0,0 1 0 0 0,4 1 0 0 0,17-1-627 0 0,-16 0 268 0 0</inkml:trace>
  <inkml:trace contextRef="#ctx0" brushRef="#br0" timeOffset="1">200 245 9584 0 0,'0'0'438'0'0,"1"2"-8"0"0,1 1-304 0 0,0-1 0 0 0,0 0 0 0 0,0 1 0 0 0,1-1 0 0 0,-1 0 0 0 0,0 0 0 0 0,1 0 0 0 0,0-1 0 0 0,-1 1 0 0 0,1 0 0 0 0,0-1 0 0 0,0 0 0 0 0,0 0 0 0 0,0 0 0 0 0,5 1 0 0 0,-6-1 73 0 0,1-1 0 0 0,0 1 1 0 0,-1-1-1 0 0,1 0 0 0 0,0 0 1 0 0,-1 0-1 0 0,1 0 0 0 0,-1 0 1 0 0,1-1-1 0 0,0 1 0 0 0,-1-1 1 0 0,1 0-1 0 0,-1 0 0 0 0,1 1 1 0 0,-1-2-1 0 0,0 1 0 0 0,1 0 1 0 0,-1 0-1 0 0,4-4 0 0 0,0 0 307 0 0,-1 0 0 0 0,0-1 0 0 0,9-10 1 0 0,-13 13-430 0 0,1 1 0 0 0,-1-1 1 0 0,1 0-1 0 0,-1 0 1 0 0,0-1-1 0 0,0 1 0 0 0,0 0 1 0 0,-1 0-1 0 0,1 0 1 0 0,-1-1-1 0 0,0-5 0 0 0,1 7-79 0 0,-1-1 0 0 0,-1 1 0 0 0,1 0 0 0 0,0-1 0 0 0,0 1 0 0 0,-1-1 0 0 0,0 1 0 0 0,1 0 0 0 0,-1 0 0 0 0,0-1 0 0 0,0 1 0 0 0,0 0 0 0 0,0 0 0 0 0,-1 0 0 0 0,1 0 0 0 0,-1 0 0 0 0,-2-3 0 0 0,2 4-13 0 0,0-1 0 0 0,0 1 0 0 0,0 0-1 0 0,0 0 1 0 0,-1 0 0 0 0,1 0 0 0 0,0 0-1 0 0,-1 0 1 0 0,1 1 0 0 0,0-1 0 0 0,-1 1-1 0 0,1-1 1 0 0,-1 1 0 0 0,1 0 0 0 0,-1 0-1 0 0,1 0 1 0 0,-6 1 0 0 0,5 0-21 0 0,0 0 0 0 0,-1 0 0 0 0,1 0 0 0 0,0 0 0 0 0,-1 1 1 0 0,1-1-1 0 0,0 1 0 0 0,0 0 0 0 0,0 0 0 0 0,0 0 0 0 0,1 0 0 0 0,-1 0 1 0 0,0 1-1 0 0,1-1 0 0 0,0 1 0 0 0,-3 3 0 0 0,-3 6-1148 0 0,1-1 0 0 0,-11 24-1 0 0,10-18-2027 0 0</inkml:trace>
  <inkml:trace contextRef="#ctx0" brushRef="#br0" timeOffset="2">406 257 5064 0 0,'2'-1'1964'0'0,"41"-49"6398"0"0,-42 48-8190 0 0,1 1 0 0 0,-1 0 0 0 0,0-1 0 0 0,0 1-1 0 0,0 0 1 0 0,1 0 0 0 0,-1 0 0 0 0,1 0 0 0 0,-1 0 0 0 0,1 0-1 0 0,-1 1 1 0 0,1-1 0 0 0,-1 0 0 0 0,1 1 0 0 0,0-1 0 0 0,-1 1 0 0 0,4-1-1 0 0,-3 2-92 0 0,-1-1 0 0 0,1 0 1 0 0,-1 1-1 0 0,1-1 0 0 0,-1 1 0 0 0,1 0 0 0 0,-1 0 0 0 0,0-1 0 0 0,1 1 0 0 0,-1 0 0 0 0,0 0 0 0 0,0 0 0 0 0,1 0 0 0 0,-1 0 0 0 0,0 1 0 0 0,0-1 0 0 0,0 0 0 0 0,0 1 0 0 0,-1-1 0 0 0,2 2 0 0 0,0 2-55 0 0,1 0 0 0 0,-1 0 0 0 0,0 1 0 0 0,-1-1 0 0 0,1 1 0 0 0,-1-1 0 0 0,0 1 0 0 0,-1-1 0 0 0,1 1 0 0 0,-2 11 0 0 0,1 10-24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2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12896 0 0,'-1'2'997'0'0,"-10"12"-604"0"0,7-9-337 0 0,0 1 1 0 0,0-1-1 0 0,-4 9 1 0 0,-74 146 1847 0 0,76-145-1723 0 0,0 0 0 0 0,0 1 0 0 0,-4 24 1 0 0,-3 10 84 0 0,-5 11 11 0 0,-6 20 6 0 0,7-34-331 0 0,17-46-289 0 0,0-3-1361 0 0,3-62-5825 0 0,4-3 4779 0 0,-2 24 4592 0 0,-4 38-1417 0 0,0 0 0 0 0,0 0-1 0 0,0 0 1 0 0,1 1 0 0 0,0-1 0 0 0,0 0 0 0 0,4-5-1 0 0,-4 7-214 0 0,-1 0 0 0 0,1 0 0 0 0,0 1 0 0 0,0-1 0 0 0,0 1 0 0 0,1-1 0 0 0,-1 1 0 0 0,1 0 0 0 0,-1 0-1 0 0,1 0 1 0 0,0 0 0 0 0,3-1 0 0 0,1 0 116 0 0,17-6 270 0 0,-23 9-585 0 0,0 0-1 0 0,1-1 1 0 0,-1 1-1 0 0,0 0 1 0 0,1 0-1 0 0,-1 0 1 0 0,0 0-1 0 0,1 0 1 0 0,-1 0-1 0 0,1 1 1 0 0,-1-1-1 0 0,0 0 1 0 0,0 1-1 0 0,1-1 1 0 0,-1 1-1 0 0,2 0 1 0 0,11 10-506 0 0,-5-3-3338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8664 0 0,'0'0'397'0'0,"0"1"-8"0"0,1 2-293 0 0,0-1-82 0 0,-1-1 1 0 0,1 1 0 0 0,0 0 0 0 0,0-1-1 0 0,0 1 1 0 0,-1-1 0 0 0,2 1-1 0 0,-1-1 1 0 0,0 1 0 0 0,0-1 0 0 0,2 2-1 0 0,-3-2 208 0 0,1-1 0 0 0,-1 1 0 0 0,1-1 0 0 0,-1 1-1 0 0,1-1 1 0 0,-1 1 0 0 0,1-1 0 0 0,-1 1 0 0 0,1-1-1 0 0,-1 0 1 0 0,1 1 0 0 0,-1-1 0 0 0,1 1 0 0 0,0-1 0 0 0,-1 0-1 0 0,1 0 1 0 0,0 1 0 0 0,-1-1 0 0 0,1 0 0 0 0,0 0-1 0 0,-1 0 1 0 0,1 0 0 0 0,0 0 0 0 0,-1 0 0 0 0,1 0-1 0 0,0 0 1 0 0,0 0 0 0 0,0 0 0 0 0,0-1-107 0 0,0 0 1 0 0,0 1 0 0 0,0-1-1 0 0,0 0 1 0 0,0 0-1 0 0,-1 0 1 0 0,1 0-1 0 0,0 0 1 0 0,0 0-1 0 0,-1 0 1 0 0,1 0 0 0 0,0 0-1 0 0,-1 0 1 0 0,1-2-1 0 0,1-3-95 0 0,0 1 0 0 0,0-1 0 0 0,-1 0 0 0 0,0 0 0 0 0,0-10-1 0 0,-1 13-102 0 0,0-1 0 0 0,-1 1 0 0 0,0-1-1 0 0,0 1 1 0 0,0 0 0 0 0,0 0 0 0 0,-1-1-1 0 0,1 1 1 0 0,-1 0 0 0 0,-2-3-1 0 0,4 5-257 0 0,-10 2-4563 0 0,2 3-198 0 0</inkml:trace>
  <inkml:trace contextRef="#ctx0" brushRef="#br0" timeOffset="1">98 125 8576 0 0,'0'0'780'0'0,"1"0"-640"0"0,4-1-30 0 0,-1 0 0 0 0,0-1 0 0 0,0 1 0 0 0,0-1 1 0 0,0 0-1 0 0,7-5 0 0 0,4-1 1357 0 0,3-3 390 0 0,7-2 342 0 0,-24 13-2083 0 0,-1 0-1 0 0,1-1 1 0 0,-1 1-1 0 0,1-1 1 0 0,0 1-1 0 0,0 0 0 0 0,-1 0 1 0 0,1 0-1 0 0,0-1 1 0 0,-1 1-1 0 0,1 0 1 0 0,0 0-1 0 0,0 0 1 0 0,-1 0-1 0 0,1 0 1 0 0,0 0-1 0 0,0 0 1 0 0,-1 0-1 0 0,2 1 0 0 0,-11 11 911 0 0,3-5-1805 0 0,-5 5-916 0 0,1 0-4372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4912 0 3224 0 0,'0'0'7442'0'0,"-2"2"-6892"0"0,-1 5-148 0 0,0 1 1 0 0,0-1 0 0 0,0 1 0 0 0,1 0-1 0 0,0-1 1 0 0,-1 13 0 0 0,1-7-2 0 0,-1-1 1 0 0,-4 13 0 0 0,-24 56 981 0 0,15-37-801 0 0,13-34-500 0 0,-1 1 0 0 0,0-1 0 0 0,0 0 0 0 0,-1 0 0 0 0,-10 15 0 0 0,12-22-46 0 0,-7 12 212 0 0,-23 22 1 0 0,29-33-206 0 0,-1 0 0 0 0,1 0 1 0 0,-1-1-1 0 0,0 1 1 0 0,0-1-1 0 0,-1 0 0 0 0,1-1 1 0 0,-1 1-1 0 0,-6 1 0 0 0,9-3-30 0 0,-10 3 37 0 0,0 0 1 0 0,0 0-1 0 0,-1-1 1 0 0,0-1-1 0 0,1-1 0 0 0,-1 0 1 0 0,-19-1-1 0 0,11 0-79 0 0,1 1 0 0 0,0 1 0 0 0,0 0 0 0 0,-33 9 0 0 0,19-4 12 0 0,-61 5-79 0 0,53-8 74 0 0,5-2 27 0 0,-73-6 0 0 0,74 2 39 0 0,-65-10-34 0 0,-66-6-10 0 0,23 8 0 0 0,65 7 108 0 0,-87 10 0 0 0,79-10 10 0 0,17 7-52 0 0,-31 3-58 0 0,-103 10 56 0 0,148-13 176 0 0,-80-3 0 0 0,85 0-104 0 0,-1 1-222 0 0,-106-16-71 0 0,-115-4 283 0 0,-287 22 1207 0 0,294-8-1109 0 0,142-1-224 0 0,67 3 0 0 0,-3 2-80 0 0,-109 14 0 0 0,62-6 80 0 0,89-7 0 0 0,0-2 0 0 0,-29-3 0 0 0,23-1 0 0 0,19 3 0 0 0,-1 1 0 0 0,1-1 0 0 0,-12 1 0 0 0,10 0-11 0 0,-1 0 0 0 0,1-1 1 0 0,0 1-1 0 0,-1-2 0 0 0,1 1 0 0 0,0-1 0 0 0,-13-7 0 0 0,11 6 3 0 0,0-1 0 0 0,0 2 0 0 0,0-1-1 0 0,-13-1 1 0 0,-11-5 8 0 0,28 8 10 0 0,0 0 1 0 0,0 0 0 0 0,0 1 0 0 0,0 0 0 0 0,-12-1-1 0 0,6 1-23 0 0,11 0 8 0 0,-1 1 0 0 0,0 0 0 0 0,0 0 0 0 0,1 0 0 0 0,-1 0 0 0 0,0 0 0 0 0,0 0-1 0 0,1 0 1 0 0,-4 2 0 0 0,-15 0 0 0 0,-11 3-54 0 0,27-4 59 0 0,-12 4 0 0 0,11-2-10 0 0,1 0 0 0 0,-1 0 0 0 0,1 0 0 0 0,0 1 0 0 0,0-1 0 0 0,0 1 0 0 0,1 0 0 0 0,-1 1-1 0 0,1-1 1 0 0,0 0 0 0 0,0 1 0 0 0,1 0 0 0 0,-1 0 0 0 0,1 0 0 0 0,0 0 0 0 0,0 0 0 0 0,1 0-1 0 0,-2 7 1 0 0,-12 68 10 0 0,4-24 0 0 0,8-40 0 0 0,-2-1 0 0 0,-7 21 0 0 0,0-2 0 0 0,11-31 0 0 0,-1 0 0 0 0,1 0 0 0 0,-1 0 0 0 0,1 0 0 0 0,-1 0 0 0 0,-3 3 0 0 0,-3 6 0 0 0,-2 1-3 0 0,0-5 70 0 0,8-4-8 0 0,1-3-22 0 0,1 0 0 0 0,0 0 0 0 0,-1-1 0 0 0,1 1 0 0 0,-1 0 0 0 0,1-1 0 0 0,0 1 0 0 0,-1-1 0 0 0,1 1 0 0 0,-1-1 0 0 0,0 1 0 0 0,1-1 0 0 0,-1 1 0 0 0,1-1 0 0 0,-1 1 0 0 0,0-1 0 0 0,1 0 0 0 0,-1 1 0 0 0,0-1 0 0 0,1 0 0 0 0,-1 0 0 0 0,0 1 0 0 0,0-1 0 0 0,-1 0 0 0 0,2 0-18 0 0,-6-1 62 0 0,-6-9-53 0 0,6 3-3 0 0,-1 1-1 0 0,-11-9 0 0 0,11 10-13 0 0,2 0 0 0 0,-1 0 0 0 0,0 0 0 0 0,-7-10 0 0 0,-8-13-11 0 0,1 2 0 0 0,-18-32 0 0 0,6-9 0 0 0,29 63-14 0 0,2 4-69 0 0,2 5-20 0 0,0 0 0 0 0,0 1 0 0 0,0-1 1 0 0,3 7-1 0 0,0-3 29 0 0,3 14 37 0 0,2-1 1 0 0,0 0-1 0 0,2-1 1 0 0,16 26-1 0 0,-19-33 41 0 0,1-1-1 0 0,1 0 1 0 0,0-1-1 0 0,0 0 1 0 0,2-1-1 0 0,-1 0 1 0 0,1-1-1 0 0,1 0 1 0 0,-1 0-1 0 0,2-2 1 0 0,-1 0-1 0 0,29 13 1 0 0,-37-19 16 0 0,4 2 35 0 0,0 0 0 0 0,1-1 1 0 0,-1 0-1 0 0,1-1 0 0 0,-1 0 0 0 0,15 2 0 0 0,-7-4 42 0 0,-15 1-87 0 0,1-1 0 0 0,-1 1 0 0 0,0-1 1 0 0,1 0-1 0 0,-1 0 0 0 0,1 0 0 0 0,-1 0 0 0 0,1-1 0 0 0,-1 1 0 0 0,0-1 0 0 0,1 1 0 0 0,-1-1 0 0 0,0 0 0 0 0,1 0 0 0 0,-1 0 0 0 0,0 0 0 0 0,0 0 0 0 0,3-2 0 0 0,30-26-7 0 0,6-6-43 0 0,5-9-2156 0 0,-31 31-4938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35 7256 0 0,'0'0'3992'0'0,"1"2"-3754"0"0,1 8 18 0 0,0 1 0 0 0,0-1-1 0 0,-1 0 1 0 0,0 1-1 0 0,-1-1 1 0 0,-1 18 0 0 0,0 1 206 0 0,-2 209 253 0 0,-4-159-558 0 0,7-78-135 0 0,0 2-317 0 0,-7-25-6527 0 0,-5-16 3956 0 0,-37-89 6098 0 0,47 119-3094 0 0,1-1-1 0 0,0 1 0 0 0,0-1 1 0 0,1 1-1 0 0,0-1 1 0 0,0 1-1 0 0,1-1 0 0 0,0 1 1 0 0,0-1-1 0 0,1 1 1 0 0,0 0-1 0 0,1 0 1 0 0,0 0-1 0 0,0 0 0 0 0,1 0 1 0 0,0 1-1 0 0,0-1 1 0 0,7-9-1 0 0,-2 5 37 0 0,1 0 0 0 0,-1 1 0 0 0,2 0 0 0 0,-1 0 0 0 0,2 1 1 0 0,-1 1-1 0 0,1 0 0 0 0,1 1 0 0 0,19-11 0 0 0,-28 17-78 0 0,1 0 1 0 0,-1 0-1 0 0,0 1 0 0 0,1 0 1 0 0,-1-1-1 0 0,1 1 0 0 0,-1 1 1 0 0,1-1-1 0 0,-1 1 1 0 0,1 0-1 0 0,0 0 0 0 0,-1 0 1 0 0,1 0-1 0 0,-1 1 0 0 0,1 0 1 0 0,-1 0-1 0 0,1 0 0 0 0,-1 1 1 0 0,6 2-1 0 0,-6-2-55 0 0,0 0 0 0 0,0 1 0 0 0,-1 0 0 0 0,1-1 0 0 0,-1 1 0 0 0,0 0 0 0 0,0 1 1 0 0,0-1-1 0 0,0 1 0 0 0,-1-1 0 0 0,1 1 0 0 0,-1 0 0 0 0,0 0 0 0 0,0 0 0 0 0,0 0 0 0 0,-1 0 0 0 0,1 0 0 0 0,-1 0 0 0 0,0 1 0 0 0,0 4 0 0 0,1 0 11 0 0,-2 0 1 0 0,1 0-1 0 0,-1 0 0 0 0,-1 0 0 0 0,1 0 1 0 0,-1 0-1 0 0,-1 0 0 0 0,0 0 0 0 0,0-1 1 0 0,-4 10-1 0 0,-4 9 182 0 0,5-12-29 0 0,-1-1 1 0 0,-12 23 0 0 0,-8 6 134 0 0,-37 58 591 0 0,51-83-929 0 0,-1-1 0 0 0,-1-1 0 0 0,-25 23 0 0 0,20-21-209 0 0,14-13-63 0 0,1-1 0 0 0,-1 0 0 0 0,0 0 1 0 0,0 0-1 0 0,0 0 0 0 0,0-1 0 0 0,-10 5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12320 0 0,'0'0'1118'0'0,"4"3"-900"0"0,-2-1-195 0 0,0 0 1 0 0,0 0 0 0 0,0 0 0 0 0,-1 1 0 0 0,1-1 0 0 0,-1 0 0 0 0,0 1-1 0 0,1-1 1 0 0,-1 1 0 0 0,1 4 0 0 0,8 29 336 0 0,-8-24-150 0 0,0 1 0 0 0,-1-1 0 0 0,-1 1 1 0 0,-1 21-1 0 0,-12 50 222 0 0,11-73-412 0 0,2-8-3 0 0,-7 9 102 0 0,7-10-34 0 0,-18-9 129 0 0,-37-5-65 0 0,37 7-276 0 0,-26-2 1 0 0,-1 9 284 0 0,44-2-149 0 0,1 0 0 0 0,-1 0 0 0 0,0 0 0 0 0,0 0 0 0 0,1 0 0 0 0,-1 1 0 0 0,0-1-1 0 0,0 0 1 0 0,1 0 0 0 0,-1 1 0 0 0,0-1 0 0 0,1 0 0 0 0,-1 1 0 0 0,0-1 0 0 0,1 0 0 0 0,-1 1 0 0 0,0-1 0 0 0,0 1 0 0 0,1 1-6 0 0,-1-1 0 0 0,1 1 1 0 0,-1-1-1 0 0,1 1 0 0 0,0-1 1 0 0,-1 1-1 0 0,1-1 0 0 0,0 1 1 0 0,0-1-1 0 0,0 1 0 0 0,0-1 1 0 0,1 1-1 0 0,-1-1 0 0 0,0 1 1 0 0,1-1-1 0 0,-1 1 0 0 0,1-1 1 0 0,-1 1-1 0 0,1-1 0 0 0,-1 0 1 0 0,3 3-1 0 0,-1 2 4 0 0,2 0-1 0 0,0 0 1 0 0,0-1 0 0 0,0 1-1 0 0,1-1 1 0 0,-1 1 0 0 0,1-1-1 0 0,6 4 1 0 0,-7-5 4 0 0,14 10 29 0 0,7 7-130 0 0,-23-19-48 0 0,0 0-1 0 0,0 1 1 0 0,0-1 0 0 0,1-1-1 0 0,-1 1 1 0 0,0 0 0 0 0,1-1-1 0 0,0 1 1 0 0,-1-1-1 0 0,1 0 1 0 0,0 0 0 0 0,0 0-1 0 0,4 1 1 0 0,5-5-627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93 7832 0 0,'0'0'1820'0'0,"-1"2"-715"0"0,-6 12-436 0 0,0 0 0 0 0,2 1 0 0 0,-1 0 0 0 0,-4 23-1 0 0,3-11-323 0 0,-17 101 371 0 0,13-60-489 0 0,9-55-122 0 0,1 0 0 0 0,0 16 0 0 0,1-22-180 0 0,0-7 28 0 0,-2 13-202 0 0</inkml:trace>
  <inkml:trace contextRef="#ctx0" brushRef="#br0" timeOffset="1">278 1 10592 0 0,'0'2'818'0'0,"-1"15"-628"0"0,-6 30 0 0 0,2-14-100 0 0,-36 159 1178 0 0,31-150-1060 0 0,-40 139-326 0 0,47-165-80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8752 0 0,'0'0'3942'0'0,"4"5"-3011"0"0,6 5-320 0 0,-8-9-526 0 0,0 1 0 0 0,-1-1 0 0 0,1 0 0 0 0,-1 1 1 0 0,1 0-1 0 0,-1-1 0 0 0,0 1 0 0 0,1 0 0 0 0,-1 0 0 0 0,0 0 0 0 0,1 3 0 0 0,0-1-43 0 0,-1 0 1 0 0,1 1 0 0 0,-1-1-1 0 0,0 0 1 0 0,0 1-1 0 0,-1-1 1 0 0,0 1-1 0 0,1 0 1 0 0,-1-1-1 0 0,-1 1 1 0 0,0 4 0 0 0,-2 18 289 0 0,3-23-260 0 0,0 0 1 0 0,0 0 0 0 0,-1 0-1 0 0,0 0 1 0 0,1-1 0 0 0,-1 1-1 0 0,-3 7 1 0 0,3-10 204 0 0,-16 6 260 0 0,13-7-487 0 0,0 1-1 0 0,0-1 0 0 0,0 0 0 0 0,0 0 0 0 0,0-1 1 0 0,1 1-1 0 0,-1-1 0 0 0,0 0 0 0 0,0 0 0 0 0,0 0 0 0 0,-5-3 1 0 0,6 3-24 0 0,-1 0 0 0 0,1-1 1 0 0,-1 1-1 0 0,1 0 0 0 0,-1 1 1 0 0,0-1-1 0 0,0 1 0 0 0,1-1 1 0 0,-1 1-1 0 0,-5 1 0 0 0,-3 1 56 0 0,10-2-63 0 0,1 0 0 0 0,-1 0 0 0 0,0 0 0 0 0,0 0 0 0 0,1 1 0 0 0,-1-1 0 0 0,0 1 0 0 0,1-1 0 0 0,-1 1 1 0 0,1 0-1 0 0,-1 0 0 0 0,1 0 0 0 0,-1-1 0 0 0,1 1 0 0 0,-1 1 0 0 0,1-1 0 0 0,0 0 0 0 0,-1 0 0 0 0,1 0 1 0 0,0 1-1 0 0,-1 1 0 0 0,2-3-22 0 0,-1 1 0 0 0,1-1 0 0 0,-1 1 0 0 0,1 0 0 0 0,-1-1 0 0 0,1 1 0 0 0,0 0 0 0 0,-1 0 0 0 0,1-1 0 0 0,0 1 0 0 0,0 0 0 0 0,-1-1 0 0 0,1 1 0 0 0,0 0 0 0 0,0 0 0 0 0,0 0 0 0 0,0 0 0 0 0,4 4-95 0 0,-3-4 100 0 0,3 3-60 0 0,1-1-1 0 0,0 1 0 0 0,-1-1 0 0 0,1 1 0 0 0,0-2 1 0 0,1 1-1 0 0,10 4 0 0 0,42 9-477 0 0,-16-6 101 0 0,-8 2-192 0 0,-14-5-674 0 0,36 7 0 0 0,-34-11-484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71 2304 0 0,'-8'-3'203'0'0,"-56"-24"2020"0"0,18 6 3704 0 0,3 6-3363 0 0,39 14-2306 0 0,0 0 0 0 0,0 0 0 0 0,0 0-1 0 0,0 1 1 0 0,0 0 0 0 0,0 0 0 0 0,0 0 0 0 0,0 0 0 0 0,-6 2 0 0 0,9-2 765 0 0,-8 10-343 0 0,6-5-646 0 0,1 1-1 0 0,0-1 0 0 0,0 1 0 0 0,0 0 0 0 0,1 0 0 0 0,0 0 0 0 0,0 0 0 0 0,0 0 1 0 0,1 0-1 0 0,1 10 0 0 0,-1-7 39 0 0,0-1-1 0 0,-1 1 1 0 0,0-1-1 0 0,-3 15 1 0 0,-2-5 110 0 0,0 0-1 0 0,-14 25 1 0 0,16-37-158 0 0,1 0 0 0 0,-1 0 0 0 0,0 0-1 0 0,0-1 1 0 0,-1 0 0 0 0,0 0 0 0 0,0 0 0 0 0,0 0 0 0 0,0-1 0 0 0,-9 5 0 0 0,-6 7-244 0 0,16-12-277 0 0,0 0 0 0 0,0-1 0 0 0,-9 6 0 0 0,1-4-633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12464 0 0,'0'0'1133'0'0,"-1"0"-936"0"0,-6 0 3131 0 0,15-4-2243 0 0,3 1-613 0 0,0 0 0 0 0,0 1 0 0 0,0 0-1 0 0,22 0 1 0 0,-29 2-458 0 0,0 0 1 0 0,0 0-1 0 0,0 0 0 0 0,0 1 0 0 0,0 0 0 0 0,0 0 1 0 0,0 0-1 0 0,-1 0 0 0 0,1 0 0 0 0,0 1 1 0 0,-1 0-1 0 0,1 0 0 0 0,-1 0 0 0 0,0 0 0 0 0,0 0 1 0 0,1 1-1 0 0,2 3 0 0 0,3 3-838 0 0,1 1-848 0 0,-4 0-3066 0 0,-2-3-1130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 9584 0 0,'0'0'1556'0'0,"0"0"-1415"0"0,0 0 1 0 0,0-1 0 0 0,0 1 0 0 0,0 0 0 0 0,0-1 0 0 0,0 1-1 0 0,0-1 1 0 0,1 1 0 0 0,-1 0 0 0 0,0-1 0 0 0,0 1 0 0 0,0 0-1 0 0,0 0 1 0 0,1-1 0 0 0,-1 1 0 0 0,0 0 0 0 0,0-1 0 0 0,1 1-1 0 0,-1 0 1 0 0,0 0 0 0 0,1 0 0 0 0,-1-1 0 0 0,1 1 0 0 0,1 0-93 0 0,0 1 0 0 0,0-1 1 0 0,0 1-1 0 0,1 0 0 0 0,-1-1 1 0 0,0 1-1 0 0,0 0 0 0 0,0 1 1 0 0,0-1-1 0 0,-1 0 0 0 0,1 0 1 0 0,0 1-1 0 0,0-1 0 0 0,-1 1 1 0 0,1-1-1 0 0,-1 1 1 0 0,1 0-1 0 0,-1 0 0 0 0,2 2 1 0 0,0 2 77 0 0,1 0 0 0 0,-1 0 0 0 0,0 0 0 0 0,0 0 0 0 0,2 10 0 0 0,-3-8-42 0 0,-1 0 0 0 0,0 0 0 0 0,-1 0 0 0 0,1 0 0 0 0,-2 0 0 0 0,1 1 0 0 0,-1-1 0 0 0,0 0 1 0 0,-1 0-1 0 0,0 0 0 0 0,0-1 0 0 0,-1 1 0 0 0,1 0 0 0 0,-2-1 0 0 0,1 1 0 0 0,-1-1 0 0 0,0 0 0 0 0,-1-1 0 0 0,0 1 0 0 0,-11 11 0 0 0,2-3-93 0 0,-5 3-352 0 0,1 1 0 0 0,1 0 0 0 0,-16 24 0 0 0,28-36-5639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8288 0 0,'0'0'9115'0'0,"7"-5"-8565"0"0,5-3-258 0 0,0 0-1 0 0,1 1 1 0 0,-1 1 0 0 0,19-7 0 0 0,-23 10-305 0 0,-3 1 127 0 0,0 1-1 0 0,0 0 0 0 0,0 0 0 0 0,1 0 1 0 0,-1 1-1 0 0,0-1 0 0 0,0 1 0 0 0,1 1 0 0 0,-1-1 1 0 0,0 1-1 0 0,10 2 0 0 0,-14-2-98 0 0,1 0 0 0 0,-1 0 0 0 0,0 0-1 0 0,1 0 1 0 0,-1 0 0 0 0,0 0 0 0 0,0 0 0 0 0,0 0 0 0 0,0 1-1 0 0,0-1 1 0 0,0 0 0 0 0,0 1 0 0 0,0-1 0 0 0,0 1 0 0 0,-1-1-1 0 0,1 1 1 0 0,-1-1 0 0 0,1 1 0 0 0,-1-1 0 0 0,1 1 0 0 0,-1 2-1 0 0,1 3 21 0 0,0 0 0 0 0,-1 0 0 0 0,0 10-1 0 0,-2 1-19 0 0,0 0-1 0 0,-2-1 1 0 0,0 1 0 0 0,0-1-1 0 0,-2 0 1 0 0,0 0-1 0 0,-1 0 1 0 0,-1-1-1 0 0,0 0 1 0 0,-18 24-1 0 0,-14 9-14 0 0,29-36 0 0 0,7-9 11 0 0,4-3 106 0 0,4 7 1 0 0,-1-7-111 0 0,0 0 0 0 0,0 1 0 0 0,0-1 0 0 0,0-1 0 0 0,0 1 0 0 0,0 0 0 0 0,1-1 1 0 0,-1 0-1 0 0,5 1 0 0 0,5 0 31 0 0,28 10 415 0 0,-39-10-421 0 0,1 0 0 0 0,-1 0 0 0 0,1 0 0 0 0,-1 0 0 0 0,1 1-1 0 0,-1-1 1 0 0,0 1 0 0 0,0-1 0 0 0,0 1 0 0 0,0 0 0 0 0,0-1 0 0 0,0 1-1 0 0,0 0 1 0 0,0 1 0 0 0,-1-1 0 0 0,1 0 0 0 0,-1 0 0 0 0,0 1-1 0 0,1-1 1 0 0,-1 1 0 0 0,1 2 0 0 0,0-1 11 0 0,-3-2-27 0 0,1 0 0 0 0,0 0-1 0 0,-1 0 1 0 0,1 0 0 0 0,-1-1 0 0 0,0 1-1 0 0,0 0 1 0 0,-1 2 0 0 0,1-3-14 0 0,0 1-134 0 0,-1 1 0 0 0,1-1-1 0 0,-1 0 1 0 0,0 0 0 0 0,0 0-1 0 0,0 0 1 0 0,0-1-1 0 0,-1 1 1 0 0,1 0 0 0 0,0-1-1 0 0,-1 0 1 0 0,1 1 0 0 0,-5 1-1 0 0,-3 0-1576 0 0,0 1 0 0 0,-13 1 1 0 0,13-4-5216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8288 0 0,'-4'3'110'0'0,"-1"0"1"0"0,1 0-1 0 0,-1-1 1 0 0,0 0 0 0 0,0 0-1 0 0,0 0 1 0 0,-6 1-1 0 0,-14 5 84 0 0,17-4 206 0 0,-80 39 3887 0 0,79-38-3796 0 0,0 0 1 0 0,0 1 0 0 0,1 1 0 0 0,0-1 0 0 0,0 1 0 0 0,1 1 0 0 0,-8 9-1 0 0,13-15-410 0 0,1 0-1 0 0,0 0 1 0 0,0 0-1 0 0,0 0 1 0 0,0 0-1 0 0,1 0 1 0 0,-1 0-1 0 0,0 0 1 0 0,1 0-1 0 0,-1 0 1 0 0,1 0-1 0 0,0 0 0 0 0,0 0 1 0 0,0 0-1 0 0,0 1 1 0 0,0 1-1 0 0,1 0-8 0 0,0-1 0 0 0,0 1 0 0 0,0-1 0 0 0,0 1 0 0 0,1-1-1 0 0,-1 0 1 0 0,1 1 0 0 0,4 5 0 0 0,-2-3-43 0 0,1-1 0 0 0,0 1 0 0 0,1-1 0 0 0,-1 0 0 0 0,1 0 0 0 0,0 0 0 0 0,0-1 0 0 0,11 6 0 0 0,-9-7-26 0 0,-1 0-1 0 0,0 0 0 0 0,1-1 0 0 0,0 0 0 0 0,-1-1 0 0 0,11 1 0 0 0,47-1 85 0 0,-4 0-13 0 0,27 5-385 0 0,-30-5-3817 0 0,-43-1-1824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11056 0 0,'-8'4'1144'0'0,"1"2"-897"0"0,1 0 0 0 0,0 1 1 0 0,0 0-1 0 0,0 0 0 0 0,-6 13 0 0 0,-22 43 1798 0 0,33-63-2029 0 0,-20 53 1555 0 0,20-49-1420 0 0,0 0 0 0 0,0 1 0 0 0,0-1-1 0 0,1 1 1 0 0,-1-1 0 0 0,1 1 0 0 0,0-1-1 0 0,1 5 1 0 0,-1-6-92 0 0,0-1-1 0 0,0 0 0 0 0,1 0 1 0 0,-1 0-1 0 0,1 0 1 0 0,0 1-1 0 0,-1-1 0 0 0,1 0 1 0 0,0 0-1 0 0,0 0 1 0 0,0 0-1 0 0,1 0 0 0 0,-1-1 1 0 0,0 1-1 0 0,1 0 1 0 0,-1-1-1 0 0,3 3 0 0 0,-2-3-34 0 0,0 0 0 0 0,1-1 0 0 0,-1 1 0 0 0,0-1 0 0 0,0 1 0 0 0,0-1 0 0 0,1 0 0 0 0,2 0 0 0 0,1 0-1 0 0,5 1 7 0 0,0-2 0 0 0,1 1-1 0 0,18-4 1 0 0,-2 0 3 0 0,13-1 33 0 0,-21 2-40 0 0,27-1 0 0 0,-41 4-19 0 0,0 0 0 0 0,0 0 0 0 0,0 1 0 0 0,0 0 0 0 0,0 0 0 0 0,0 1 0 0 0,0 0 0 0 0,10 4 0 0 0,-14-5-11 0 0,2 0 11 0 0,3 9-99 0 0,-5-6-40 0 0,-1 0-1 0 0,0-1 1 0 0,0 1 0 0 0,0 0-1 0 0,-1 0 1 0 0,1-1-1 0 0,-1 1 1 0 0,0 0 0 0 0,0 0-1 0 0,-1 7 1 0 0,0 4-2724 0 0,1-6-3046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0 462 9672 0 0,'0'0'1032'0'0,"3"-7"-752"0"0,2-2 16 0 0,2-3 8 0 0,-1-4 0 0 0,1 4-376 0 0,4-5-80 0 0</inkml:trace>
  <inkml:trace contextRef="#ctx0" brushRef="#br0" timeOffset="1">193 0 12440 0 0,'0'0'1344'0'0,"-10"0"-1344"0"0,5 5 0 0 0,-2-5 2823 0 0,1 0-2823 0 0,-1 3-184 0 0,7 1-15 0 0,-5 8-9 0 0,10 0-880 0 0,-5 0-184 0 0,0 0-32 0 0,3 4-3768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6912 0 0,'-1'1'528'0'0,"-36"35"1372"0"0,24-24 465 0 0,1-2-635 0 0,10-10-1550 0 0,1 1 0 0 0,-1 0-1 0 0,1 0 1 0 0,-1 0-1 0 0,1 0 1 0 0,0 0-1 0 0,0 1 1 0 0,-1-1-1 0 0,1 0 1 0 0,0 1-1 0 0,0-1 1 0 0,0 0-1 0 0,0 1 1 0 0,1 0-1 0 0,-1-1 1 0 0,0 1-1 0 0,0-1 1 0 0,1 1-1 0 0,-1 0 1 0 0,1-1-1 0 0,0 1 1 0 0,-1 0-1 0 0,1-1 1 0 0,0 1 0 0 0,0 0-1 0 0,0 0 1 0 0,1 2-1 0 0,0 0-149 0 0,0 0 0 0 0,1 0 0 0 0,-1 0 0 0 0,1-1 0 0 0,0 1-1 0 0,0-1 1 0 0,0 1 0 0 0,1-1 0 0 0,-1 0 0 0 0,1 0 0 0 0,0 0 0 0 0,-1 0 0 0 0,1 0 0 0 0,6 3-1 0 0,2 4-10 0 0,-2-4-390 0 0,-1 0 0 0 0,2-1 0 0 0,-1 1 0 0 0,0-2 0 0 0,1 1 0 0 0,0-2 0 0 0,0 1 0 0 0,12 1 0 0 0,-8 0-715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3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54 9360 0 0,'-1'-1'34'0'0,"1"0"0"0"0,0 1-1 0 0,-1-1 1 0 0,1 0 0 0 0,0 0 0 0 0,0 1 0 0 0,-1-1 0 0 0,1 0 0 0 0,0 0 0 0 0,0 1 0 0 0,0-1 0 0 0,0 0 0 0 0,0 0 0 0 0,0 1 0 0 0,0-1 0 0 0,0 0-1 0 0,0 0 1 0 0,1 1 0 0 0,-1-1 0 0 0,0 0 0 0 0,0 1 0 0 0,1-1 0 0 0,-1 0 0 0 0,0 1 0 0 0,1-1 0 0 0,-1 0 0 0 0,1 1 0 0 0,0-2 0 0 0,19-15 1239 0 0,-4 4 2822 0 0,-13 13-3154 0 0,-2-1-895 0 0,-1 1 0 0 0,0 0 1 0 0,0 0-1 0 0,0 0 1 0 0,0 0-1 0 0,0 0 1 0 0,1 0-1 0 0,-1 0 1 0 0,0 0-1 0 0,0 0 1 0 0,0 0-1 0 0,0 0 1 0 0,1 0-1 0 0,-1 0 1 0 0,0 0-1 0 0,0 0 1 0 0,0 0-1 0 0,0 0 1 0 0,1 0-1 0 0,-1 0 1 0 0,0 0-1 0 0,0 0 1 0 0,0 0-1 0 0,0 0 1 0 0,0 0-1 0 0,1 0 1 0 0,-1 1-1 0 0,0-1 0 0 0,0 0 1 0 0,0 0-1 0 0,0 0 1 0 0,0 0-1 0 0,0 0 1 0 0,1 0-1 0 0,-1 0 1 0 0,0 1-1 0 0,0-1 1 0 0,0 0-1 0 0,0 0 1 0 0,0 0-1 0 0,0 0 1 0 0,2 4 46 0 0,-1-1-1 0 0,0 1 1 0 0,0-1 0 0 0,0 1 0 0 0,0-1-1 0 0,0 1 1 0 0,-1 0 0 0 0,1-1 0 0 0,-1 1 0 0 0,0 0-1 0 0,0 0 1 0 0,-1-1 0 0 0,0 6 0 0 0,-2 9 130 0 0,-8 24 0 0 0,10-39-211 0 0,-4 14 36 0 0,3-13-38 0 0,-11 10-81 0 0,6-7 45 0 0,5-5-35 0 0,-8-2-18 0 0,4 0-12 0 0,1-1 0 0 0,0 0-1 0 0,0 0 1 0 0,0-1 0 0 0,0 0-1 0 0,-9-4 1 0 0,2 1-46 0 0,8 4 61 0 0,0 0 0 0 0,1 1-1 0 0,-1-1 1 0 0,0 1-1 0 0,0 0 1 0 0,0 0-1 0 0,-4 1 1 0 0,-3 0-265 0 0,10-1 91 0 0,-3 1 118 0 0,4-1 123 0 0,0 0 0 0 0,-1 0 0 0 0,1 0-1 0 0,0 0 1 0 0,0 0 0 0 0,0 0-1 0 0,0 0 1 0 0,0 0 0 0 0,0 0-1 0 0,0 0 1 0 0,0 0 0 0 0,0 0-1 0 0,0 0 1 0 0,0 0 0 0 0,0 0-1 0 0,0 0 1 0 0,0 0 0 0 0,-1 0-1 0 0,1 0 1 0 0,0 0 0 0 0,0 0-1 0 0,0 0 1 0 0,0 0 0 0 0,0 1-1 0 0,0-1 1 0 0,0 0 0 0 0,0 0-1 0 0,0 0 1 0 0,0 0 0 0 0,0 0-1 0 0,0 0 1 0 0,0 0 0 0 0,0 0-1 0 0,0 0 1 0 0,0 0 0 0 0,0 0-1 0 0,0 0 1 0 0,0 0 0 0 0,0 0 0 0 0,0 0-1 0 0,0 0 1 0 0,0 0 0 0 0,0 0-1 0 0,0 1 1 0 0,-1-1 0 0 0,1 0-1 0 0,0 0 1 0 0,0 0 0 0 0,1 0-1 0 0,-1 0 1 0 0,0 0 0 0 0,0 0-1 0 0,0 0 1 0 0,0 0 0 0 0,0 0-1 0 0,0 0 1 0 0,0 0 0 0 0,0 0-1 0 0,0 0 1 0 0,0 1 0 0 0,0-1-1 0 0,0 0 1 0 0,0 0 0 0 0,0 0-1 0 0,0 0 1 0 0,0 0 0 0 0,7 2-160 0 0,-1 0-1 0 0,1-1 1 0 0,-1 0 0 0 0,1 0 0 0 0,0 0 0 0 0,9-1 0 0 0,26 3-1152 0 0,-23 1 729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22 9672 0 0,'0'-2'63'0'0,"-1"1"1"0"0,0-1-1 0 0,0 1 1 0 0,0 0-1 0 0,-1-1 1 0 0,1 1-1 0 0,0 0 1 0 0,0 0-1 0 0,-1 0 1 0 0,1 0-1 0 0,-1 0 1 0 0,1 0-1 0 0,-1 0 1 0 0,1 0-1 0 0,-1 1 1 0 0,1-1 0 0 0,-1 1-1 0 0,0-1 1 0 0,1 1-1 0 0,-1-1 1 0 0,0 1-1 0 0,0 0 1 0 0,1 0-1 0 0,-3 0 1 0 0,-3 0 304 0 0,0 0 1 0 0,1 0 0 0 0,-1 0-1 0 0,0 1 1 0 0,-8 2 0 0 0,3 1 217 0 0,-1 1 1 0 0,0 0 0 0 0,1 1-1 0 0,-18 11 1 0 0,-43 34 2615 0 0,59-36-2308 0 0,13-14-445 0 0,1 1-264 0 0,0-2-182 0 0,0 1-1 0 0,0 0 1 0 0,1-1-1 0 0,-1 1 0 0 0,0-1 1 0 0,0 1-1 0 0,0 0 1 0 0,1-1-1 0 0,-1 1 0 0 0,0-1 1 0 0,0 1-1 0 0,1-1 1 0 0,-1 1-1 0 0,0-1 1 0 0,1 1-1 0 0,-1-1 0 0 0,1 0 1 0 0,-1 1-1 0 0,1-1 1 0 0,-1 1-1 0 0,0-1 0 0 0,1 0 1 0 0,0 1-1 0 0,-1-1 1 0 0,1 0-1 0 0,-1 0 0 0 0,1 1 1 0 0,-1-1-1 0 0,1 0 1 0 0,-1 0-1 0 0,1 0 0 0 0,0 0 1 0 0,-1 0-1 0 0,1 0 1 0 0,1 0-1 0 0,-2 0-1 0 0,3 0 0 0 0,0-1-1 0 0,1 0 0 0 0,-1 0 0 0 0,0 0 0 0 0,0-1 0 0 0,0 1 0 0 0,0-1 1 0 0,0 1-1 0 0,0-1 0 0 0,0 0 0 0 0,-1 0 0 0 0,4-3 0 0 0,29-28-23 0 0,-35 32 22 0 0,5-4-37 0 0,2-3-56 0 0,1-1-1 0 0,1 1 1 0 0,-1 1 0 0 0,1-1 0 0 0,0 2 0 0 0,16-10-1 0 0,-24 16 75 0 0,-1 0-1 0 0,0-1 0 0 0,1 1 1 0 0,-1 0-1 0 0,1 0 0 0 0,-1 0 1 0 0,1 0-1 0 0,-1 0 0 0 0,1 0 1 0 0,-1 0-1 0 0,0 0 0 0 0,1 0 1 0 0,-1 0-1 0 0,1 0 0 0 0,-1 0 1 0 0,1 0-1 0 0,-1 0 1 0 0,1 0-1 0 0,-1 0 0 0 0,1 0 1 0 0,-1 0-1 0 0,0 1 0 0 0,1-1 1 0 0,-1 0-1 0 0,1 0 0 0 0,-1 1 1 0 0,0-1-1 0 0,1 0 0 0 0,-1 1 1 0 0,1 0-2 0 0,0 0 0 0 0,-1 0 1 0 0,1 0-1 0 0,-1 0 0 0 0,1 0 1 0 0,-1 0-1 0 0,0 0 0 0 0,1 1 1 0 0,-1-1-1 0 0,0 0 1 0 0,0 2-1 0 0,1 3-26 0 0,-1 0 0 0 0,-1 0 0 0 0,-1 10-1 0 0,-1 0 62 0 0,-2 0-1 0 0,0 0 0 0 0,-1-1 0 0 0,0 0 1 0 0,-1 0-1 0 0,-1 0 0 0 0,0-1 1 0 0,-1 0-1 0 0,-1-1 0 0 0,0 0 0 0 0,-17 18 1 0 0,15-19-12 0 0,-1-1 0 0 0,0 0 0 0 0,0-1 1 0 0,-1 0-1 0 0,0-1 0 0 0,-1-1 1 0 0,0 0-1 0 0,0-1 0 0 0,-1-1 0 0 0,1 0 1 0 0,-22 4-1 0 0,7-4-270 0 0,-36 3 0 0 0,55-8-1281 0 0,-1-1 1 0 0,0 0-1 0 0,-16-3 0 0 0,9-1-3995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5984 0 0,'0'0'4938'0'0,"8"3"-2316"0"0,-7-2-2415 0 0,1-1 0 0 0,0 0 0 0 0,0 0 0 0 0,0 0 0 0 0,0 0 1 0 0,0 0-1 0 0,0 0 0 0 0,-1-1 0 0 0,1 1 0 0 0,0 0 0 0 0,0-1 0 0 0,0 0 1 0 0,0 1-1 0 0,-1-1 0 0 0,1 0 0 0 0,0 0 0 0 0,-1 0 0 0 0,1 0 1 0 0,-1 0-1 0 0,1 0 0 0 0,-1-1 0 0 0,3-2 0 0 0,2-3 61 0 0,0 0-1 0 0,-1-1 0 0 0,7-11 1 0 0,-5 8 57 0 0,-7 11-313 0 0,0 0 0 0 0,0-1 0 0 0,1 1-1 0 0,-1 0 1 0 0,0-1 0 0 0,0 1-1 0 0,0-1 1 0 0,1 1 0 0 0,-1-1 0 0 0,0 1-1 0 0,0 0 1 0 0,0-1 0 0 0,0 1-1 0 0,0-1 1 0 0,0 1 0 0 0,0-1 0 0 0,0 1-1 0 0,0 0 1 0 0,0-1 0 0 0,0 1-1 0 0,0-1 1 0 0,0 1 0 0 0,0-1-1 0 0,0 1 1 0 0,0 0 0 0 0,-1-1 0 0 0,1 1-1 0 0,0-1 1 0 0,0 1 0 0 0,-1 0-1 0 0,1-1 1 0 0,0 1 0 0 0,0 0 0 0 0,-1-1-1 0 0,1 1 1 0 0,0 0 0 0 0,-1-1-1 0 0,1 1 1 0 0,0 0 0 0 0,-1 0 0 0 0,1-1-1 0 0,-1 1 1 0 0,1 0 0 0 0,0 0-1 0 0,-1 0 1 0 0,1 0 0 0 0,-1-1 0 0 0,1 1-1 0 0,0 0 1 0 0,-1 0 0 0 0,1 0-1 0 0,-1 0 1 0 0,0 0 0 0 0,-22 0 263 0 0,4 4-929 0 0,2 0-4834 0 0,6 0-741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52 10680 0 0,'-4'-4'970'0'0,"1"-3"-691"0"0,0-1 0 0 0,-4-15-1 0 0,6 13 1005 0 0,9 27-760 0 0,1 12-218 0 0,-1 1 0 0 0,-1 0 0 0 0,4 46 0 0 0,3 111 483 0 0,-10-118-707 0 0,-2-39-24 0 0,0 1 0 0 0,12 49-1 0 0,-13-76-117 0 0,0-3-84 0 0,-1-1 0 0 0,0 1 0 0 0,1 0-1 0 0,-1 0 1 0 0,0 0 0 0 0,0 0 0 0 0,0 0-1 0 0,1 0 1 0 0,-1 0 0 0 0,0 0 0 0 0,0 0-1 0 0,-1 1 1 0 0,1-1 0 0 0,0 1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26 182 9672 0 0,'0'0'39'0'0,"0"0"-1"0"0,-1 0 1 0 0,1 0 0 0 0,0-1 0 0 0,0 1 0 0 0,0 0-1 0 0,-1 0 1 0 0,1-1 0 0 0,0 1 0 0 0,0 0 0 0 0,0-1-1 0 0,-1 1 1 0 0,1 0 0 0 0,0 0 0 0 0,0-1 0 0 0,0 1 0 0 0,0 0-1 0 0,0-1 1 0 0,0 1 0 0 0,0 0 0 0 0,0-1 0 0 0,0 1-1 0 0,0 0 1 0 0,0-1 0 0 0,0 1 0 0 0,0-1 0 0 0,9-10 177 0 0,0 1 0 0 0,0 0 0 0 0,1 0 0 0 0,1 1 1 0 0,16-11-1 0 0,-10 6-29 0 0,0 1-26 0 0,1 1 1 0 0,0 0-1 0 0,0 1 1 0 0,24-10-1 0 0,-32 17-43 0 0,-1 1 0 0 0,1 0 0 0 0,-1 0 0 0 0,1 1-1 0 0,0 0 1 0 0,0 0 0 0 0,0 1 0 0 0,0 1 0 0 0,0-1 0 0 0,21 4 0 0 0,-27-3-93 0 0,-1 1 1 0 0,1 0 0 0 0,0 1-1 0 0,0-1 1 0 0,-1 1 0 0 0,1 0 0 0 0,-1-1-1 0 0,1 1 1 0 0,-1 1 0 0 0,0-1 0 0 0,0 1-1 0 0,0-1 1 0 0,0 1 0 0 0,0 0-1 0 0,-1 0 1 0 0,1 0 0 0 0,-1 0 0 0 0,0 0-1 0 0,0 1 1 0 0,0-1 0 0 0,0 1-1 0 0,0-1 1 0 0,-1 1 0 0 0,0 0 0 0 0,0 0-1 0 0,1 4 1 0 0,1 5 4 0 0,-1 1 1 0 0,-1-1-1 0 0,0 0 0 0 0,-1 1 1 0 0,-1-1-1 0 0,-2 19 0 0 0,-1-12 89 0 0,0 0 0 0 0,-1 0-1 0 0,-2-1 1 0 0,-12 29 0 0 0,3-16-31 0 0,-33 51 0 0 0,30-55 191 0 0,-1-1 0 0 0,-44 45 0 0 0,51-59-180 0 0,0-2 1 0 0,0 0-1 0 0,-1 0 1 0 0,-1-2-1 0 0,0 0 1 0 0,0 0-1 0 0,-23 8 1 0 0,27-13-587 0 0,0 0 0 0 0,-1-1 0 0 0,1-1 0 0 0,-1 0 0 0 0,-17 0 1 0 0,26-2-698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48 174 11056 0 0,'-2'5'165'0'0,"1"0"0"0"0,0 1 0 0 0,1-1 1 0 0,-1 0-1 0 0,1 0 0 0 0,0 1 0 0 0,1 4 1 0 0,0 6 88 0 0,0-16-220 0 0,1 1 0 0 0,0-1 1 0 0,-1 0-1 0 0,1 0 1 0 0,0 0-1 0 0,-1 0 0 0 0,1 0 1 0 0,0 0-1 0 0,2-1 1 0 0,1-1 62 0 0,1 0 0 0 0,0 0 1 0 0,-1-1-1 0 0,0 0 0 0 0,0 0 1 0 0,0-1-1 0 0,0 1 0 0 0,0-1 0 0 0,-1 0 1 0 0,8-9-1 0 0,6-4 393 0 0,1-1 44 0 0,26-29 0 0 0,-38 39-472 0 0,-1-1 1 0 0,0 0 0 0 0,0 0 0 0 0,-1 0 0 0 0,0 0 0 0 0,6-17 0 0 0,-11 25-61 0 0,0 0 1 0 0,1 0-1 0 0,-1 1 1 0 0,0-1-1 0 0,0 0 1 0 0,1 0-1 0 0,-1 0 1 0 0,0 0-1 0 0,0 0 1 0 0,0 0-1 0 0,0 0 1 0 0,0 0-1 0 0,0 0 1 0 0,0 0-1 0 0,-1 0 1 0 0,1 1-1 0 0,0-1 1 0 0,0 0-1 0 0,-1 0 1 0 0,1 0-1 0 0,-1 0 1 0 0,1 0-1 0 0,0 1 1 0 0,-1-1 0 0 0,0 0-1 0 0,1 0 1 0 0,-1 1-1 0 0,1-1 1 0 0,-1 0-1 0 0,0 1 1 0 0,0-1-1 0 0,1 0 1 0 0,-1 1-1 0 0,0-1 1 0 0,0 1-1 0 0,0 0 1 0 0,1-1-1 0 0,-1 1 1 0 0,0 0-1 0 0,0-1 1 0 0,0 1-1 0 0,-1 0 1 0 0,-2-1-2 0 0,0 1 1 0 0,1 0 0 0 0,-1-1-1 0 0,1 2 1 0 0,-1-1-1 0 0,0 0 1 0 0,1 1-1 0 0,-1-1 1 0 0,-6 4 0 0 0,-11 5-2 0 0,0 1 0 0 0,1 2 0 0 0,0 0 0 0 0,1 1 0 0 0,-18 15 0 0 0,30-22 0 0 0,2 0 0 0 0,-1 0 0 0 0,1 1 0 0 0,0-1 0 0 0,0 1 0 0 0,0 1 0 0 0,1-1 0 0 0,-5 12 0 0 0,8-16 0 0 0,0 0 0 0 0,0 0 0 0 0,1-1 0 0 0,-1 1 0 0 0,0 0 0 0 0,1 0 0 0 0,0 0 0 0 0,0 0 0 0 0,0 0 0 0 0,0 4 0 0 0,0-5 0 0 0,1-1 0 0 0,-1 1 0 0 0,0 0 0 0 0,1-1 0 0 0,-1 1 0 0 0,1-1 0 0 0,0 1 0 0 0,0-1 0 0 0,-1 1 0 0 0,1-1 0 0 0,0 1 0 0 0,0-1 0 0 0,0 0 0 0 0,0 0 0 0 0,1 0 0 0 0,-1 1 0 0 0,0-1 0 0 0,0 0 0 0 0,2 1 0 0 0,3 1-18 0 0,-1 0 0 0 0,1 0 0 0 0,0-1 0 0 0,-1 1 0 0 0,1-1 0 0 0,0 0 0 0 0,0-1 0 0 0,1 1 1 0 0,-1-1-1 0 0,0-1 0 0 0,9 1 0 0 0,3-1-293 0 0,1-1 0 0 0,35-6 0 0 0,-17-5-4101 0 0,-16 1-156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15520 0 0,'0'0'760'0'0,"6"-5"-337"0"0,6 1 9 0 0,-2 4-344 0 0,3-4-88 0 0,-1 4 0 0 0,1 0 0 0 0,8 4 456 0 0,-3 0 80 0 0,-1 4 8 0 0,4-4 8 0 0,0 8-440 0 0,-3-8-112 0 0,5 3 0 0 0,-4 2-7759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2760 0 0,'-2'2'125'0'0,"-2"1"-61"0"0,-1 0 1 0 0,1 1-1 0 0,-1 0 0 0 0,1 0 0 0 0,1 0 1 0 0,-1 0-1 0 0,0 1 0 0 0,1-1 0 0 0,-3 7 1 0 0,-3 6 2482 0 0,-10 26-1 0 0,5-10 753 0 0,13-29-1906 0 0,2-4-575 0 0,8-8-363 0 0,10-12-473 0 0,5-7 257 0 0,1 1 1 0 0,35-28-1 0 0,-44 41-69 0 0,-12 9-120 0 0,0 1 0 0 0,0 0 1 0 0,0 0-1 0 0,1 1 0 0 0,-1-1 1 0 0,1 1-1 0 0,0 0 1 0 0,0 1-1 0 0,7-3 0 0 0,-10 4-42 0 0,-1-1-1 0 0,1 1 1 0 0,0 0-1 0 0,0 0 1 0 0,0 0-1 0 0,0 0 0 0 0,0 0 1 0 0,0 0-1 0 0,0 0 1 0 0,0 1-1 0 0,0-1 1 0 0,0 1-1 0 0,-1-1 0 0 0,1 1 1 0 0,0 0-1 0 0,0-1 1 0 0,-1 1-1 0 0,1 0 1 0 0,0 0-1 0 0,-1 1 0 0 0,1-1 1 0 0,-1 0-1 0 0,1 0 1 0 0,-1 1-1 0 0,0-1 1 0 0,1 1-1 0 0,0 1 1 0 0,3 7-40 0 0,0 0 1 0 0,0 1 0 0 0,-1-1 0 0 0,-1 1 0 0 0,0 0 0 0 0,0 0 0 0 0,-1 1 0 0 0,1 16 0 0 0,-1-10-631 0 0,-1-2-4804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49 11056 0 0,'-9'11'549'0'0,"0"1"0"0"0,-11 18-1 0 0,18-25-472 0 0,-1 0 0 0 0,1 1-1 0 0,0-1 1 0 0,1 0-1 0 0,-1 1 1 0 0,1-1 0 0 0,0 1-1 0 0,0 0 1 0 0,1 8-1 0 0,0-3 14 0 0,0-1-1 0 0,1 0 1 0 0,0 0-1 0 0,1 1 1 0 0,0-1-1 0 0,1 0 1 0 0,0-1-1 0 0,0 1 1 0 0,1 0-1 0 0,6 10 1 0 0,-9-18-60 0 0,1 0 0 0 0,-1 0 0 0 0,0-1 0 0 0,1 1 0 0 0,-1 0 0 0 0,1-1 0 0 0,0 1 0 0 0,0-1 0 0 0,0 0 0 0 0,-1 0 0 0 0,1 1 1 0 0,0-1-1 0 0,0 0 0 0 0,1-1 0 0 0,-1 1 0 0 0,0 0 0 0 0,0-1 0 0 0,0 1 0 0 0,0-1 0 0 0,1 1 0 0 0,-1-1 0 0 0,0 0 0 0 0,0 0 1 0 0,1 0-1 0 0,-1 0 0 0 0,0-1 0 0 0,4 0 0 0 0,0-1 26 0 0,-1 1 1 0 0,1-1-1 0 0,-1 0 0 0 0,0-1 1 0 0,0 1-1 0 0,0-1 0 0 0,0 0 1 0 0,0-1-1 0 0,8-6 1 0 0,10-14 272 0 0,32-43 0 0 0,10-9 46 0 0,27-24-956 0 0,-80 90-90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92 299 11056 0 0,'0'0'852'0'0,"19"3"496"0"0,-16-4-1229 0 0,-1 0 1 0 0,1-1 0 0 0,0 1 0 0 0,-1 0 0 0 0,1-1 0 0 0,-1 1 0 0 0,0-1 0 0 0,4-3 0 0 0,7-4 449 0 0,-7 4-386 0 0,1 0 0 0 0,-1-1 0 0 0,0 0 0 0 0,0 0 0 0 0,-1 0 0 0 0,0-1 1 0 0,0 0-1 0 0,0 0 0 0 0,-1 0 0 0 0,5-10 0 0 0,-8 15-173 0 0,-1-1-1 0 0,1 1 0 0 0,0-1 1 0 0,0 1-1 0 0,-1-1 0 0 0,0 0 1 0 0,1-3-1 0 0,-1 5-9 0 0,0 0 0 0 0,0 0 0 0 0,0 0 0 0 0,0 0 0 0 0,0 0 0 0 0,-1 0 0 0 0,1 0 0 0 0,0 0 0 0 0,-1 1-1 0 0,1-1 1 0 0,0 0 0 0 0,-1 0 0 0 0,1 0 0 0 0,-1 0 0 0 0,1 1 0 0 0,-1-1 0 0 0,0 0 0 0 0,1 0 0 0 0,-1 1 0 0 0,-1-2-1 0 0,1 2-2 0 0,-1 0 0 0 0,0 0 0 0 0,1 0 0 0 0,-1 0 0 0 0,1 0 0 0 0,-1 0 0 0 0,1 1 0 0 0,-1-1 0 0 0,1 0 0 0 0,-1 1-1 0 0,1-1 1 0 0,0 1 0 0 0,-1 0 0 0 0,-1 1 0 0 0,-1 0-17 0 0,-7 3-6 0 0,0 0-1 0 0,1 1 1 0 0,-1 1 0 0 0,1 0 0 0 0,-15 14 0 0 0,5-3 99 0 0,-25 32 0 0 0,45-49-71 0 0,-7 7 82 0 0,1 0 0 0 0,0 1 0 0 0,-8 15 0 0 0,13-22-67 0 0,0 0 0 0 0,0 1 0 0 0,0-1 0 0 0,1 0 0 0 0,-1 1 0 0 0,1-1 0 0 0,-1 1 0 0 0,1-1 0 0 0,0 4 0 0 0,0-4-14 0 0,1-1 0 0 0,-1 0 0 0 0,0 0 0 0 0,0 1 0 0 0,1-1-1 0 0,-1 0 1 0 0,1 0 0 0 0,-1 0 0 0 0,1 1 0 0 0,0-1 0 0 0,-1 0 0 0 0,1 0-1 0 0,0 0 1 0 0,0 0 0 0 0,0 0 0 0 0,0-1 0 0 0,0 1 0 0 0,0 0 0 0 0,1 1-1 0 0,0-1-7 0 0,0 0-1 0 0,1 0 0 0 0,-1 0 0 0 0,0 0 0 0 0,0 0 0 0 0,1-1 0 0 0,-1 1 0 0 0,0-1 0 0 0,1 0 0 0 0,-1 1 0 0 0,1-1 1 0 0,2 0-1 0 0,30-5-9 0 0,-25 3 18 0 0,68-16-37 0 0,-7 1-1316 0 0,-23 11-3575 0 0,-31 3 147 0 0</inkml:trace>
  <inkml:trace contextRef="#ctx0" brushRef="#br0" timeOffset="0.99">525 266 5064 0 0,'-1'2'389'0'0,"-5"7"303"0"0,0 1-1 0 0,1-1 1 0 0,1 1 0 0 0,-1 0-1 0 0,2 0 1 0 0,-5 18-1 0 0,7-16 1339 0 0,1-12-2009 0 0,0 0 0 0 0,0 0-1 0 0,0 0 1 0 0,0 0-1 0 0,0 0 1 0 0,0 0 0 0 0,0 0-1 0 0,0 0 1 0 0,0-1-1 0 0,0 1 1 0 0,0 0 0 0 0,0 0-1 0 0,0 0 1 0 0,0 0-1 0 0,0 0 1 0 0,0 0-1 0 0,0 0 1 0 0,0 0 0 0 0,0 0-1 0 0,0 0 1 0 0,0 0-1 0 0,0 0 1 0 0,0 0 0 0 0,1 0-1 0 0,-1 0 1 0 0,0 0-1 0 0,0 0 1 0 0,0 0 0 0 0,0 0-1 0 0,0 0 1 0 0,0 0-1 0 0,0 0 1 0 0,0 0 0 0 0,0 0-1 0 0,0 0 1 0 0,0 0-1 0 0,0 0 1 0 0,0 0 0 0 0,0 0-1 0 0,0 0 1 0 0,0 0-1 0 0,0 0 1 0 0,0 0 0 0 0,0 0-1 0 0,0 0 1 0 0,0 0-1 0 0,0 0 1 0 0,1 0 0 0 0,-1 1-1 0 0,0-1 1 0 0,0 0-1 0 0,0 0 1 0 0,0 0 0 0 0,0 0-1 0 0,0 0 1 0 0,0 0-1 0 0,0 0 1 0 0,0 0 0 0 0,8-20 548 0 0,-7 20-574 0 0,9-28 326 0 0,-4 11-128 0 0,1 0 0 0 0,1 1 0 0 0,0 0 0 0 0,14-21 0 0 0,20-17 307 0 0,69-69 0 0 0,-106 118-456 0 0,0-1-1 0 0,1 2 0 0 0,0-1 1 0 0,8-5-1 0 0,-12 9-161 0 0,0 0 1 0 0,-1 0 0 0 0,1 0-1 0 0,0 1 1 0 0,0-1-1 0 0,0 0 1 0 0,0 1-1 0 0,0 0 1 0 0,0-1 0 0 0,0 1-1 0 0,0 0 1 0 0,0 0-1 0 0,0 0 1 0 0,0 0 0 0 0,0 0-1 0 0,0 0 1 0 0,0 1-1 0 0,0-1 1 0 0,0 1-1 0 0,-1-1 1 0 0,5 2 0 0 0,5 5-5011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11488 0 0,'0'0'2881'0'0,"-1"-1"-2305"0"0,-9-14 691 0 0,10 15-1219 0 0,-1-1 1 0 0,1 1-1 0 0,0-1 1 0 0,-1 1 0 0 0,1-1-1 0 0,0 1 1 0 0,0-1-1 0 0,0 1 1 0 0,0-1 0 0 0,-1 1-1 0 0,1-1 1 0 0,0 0 0 0 0,0 1-1 0 0,0-1 1 0 0,0 1-1 0 0,0-1 1 0 0,0 0 0 0 0,0 1-1 0 0,1-1 1 0 0,-1 1-1 0 0,0-1 1 0 0,0 1 0 0 0,0-1-1 0 0,1 1 1 0 0,-1-1 0 0 0,0 1-1 0 0,1-2 1 0 0,2-11 425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9:4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10136 0 0,'0'0'3128'0'0,"1"-8"-1912"0"0,8-44 288 0 0,-2 18-1186 0 0,-7 27-497 0 0,1 1 0 0 0,0 0-1 0 0,1 0 1 0 0,-1 0 0 0 0,5-9-1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1 567 7920 0 0,'0'0'2268'0'0,"11"-8"-1295"0"0,-4 1-482 0 0,-1-1 1 0 0,0 0-1 0 0,0 0 1 0 0,0 0-1 0 0,-1-1 1 0 0,-1 0-1 0 0,8-17 1 0 0,3-8-3 0 0,55-119 486 0 0,-43 92-733 0 0,-5 12-84 0 0,27-65 34 0 0,-47 109-190 0 0,0-1 5 0 0,0 0-1 0 0,1 0 1 0 0,0 0-1 0 0,0 0 1 0 0,0 0-1 0 0,0 1 1 0 0,1-1 0 0 0,7-6-1 0 0,-3 24-73 0 0,-4-4 67 0 0,0 0 0 0 0,0 0 0 0 0,-1 0 0 0 0,0 1 0 0 0,0-1 0 0 0,1 11 0 0 0,6 57 4 0 0,-7-48 6 0 0,15 181 120 0 0,-6-93-130 0 0,-7-39 48 0 0,-7-55-206 0 0,2-20 56 0 0,-8-3-3219 0 0,-2-2 2079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61 7920 0 0,'-3'-35'961'0'0,"3"34"-848"0"0,0 0 1 0 0,0 0-1 0 0,1 0 1 0 0,-1 0-1 0 0,0 0 0 0 0,1 0 1 0 0,-1 0-1 0 0,0 0 1 0 0,1 0-1 0 0,0 0 0 0 0,-1 1 1 0 0,1-1-1 0 0,-1 0 0 0 0,1 0 1 0 0,0 1-1 0 0,-1-1 1 0 0,1 0-1 0 0,0 1 0 0 0,0-1 1 0 0,0 1-1 0 0,0-1 0 0 0,-1 1 1 0 0,3-1-1 0 0,-1-1 113 0 0,1 1 0 0 0,-1 1-1 0 0,1-1 1 0 0,-1 0 0 0 0,1 1-1 0 0,0-1 1 0 0,3 0 0 0 0,10 2 86 0 0,0 1 1 0 0,0 1 0 0 0,22 5-1 0 0,-24-4-321 0 0,-1-1 0 0 0,0 0 0 0 0,0-1 0 0 0,1-1 0 0 0,26 0 0 0 0,-15-4-290 0 0,5 1-1210 0 0,31-8-1 0 0,-27 2 336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9272 0 0,'-1'1'58'0'0,"-1"0"0"0"0,1 0 0 0 0,0 1 0 0 0,0-1 0 0 0,0 0 0 0 0,0 1 0 0 0,0-1 0 0 0,0 1 0 0 0,0-1 0 0 0,1 1 0 0 0,-1-1 0 0 0,0 1 0 0 0,1-1 0 0 0,0 1 0 0 0,-1 0 0 0 0,1-1 0 0 0,-1 4 0 0 0,1 2-43 0 0,0-1 0 0 0,0 0 0 0 0,1 11 0 0 0,1 14 286 0 0,-2 48 1 0 0,-2-28 183 0 0,-5 149 592 0 0,3-125-1690 0 0</inkml:trace>
  <inkml:trace contextRef="#ctx0" brushRef="#br0" timeOffset="1">1 246 5064 0 0,'0'0'232'0'0,"6"-12"32"0"0,-3 8 0 0 0,0 1 0 0 0,0 0 0 0 0,1-1 0 0 0,-1 2 0 0 0,1-1 0 0 0,-1 0-1 0 0,1 1 1 0 0,5-3 0 0 0,2-2 754 0 0,30-14 1350 0 0,-17 10-1385 0 0,-14 7-762 0 0,1 1 1 0 0,-1 0-1 0 0,1 0 0 0 0,0 1 1 0 0,0 1-1 0 0,17-1 1 0 0,-3 0-250 0 0,46-2-1641 0 0,-56 4 728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6768 0 0,'0'0'608'0'0,"-1"2"-500"0"0,-3 6 249 0 0,0 1-1 0 0,1 0 1 0 0,-1 0 0 0 0,2 0 0 0 0,0 0 0 0 0,0 1-1 0 0,-1 9 1 0 0,0 3 201 0 0,0-4 174 0 0,1 28 0 0 0,0-10 28 0 0,0 19 100 0 0,-3 23-284 0 0,-6 26-172 0 0,7-83-372 0 0,2 0 0 0 0,0 37 0 0 0,2-57-322 0 0,4-5-2396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3224 0 0,'0'0'143'0'0,"7"-4"26"0"0,-5 2 11 0 0,0 1 1 0 0,-1-1 0 0 0,1 1-1 0 0,0-1 1 0 0,0 1-1 0 0,0 0 1 0 0,1 0 0 0 0,-1 0-1 0 0,0 0 1 0 0,0 0-1 0 0,0 0 1 0 0,1 1 0 0 0,-1-1-1 0 0,0 1 1 0 0,1 0-1 0 0,-1-1 1 0 0,1 1-1 0 0,-1 0 1 0 0,0 0 0 0 0,1 1-1 0 0,-1-1 1 0 0,0 0-1 0 0,1 1 1 0 0,-1 0 0 0 0,0-1-1 0 0,3 2 1 0 0,-2-1 84 0 0,1 1 0 0 0,-1-1 0 0 0,0 1 0 0 0,0 0 0 0 0,0 0 0 0 0,0 0 0 0 0,-1 0 0 0 0,1 0 0 0 0,0 0 0 0 0,-1 1 0 0 0,0 0 0 0 0,1-1 0 0 0,-1 1 0 0 0,0 0 0 0 0,0 0 0 0 0,-1 0 1 0 0,1 0-1 0 0,1 5 0 0 0,1 2 125 0 0,-1 1 1 0 0,-1 1 0 0 0,0-1 0 0 0,0 0 0 0 0,0 18 0 0 0,-2-9 459 0 0,-2-19-780 0 0,2 1-69 0 0,-1-1-1 0 0,-1 0 1 0 0,1 1 0 0 0,0-1 0 0 0,0 0 0 0 0,0 0 0 0 0,-1 0-1 0 0,1 0 1 0 0,0 0 0 0 0,-1 0 0 0 0,1 0 0 0 0,-1 0-1 0 0,1-1 1 0 0,-1 1 0 0 0,0-1 0 0 0,-1 1 0 0 0,-4 1-1 0 0,-3 3 0 0 0,-1-2 0 0 0,7-2-1 0 0,0 1 0 0 0,-1-1 0 0 0,1 1 0 0 0,0-1 0 0 0,0 2 0 0 0,0-1 0 0 0,0 0 0 0 0,0 1 0 0 0,1-1 0 0 0,-6 6-1 0 0,8-7-58 0 0,16 7-483 0 0,-6-6 363 0 0,0-1 0 0 0,1-1 0 0 0,-1 0 0 0 0,0 0 1 0 0,0-1-1 0 0,0 0 0 0 0,13-3 0 0 0,10-1-4512 0 0,-18 2 383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33 2760 0 0,'0'0'3016'0'0,"0"-6"725"0"0,-17-20 406 0 0,14 26-3975 0 0,0 0 0 0 0,1 0 1 0 0,-1 1-1 0 0,0-1 0 0 0,0 1 1 0 0,-2 1-1 0 0,-1 1-130 0 0,0 0-1 0 0,0 0 1 0 0,1 0-1 0 0,-1 1 1 0 0,1 0-1 0 0,0 0 1 0 0,0 1-1 0 0,0-1 1 0 0,1 1-1 0 0,-7 9 1 0 0,-4 7 340 0 0,-16 29 1 0 0,29-47-290 0 0,-9 18 311 0 0,0 0-1 0 0,1 0 1 0 0,1 1 0 0 0,1 0 0 0 0,1 1 0 0 0,1 0 0 0 0,-4 27-1 0 0,9-46-398 0 0,1 0 1 0 0,0 1-1 0 0,0-1 0 0 0,1 0 0 0 0,-1 0 0 0 0,1 0 0 0 0,0 0 0 0 0,0-1 0 0 0,0 1 0 0 0,0 0 0 0 0,1 0 0 0 0,-1 0 0 0 0,4 4 0 0 0,-4-7-5 0 0,-1 1 0 0 0,1-1-1 0 0,0 1 1 0 0,1-1 0 0 0,-1 1 0 0 0,0-1-1 0 0,0 0 1 0 0,1 1 0 0 0,-1-1-1 0 0,0 0 1 0 0,1 0 0 0 0,-1 0 0 0 0,1 0-1 0 0,0 0 1 0 0,-1 0 0 0 0,1-1 0 0 0,2 2-1 0 0,1-1 22 0 0,1 1 48 0 0,-1 0 0 0 0,1-1-1 0 0,0 0 1 0 0,-1 0 0 0 0,1-1 0 0 0,0 1-1 0 0,-1-1 1 0 0,1-1 0 0 0,10-1 0 0 0,4-1-457 0 0,25-9 1 0 0,-45 12 381 0 0,8-3-434 0 0,-1 0 0 0 0,0 0 1 0 0,8-4-1 0 0,2-1-579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4520 0 0,'0'0'201'0'0,"9"-1"3247"0"0,-5-3-2628 0 0,10-10 1805 0 0,20-26 1 0 0,-30 36-2509 0 0,-1 0 1 0 0,0 1-1 0 0,1-1 0 0 0,0 1 1 0 0,-1 0-1 0 0,2 0 1 0 0,-1 0-1 0 0,0 0 1 0 0,0 1-1 0 0,1 0 1 0 0,-1 0-1 0 0,1 0 1 0 0,0 0-1 0 0,0 1 1 0 0,-1 0-1 0 0,1 0 1 0 0,0 0-1 0 0,6 0 0 0 0,-8 1-107 0 0,-1 1 0 0 0,1-1 0 0 0,0 1 0 0 0,-1 0-1 0 0,1 0 1 0 0,0 0 0 0 0,-1 0 0 0 0,0 0 0 0 0,1 0-1 0 0,-1 1 1 0 0,0-1 0 0 0,1 1 0 0 0,-1 0-1 0 0,0-1 1 0 0,0 1 0 0 0,0 0 0 0 0,-1 0 0 0 0,1 0-1 0 0,0 1 1 0 0,-1-1 0 0 0,1 0 0 0 0,1 5 0 0 0,1 1-56 0 0,-1 0 1 0 0,1 0-1 0 0,-1 0 1 0 0,-1 1-1 0 0,3 15 1 0 0,0 9-2041 0 0,-5-25 996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9704 0 0,'0'0'874'0'0,"0"1"-718"0"0,6 124 2188 0 0,-2 13-1398 0 0,-3-110-841 0 0,0-15-148 0 0,-1 0 0 0 0,-1 0-1 0 0,0 0 1 0 0,-3 13 0 0 0,-6 10-2152 0 0,-2-40 803 0 0,10 3 1311 0 0,-1-1 1 0 0,1 1-1 0 0,-1 0 0 0 0,1-1 0 0 0,-1 1 0 0 0,1-1 0 0 0,0 0 0 0 0,0 0 1 0 0,0 0-1 0 0,0 0 0 0 0,0 0 0 0 0,0 0 0 0 0,1-1 0 0 0,-1 1 0 0 0,1-1 1 0 0,-1 1-1 0 0,1-1 0 0 0,0 1 0 0 0,0-1 0 0 0,-1-4 0 0 0,-2-7 109 0 0,1 0 0 0 0,-2-27 1 0 0,4 32 67 0 0,0-1 186 0 0,0 0 0 0 0,1 0 0 0 0,2-17 1 0 0,-2 23-160 0 0,1 0 1 0 0,0 0 0 0 0,0 0 0 0 0,0 0 0 0 0,1 0 0 0 0,-1 0-1 0 0,1 0 1 0 0,0 0 0 0 0,0 1 0 0 0,0-1 0 0 0,4-5 0 0 0,2 0 247 0 0,-8 8-345 0 0,0 0 0 0 0,1 0 0 0 0,0 0-1 0 0,-1 0 1 0 0,1 0 0 0 0,-1 1 0 0 0,1-1 0 0 0,0 0 0 0 0,0 0 0 0 0,0 1-1 0 0,-1-1 1 0 0,1 0 0 0 0,0 1 0 0 0,0-1 0 0 0,0 1 0 0 0,0-1 0 0 0,0 1-1 0 0,0 0 1 0 0,0-1 0 0 0,0 1 0 0 0,0 0 0 0 0,0 0 0 0 0,2-1 0 0 0,15 2 318 0 0,-3-1-21 0 0,1 0-1 0 0,25-4 1 0 0,-39 4-367 0 0,0 0 0 0 0,0 0 0 0 0,0 0 0 0 0,0 1-1 0 0,0-1 1 0 0,0 1 0 0 0,0-1 0 0 0,0 1 0 0 0,0 0 0 0 0,0 0 0 0 0,-1 0 0 0 0,1 0 0 0 0,0 0 0 0 0,-1 0 0 0 0,1 0 0 0 0,0 1 0 0 0,-1-1 0 0 0,1 1 0 0 0,1 1 0 0 0,13 10-893 0 0,-6-8 299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7976 0 0,'0'0'2665'0'0,"3"7"-1620"0"0,2-1-737 0 0,0 0 1 0 0,0 0-1 0 0,0-1 0 0 0,10 8 0 0 0,-9-9-14 0 0,-1 1 0 0 0,1 1 1 0 0,-1-1-1 0 0,9 12 0 0 0,-6-1 80 0 0,0 0 0 0 0,11 32 0 0 0,-12-29-173 0 0,-6-17 552 0 0,-2-1-707 0 0,0 1-1 0 0,-1-1 1 0 0,1 0-1 0 0,0 0 1 0 0,-1 0-1 0 0,1 0 1 0 0,-1 0 0 0 0,1 0-1 0 0,-3 0 1 0 0,3 0 27 0 0,0 0-62 0 0,0 0-1 0 0,0 0 1 0 0,0 0-1 0 0,0-1 1 0 0,0 1-1 0 0,-1 0 1 0 0,1-1-1 0 0,0 1 1 0 0,0-1-1 0 0,0 1 1 0 0,0-1-1 0 0,-1 0 1 0 0,1 1-1 0 0,0-1 1 0 0,0 0-1 0 0,-1 0 1 0 0,1 0-1 0 0,0 0 1 0 0,0 0-1 0 0,-1 0 1 0 0,1 0-1 0 0,-2-1 1 0 0,-1 0 3 0 0,-8-2-5 0 0,0 0 0 0 0,0-1-1 0 0,1-1 1 0 0,0 1-1 0 0,0-2 1 0 0,-13-7-1 0 0,17 9 7 0 0,0 1-1 0 0,0 1 1 0 0,-7-3-1 0 0,2 2 166 0 0,12 3-169 0 0,0 0 0 0 0,0-1 0 0 0,0 1 0 0 0,0 0 0 0 0,0 0 0 0 0,0 0-1 0 0,0 0 1 0 0,0 0 0 0 0,0 0 0 0 0,-1 0 0 0 0,1 0 0 0 0,0 0 0 0 0,0 0 0 0 0,0 0 0 0 0,0 0 0 0 0,0 0 0 0 0,0 0 0 0 0,0 0 0 0 0,0 0 0 0 0,0 0 0 0 0,0 0 0 0 0,0 0 0 0 0,0 0 0 0 0,0 0 0 0 0,0 0 0 0 0,-1 0 0 0 0,1 0 0 0 0,0 0 0 0 0,0 0-1 0 0,0 0 1 0 0,0 0 0 0 0,0 0 0 0 0,0 0 0 0 0,0 0 0 0 0,0 0 0 0 0,0 0 0 0 0,0 0 0 0 0,0 0 0 0 0,0 0 0 0 0,-1 0 0 0 0,1 0 0 0 0,0 0 0 0 0,0 0 0 0 0,0 0 0 0 0,0 0 0 0 0,0 0 0 0 0,0 0 0 0 0,0 0 0 0 0,0 0 0 0 0,0 0 0 0 0,0 0 0 0 0,0 1-1 0 0,0-1 1 0 0,0 0 0 0 0,0 0 0 0 0,0 0 0 0 0,0 0 0 0 0,0 0 0 0 0,0 0 0 0 0,0 0 0 0 0,0 0 0 0 0,0 0 0 0 0,0 0 0 0 0,0 0 0 0 0,0 0 0 0 0,0 0 0 0 0,0 1 0 0 0,0-1 0 0 0,5 6 109 0 0,11 7-190 0 0,-7-8 77 0 0,0 0-1 0 0,1-1 1 0 0,0-1-1 0 0,0 1 0 0 0,0-1 1 0 0,0-1-1 0 0,0 0 1 0 0,1-1-1 0 0,14 1 0 0 0,-12-2-358 0 0,35-1 206 0 0,-17-1-5170 0 0,-19 2-245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8288 0 0,'0'0'4358'0'0,"11"0"-2924"0"0,29 0 29 0 0,1-1-207 0 0,46 6 0 0 0,-72-3-1488 0 0,1-2-1 0 0,-1 0 0 0 0,1 0 0 0 0,-1-2 0 0 0,29-5 0 0 0,-36 6-3860 0 0,2 1-1312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8752 0 0,'0'0'2140'0'0,"9"1"-440"0"0,4 11-1145 0 0,-9-8-445 0 0,0 0 1 0 0,1 0 0 0 0,-1 0-1 0 0,-1 1 1 0 0,1-1-1 0 0,0 1 1 0 0,4 8 0 0 0,-4-4-10 0 0,-1 1 0 0 0,1-1 0 0 0,3 18 0 0 0,-7-24-73 0 0,1 0-1 0 0,-1 0 1 0 0,0 1 0 0 0,0-1-1 0 0,0 0 1 0 0,0 0 0 0 0,-1 1 0 0 0,1-1-1 0 0,-1 0 1 0 0,0 0 0 0 0,0 0 0 0 0,0 0-1 0 0,0 0 1 0 0,-1 0 0 0 0,-2 4 0 0 0,-14 26 492 0 0,14-24-542 0 0,-1 0 0 0 0,0-1 1 0 0,-1 1-1 0 0,0-1 0 0 0,-7 8 0 0 0,5-9-487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 5984 0 0,'0'0'464'0'0,"-1"1"-306"0"0,-11 10 103 0 0,9-9-24 0 0,1-1 0 0 0,0 1 0 0 0,0 0 0 0 0,0 0 0 0 0,0 0 0 0 0,0 0 0 0 0,0 1 0 0 0,0-1 0 0 0,1 0 0 0 0,-1 1 0 0 0,1-1 0 0 0,0 1 0 0 0,0 0 0 0 0,0-1 0 0 0,0 1 0 0 0,0 0 0 0 0,0 2 0 0 0,-1 8 426 0 0,2 0 1 0 0,-1-1-1 0 0,4 26 0 0 0,-2-33-539 0 0,1 0 1 0 0,0 0-1 0 0,0 0 0 0 0,1-1 0 0 0,-1 1 0 0 0,1-1 0 0 0,0 1 0 0 0,5 5 1 0 0,-7-9-119 0 0,0 0 0 0 0,0-1 1 0 0,0 1-1 0 0,0 0 1 0 0,-1 0-1 0 0,1-1 0 0 0,0 1 1 0 0,1-1-1 0 0,-1 1 1 0 0,0-1-1 0 0,0 1 0 0 0,0-1 1 0 0,0 1-1 0 0,0-1 1 0 0,0 0-1 0 0,1 0 1 0 0,-1 0-1 0 0,0 0 0 0 0,0 0 1 0 0,0 0-1 0 0,0 0 1 0 0,1 0-1 0 0,-1 0 0 0 0,2-1 1 0 0,2 0 81 0 0,0-1-1 0 0,0 0 1 0 0,0 0 0 0 0,6-3-1 0 0,6-3 177 0 0,-14 6-228 0 0,1 1-1 0 0,0-1 0 0 0,0-1 1 0 0,-1 1-1 0 0,1 0 1 0 0,-1-1-1 0 0,0 0 1 0 0,0 0-1 0 0,0 0 0 0 0,3-4 1 0 0,18-15-138 0 0,-10 12 9 0 0,-13 9-23 0 0,2 7-296 0 0,1 6 573 0 0,-1 1 0 0 0,1 13 0 0 0,2 7-153 0 0,-5-31 172 0 0,13 2-20 0 0,-12-4-148 0 0,0-1 1 0 0,1 1 0 0 0,-1 0 0 0 0,0-1-1 0 0,0 0 1 0 0,0 1 0 0 0,0-1 0 0 0,0 0-1 0 0,0 0 1 0 0,0 0 0 0 0,0 0 0 0 0,0-1 0 0 0,0 1-1 0 0,2-2 1 0 0,10-6 51 0 0,-4 2-41 0 0,0 1 0 0 0,-1-1-1 0 0,0 0 1 0 0,0-1-1 0 0,0 0 1 0 0,-1-1-1 0 0,7-9 1 0 0,-3 4-81 0 0,25-22 1 0 0,-25 25-27 0 0,-3 3-43 0 0,0 1 0 0 0,18-11 0 0 0,-4 2-134 0 0,-20 13-111 0 0,1 0 0 0 0,0 0 0 0 0,0 1 0 0 0,7-4 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4608 0 0,'0'0'353'0'0,"3"8"374"0"0,1 2 494 0 0,1-1 1 0 0,8 13 0 0 0,-8-14-634 0 0,0 1-1 0 0,-1-1 1 0 0,6 15 0 0 0,-6-11-213 0 0,-2-3-100 0 0,1-1 1 0 0,0 0-1 0 0,6 13 0 0 0,-7-15 24 0 0,-5-4 422 0 0,-9-4 387 0 0,8 1-1310 0 0,-15-3 273 0 0,12 2-61 0 0,0 0 1 0 0,0 1-1 0 0,-13-1 0 0 0,11 2 22 0 0,-1 1 0 0 0,1 1 0 0 0,-17 3 0 0 0,18-1 26 0 0,7-3-48 0 0,0 0 0 0 0,0 0 0 0 0,-1-1 0 0 0,1 1 0 0 0,0 0 1 0 0,0 0-1 0 0,0 0 0 0 0,0 0 0 0 0,1 0 0 0 0,-1 0 0 0 0,0 0 1 0 0,0 1-1 0 0,1-1 0 0 0,-1 0 0 0 0,1 0 0 0 0,-1 0 0 0 0,1 1 1 0 0,-1-1-1 0 0,1 0 0 0 0,0 1 0 0 0,-1-1 0 0 0,1 0 0 0 0,0 3 1 0 0,1-2-22 0 0,-1 0 0 0 0,1 1 0 0 0,0-1 0 0 0,-1 0 0 0 0,1 0 1 0 0,0 0-1 0 0,0 0 0 0 0,1 0 0 0 0,-1 0 0 0 0,0 0 1 0 0,1 0-1 0 0,-1 0 0 0 0,1-1 0 0 0,2 3 0 0 0,3 1-102 0 0,0 0 0 0 0,13 7 0 0 0,-9-6 11 0 0,-8-5-76 0 0,0 1 0 0 0,0-1 0 0 0,0 0 0 0 0,0 0 0 0 0,1-1 1 0 0,-1 1-1 0 0,0-1 0 0 0,0 1 0 0 0,1-1 0 0 0,6 0 0 0 0,-9 0-9 0 0,16 0-4513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13 9216 0 0,'-3'0'82'0'0,"1"-1"1"0"0,-1 1-1 0 0,0-1 1 0 0,0 0-1 0 0,0 1 1 0 0,-3-3-1 0 0,3 2-23 0 0,0 0 1 0 0,0 0-1 0 0,0 0 0 0 0,0 0 0 0 0,0 1 0 0 0,-5-1 1 0 0,-1 1 53 0 0,3 0 559 0 0,-1 0 1 0 0,0 0-1 0 0,0 1 1 0 0,-12 2-1 0 0,17-3-545 0 0,0 1-1 0 0,1 0 1 0 0,-1 0-1 0 0,0-1 0 0 0,1 1 1 0 0,-1 0-1 0 0,0 0 0 0 0,1 0 1 0 0,-1 1-1 0 0,1-1 0 0 0,-1 0 1 0 0,1 1-1 0 0,0-1 1 0 0,0 1-1 0 0,0-1 0 0 0,-1 1 1 0 0,1-1-1 0 0,1 1 0 0 0,-1 0 1 0 0,0-1-1 0 0,-1 5 0 0 0,-4 11 19 0 0,4-14-120 0 0,1 1 0 0 0,0 0 0 0 0,-1-1 0 0 0,1 1 0 0 0,1 0 0 0 0,-1 0 0 0 0,0 6-1 0 0,1 0 78 0 0,-1 1-1 0 0,-1-1 0 0 0,-2 11 0 0 0,-2 11 150 0 0,6-28-246 0 0,0-4 1 0 0,0 0-1 0 0,0 1 0 0 0,0-1 0 0 0,0 0 1 0 0,0 1-1 0 0,0-1 0 0 0,0 0 1 0 0,0 0-1 0 0,0 1 0 0 0,0-1 0 0 0,0 0 1 0 0,0 0-1 0 0,0 1 0 0 0,0-1 1 0 0,0 0-1 0 0,0 1 0 0 0,0-1 0 0 0,0 0 1 0 0,-1 0-1 0 0,1 0 0 0 0,0 1 1 0 0,0-1-1 0 0,0 0 0 0 0,0 0 0 0 0,-1 1 1 0 0,1-1-1 0 0,0 0 0 0 0,0 0 0 0 0,-1 0 1 0 0,1 0-1 0 0,0 0 0 0 0,0 1 1 0 0,-1-1-1 0 0,1 0 0 0 0,0 0 0 0 0,0 0 1 0 0,-1 0-1 0 0,1 0 0 0 0,0 0 1 0 0,0 0-1 0 0,-1 0 0 0 0,1 0 0 0 0,-2 0 83 0 0,1 2 0 0 0,0-2-126 0 0,-28 23-607 0 0,14-15-4190 0 0,1-1-478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3224 0 0,'0'0'8784'0'0,"-1"2"-8362"0"0,-2 2-388 0 0,1 1-1 0 0,0 0 1 0 0,0-1-1 0 0,1 1 1 0 0,0 0-1 0 0,-1 0 1 0 0,1 0-1 0 0,1 0 1 0 0,-1-1 0 0 0,1 1-1 0 0,0 0 1 0 0,0 0-1 0 0,1 7 1 0 0,0-2 48 0 0,0-1 0 0 0,-1 1 0 0 0,-1 12 1 0 0,0 4 261 0 0,1-19-181 0 0,-1 0 0 0 0,0 0 0 0 0,0 0 1 0 0,-1 0-1 0 0,0 0 0 0 0,-3 7 0 0 0,0 2 146 0 0,2-5 203 0 0,-3 23 1 0 0,4-19-133 0 0,2-15-348 0 0,0 0 0 0 0,0 0 0 0 0,0 0 0 0 0,0 1 0 0 0,0-1 0 0 0,0 0 0 0 0,0 0 0 0 0,0 0 0 0 0,1 0 0 0 0,-1 1 0 0 0,0-1 0 0 0,0 0 0 0 0,0 0 0 0 0,0 0 0 0 0,0 0 0 0 0,0 0 0 0 0,0 1 0 0 0,0-1 0 0 0,0 0 0 0 0,1 0 0 0 0,-1 0 0 0 0,0 0 0 0 0,0 0 0 0 0,0 0 0 0 0,0 1 1 0 0,0-1-1 0 0,1 0 0 0 0,-1 0 0 0 0,0 0 0 0 0,0 0 0 0 0,0 0 0 0 0,0 0 0 0 0,1 0 0 0 0,-1 0 0 0 0,0 0 0 0 0,0 0 0 0 0,0 0 0 0 0,0 0 0 0 0,1 0 0 0 0,-1 0 0 0 0,0 0 0 0 0,0 0 0 0 0,0 0 0 0 0,1 0 0 0 0,-1 0 0 0 0,0 0 0 0 0,0 0 0 0 0,0 0 0 0 0,0 0 0 0 0,0-1 0 0 0,1 1 0 0 0,-1 0 0 0 0,0 0 0 0 0,0 0 0 0 0,0 0 0 0 0,0 0 0 0 0,0 0 0 0 0,1-1 0 0 0,16-8-56 0 0,0 1 95 0 0,-10 6-62 0 0,-6 1-18 0 0,1 0 0 0 0,-1 1 0 0 0,1 0-1 0 0,-1-1 1 0 0,1 1 0 0 0,0 0 0 0 0,-1 0 0 0 0,1-1-1 0 0,2 2 1 0 0,-3-1 2 0 0,-1 0 0 0 0,1 0 0 0 0,-1 0 0 0 0,1 0 0 0 0,-1 0 1 0 0,1 0-1 0 0,0 0 0 0 0,-1 0 0 0 0,1 0 0 0 0,-1 0 0 0 0,1 1 0 0 0,-1-1 0 0 0,1 0 0 0 0,-1 0 0 0 0,1 1 0 0 0,-1-1 0 0 0,1 0 0 0 0,-1 1 0 0 0,1 0 1 0 0,8 16 11 0 0,-7-13 13 0 0,1 1-92 0 0,0 1-273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7832 0 0,'0'0'2792'0'0,"7"-9"-1704"0"0,-1 6 8 0 0,1-1-456 0 0,1-1-88 0 0,2-2-16 0 0,-2-5-8 0 0,2-1-528 0 0,0 1 0 0 0,2 4 0 0 0,-1-8-4048 0 0,-8 4-760 0 0</inkml:trace>
  <inkml:trace contextRef="#ctx0" brushRef="#br0" timeOffset="1">176 1 3224 0 0,'0'0'3496'0'0,"-8"4"-1728"0"0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8288 0 0,'-5'18'436'0'0,"1"1"0"0"0,1 0 0 0 0,0-1 0 0 0,1 1 0 0 0,2 23 0 0 0,10 95 3367 0 0,-6-98-3512 0 0,2 29 506 0 0,-3-23-9 0 0,17 80-1 0 0,-14-109-502 0 0,-5-14-35 0 0,-1-4-692 0 0,10-30 1154 0 0,1 1 0 0 0,2 0 0 0 0,23-43 0 0 0,-34 70-642 0 0,1 1-1 0 0,-1 0 1 0 0,1 0-1 0 0,-1 0 1 0 0,1 0-1 0 0,0 1 0 0 0,0-1 1 0 0,1 1-1 0 0,-1 0 1 0 0,0 0-1 0 0,1 0 1 0 0,3-2-1 0 0,-5 3-62 0 0,-1 1-1 0 0,0-1 1 0 0,1 1 0 0 0,-1-1-1 0 0,0 1 1 0 0,1-1 0 0 0,-1 1-1 0 0,1 0 1 0 0,-1 0 0 0 0,1-1-1 0 0,-1 1 1 0 0,1 0 0 0 0,-1 1-1 0 0,1-1 1 0 0,-1 0 0 0 0,1 0-1 0 0,-1 0 1 0 0,0 1 0 0 0,1-1-1 0 0,-1 1 1 0 0,1-1 0 0 0,-1 1-1 0 0,0 0 1 0 0,1 0 0 0 0,-1-1-1 0 0,0 1 1 0 0,0 0 0 0 0,0 0-1 0 0,0 0 1 0 0,0 0 0 0 0,0 0-1 0 0,0 0 1 0 0,0 1 0 0 0,2 1-1 0 0,2 8-16 0 0,0-1 0 0 0,-1 1-1 0 0,0 1 1 0 0,0-1-1 0 0,-1 0 1 0 0,-1 1 0 0 0,0 0-1 0 0,1 12 1 0 0,-3-14-2392 0 0,0 1 1 0 0,-3 19-1 0 0,3-23-3699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10568 0 0,'0'0'1056'0'0,"1"-1"-963"0"0,5-5 135 0 0,0 0 0 0 0,0 0 0 0 0,0 1-1 0 0,0 0 1 0 0,1 0 0 0 0,0 1 0 0 0,0 0 0 0 0,14-6 0 0 0,6-1 694 0 0,-26 10-532 0 0,12 13-124 0 0,-12-10-277 0 0,0 0-1 0 0,0 1 1 0 0,0-1 0 0 0,0 0-1 0 0,-1 0 1 0 0,1 1 0 0 0,-1-1-1 0 0,1 1 1 0 0,-1-1 0 0 0,0 0-1 0 0,0 1 1 0 0,0-1 0 0 0,-1 1-1 0 0,1 1 1 0 0,-1 10-4027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5984 0 0,'0'0'464'0'0,"-2"0"-198"0"0,-1 0-28 0 0,0 1-1 0 0,0-1 0 0 0,0 1 1 0 0,0-1-1 0 0,1 1 0 0 0,-1 0 0 0 0,0 0 1 0 0,0 0-1 0 0,1 1 0 0 0,-1-1 1 0 0,1 0-1 0 0,-6 4 0 0 0,0 2 341 0 0,0 1 0 0 0,-8 9 0 0 0,11-12-523 0 0,-6 4 543 0 0,10-7-473 0 0,-1-1 0 0 0,0 0-1 0 0,1 1 1 0 0,-1-1 0 0 0,1 0 0 0 0,0 1-1 0 0,-1 0 1 0 0,1-1 0 0 0,0 1 0 0 0,-1 2-1 0 0,2-3-82 0 0,-1 0 0 0 0,1 0 1 0 0,0 0-1 0 0,0 0 0 0 0,0 0 0 0 0,0 0 0 0 0,0 0 0 0 0,0 0 0 0 0,0 0 0 0 0,0 0 0 0 0,0 0 1 0 0,1 0-1 0 0,-1 0 0 0 0,0 0 0 0 0,1 0 0 0 0,-1 0 0 0 0,1 0 0 0 0,-1 0 0 0 0,1 0 0 0 0,-1 0 0 0 0,1 0 1 0 0,-1 0-1 0 0,1-1 0 0 0,0 1 0 0 0,0 0 0 0 0,-1 0 0 0 0,1-1 0 0 0,0 1 0 0 0,0-1 0 0 0,0 1 1 0 0,1 0-1 0 0,-1 0-10 0 0,0 0-1 0 0,1-1 1 0 0,-1 1 0 0 0,0-1 0 0 0,0 0 0 0 0,0 1 0 0 0,0-1 0 0 0,0 0 0 0 0,1 1 0 0 0,-1-1 0 0 0,0 0 0 0 0,0 0 0 0 0,0 0 0 0 0,1 0 0 0 0,-1 0-1 0 0,0 0 1 0 0,0 0 0 0 0,0-1 0 0 0,0 1 0 0 0,1 0 0 0 0,-1-1 0 0 0,0 1 0 0 0,0-1 0 0 0,0 1 0 0 0,0-1 0 0 0,0 0 0 0 0,1 0 0 0 0,12-12 317 0 0,-3 2-260 0 0,0-1-1 0 0,0 0 1 0 0,11-16-1 0 0,-21 26-137 0 0,12-16-389 0 0,-15 20-236 0 0,-1 0 642 0 0,1-1 1 0 0,0 1 0 0 0,0 0-1 0 0,0 0 1 0 0,-2 3 0 0 0,4-4 13 0 0,-7 7-34 0 0,5-5 36 0 0,-1 0 0 0 0,0 1 0 0 0,0-1 1 0 0,0-1-1 0 0,-7 6 0 0 0,6-5 25 0 0,1 0-1 0 0,-1 1 1 0 0,1-1 0 0 0,-1 1-1 0 0,1 0 1 0 0,0 0 0 0 0,-3 6-1 0 0,-9 11 320 0 0,-17 12-40 0 0,-1-1 0 0 0,-53 38 0 0 0,83-68-285 0 0,-1 1-73 0 0,-1 0-1 0 0,1-1 1 0 0,-1 0 0 0 0,0 0-1 0 0,-10 3 1 0 0,6-2-267 0 0,3-2-1964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5528 0 0,'0'0'422'0'0,"-1"4"-14"0"0,-1 1 929 0 0,1 1-1 0 0,0 0 1 0 0,-1 11 0 0 0,-3 13 386 0 0,-9 28-1229 0 0,-35 114 436 0 0,43-155-852 0 0,-5 32 1 0 0,8-30-67 0 0,-10 27 0 0 0,9-29-1724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8376 0 0,'0'0'1480'0'0,"7"0"-816"0"0,-4-4 16 0 0,7 1 8 0 0,1-1-336 0 0,1 4-64 0 0,-2-5-8 0 0,3 5-8 0 0,-1 5-272 0 0,-1-5-136 0 0,4 4 8 0 0,-5 3 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93 8408 0 0,'0'0'757'0'0,"-2"9"3294"0"0,4-9-3904 0 0,0 0 1 0 0,0 0 0 0 0,0 0 0 0 0,0 0 0 0 0,0 0 0 0 0,0 0 0 0 0,0-1 0 0 0,0 1 0 0 0,0-1-1 0 0,0 1 1 0 0,-1-1 0 0 0,1 0 0 0 0,0 0 0 0 0,0 0 0 0 0,-1 0 0 0 0,1 0 0 0 0,0 0 0 0 0,-1 0-1 0 0,1 0 1 0 0,-1-1 0 0 0,0 1 0 0 0,1 0 0 0 0,-1-1 0 0 0,2-3 0 0 0,-1 3-66 0 0,0 0 0 0 0,0-1 0 0 0,-1 1 0 0 0,1-1 0 0 0,-1 0 0 0 0,0 0 0 0 0,1-2 0 0 0,0-29 271 0 0,-5 26-301 0 0,2 6-51 0 0,0 1-43 0 0,0 0-1 0 0,0 0 0 0 0,0 0 1 0 0,0 0-1 0 0,0 0 0 0 0,0 0 1 0 0,0 0-1 0 0,0 1 0 0 0,0-1 1 0 0,0 0-1 0 0,0 1 1 0 0,-1-1-1 0 0,1 1 0 0 0,0-1 1 0 0,-1 1-1 0 0,1 0 0 0 0,0 0 1 0 0,0-1-1 0 0,-1 1 0 0 0,1 0 1 0 0,0 0-1 0 0,-1 0 0 0 0,-1 1 1 0 0,2-1-51 0 0,-7 0-2436 0 0</inkml:trace>
  <inkml:trace contextRef="#ctx0" brushRef="#br0" timeOffset="1">246 142 5528 0 0,'0'0'497'0'0,"12"-5"951"0"0,-2 0 929 0 0,-10 4-2088 0 0,1 1-1 0 0,0-1 1 0 0,-1 0 0 0 0,1 1-1 0 0,-1-1 1 0 0,1 1 0 0 0,0 0-1 0 0,0-1 1 0 0,-1 1 0 0 0,1 0-1 0 0,0-1 1 0 0,0 1-1 0 0,-1 0 1 0 0,1 0 0 0 0,0-1-1 0 0,0 1 1 0 0,0 0 0 0 0,-1 0-1 0 0,1 0 1 0 0,2 0 0 0 0,-3 1-298 0 0,1 0 0 0 0,-1-1 1 0 0,1 1-1 0 0,-1 0 1 0 0,1-1-1 0 0,-1 1 1 0 0,1 0-1 0 0,-1 0 1 0 0,0-1-1 0 0,1 1 0 0 0,-1 0 1 0 0,0 0-1 0 0,0 0 1 0 0,1-1-1 0 0,-1 1 1 0 0,0 0-1 0 0,0 1 1 0 0,1 18-1152 0 0,-1-10 346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0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0,'0'0'7860'0'0,"0"10"-6299"0"0,8 71 256 0 0,-7-70-1335 0 0,4-9 430 0 0,8-13 941 0 0,0-1-1753 0 0,12-9 8 0 0,-21 16-121 0 0,1 1-1 0 0,0-1 1 0 0,0 1 0 0 0,0 1-1 0 0,11-7 1 0 0,14-6-155 0 0,-29 15 369 0 0,1 1-140 0 0,6 0-118 0 0,-6 0-51 0 0,-1 2-97 0 0,0-1 223 0 0,0 1 1 0 0,0-1-1 0 0,0 1 0 0 0,0 0 1 0 0,0 0-1 0 0,0-1 0 0 0,0 1 1 0 0,0 0-1 0 0,-1 0 1 0 0,1 0-1 0 0,-1 0 0 0 0,1 0 1 0 0,-1 0-1 0 0,0 0 0 0 0,0 0 1 0 0,0 0-1 0 0,0 0 1 0 0,0 0-1 0 0,0 0 0 0 0,0 0 1 0 0,-1 0-1 0 0,0 3 0 0 0,-6 15-78 0 0,6-16-64 0 0,-1 1 0 0 0,1-1 0 0 0,-1 0 0 0 0,-4 8 0 0 0,-3 5-4891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4196 1 6880 0 0,'0'0'622'0'0,"-2"1"-512"0"0,1 0-29 0 0,0 0 1 0 0,0 0-1 0 0,0 0 0 0 0,0 0 1 0 0,0 0-1 0 0,0 0 1 0 0,0 0-1 0 0,1 1 0 0 0,-1-1 1 0 0,0 0-1 0 0,1 0 1 0 0,-1 1-1 0 0,1-1 0 0 0,-1 1 1 0 0,1-1-1 0 0,-1 0 1 0 0,1 1-1 0 0,0-1 0 0 0,0 3 1 0 0,-1 4 743 0 0,0-4-498 0 0,0 1 0 0 0,-1-1-1 0 0,1 1 1 0 0,-1-1 0 0 0,0 1 0 0 0,0-1 0 0 0,-6 8 0 0 0,7-10-243 0 0,0 0 1 0 0,0 0-1 0 0,0 0 1 0 0,0 0-1 0 0,0 0 1 0 0,1 0-1 0 0,-1 0 1 0 0,1 0-1 0 0,-1 0 1 0 0,1 3-1 0 0,-5 15 273 0 0,-2-7-23 0 0,-7 11 222 0 0,2-3-88 0 0,10-16-351 0 0,0-1 0 0 0,-1 0 0 0 0,1 1 0 0 0,-5 4 0 0 0,-8 9 351 0 0,10-12-382 0 0,-1 1 1 0 0,1-1-1 0 0,-1 0 1 0 0,-1-1-1 0 0,-7 7 0 0 0,-11 5 50 0 0,13-8-8 0 0,-1-1 1 0 0,-20 10 0 0 0,25-14-43 0 0,-1 0 1 0 0,-1-1-1 0 0,1 0 1 0 0,0-1-1 0 0,-17 3 0 0 0,-2-2 8 0 0,-1-1-1 0 0,-49-3 0 0 0,48 0-93 0 0,0 1 0 0 0,-45 5 0 0 0,27-1 0 0 0,-130 14-480 0 0,16-1-158 0 0,74-9 405 0 0,-98 5 84 0 0,116-11 89 0 0,-17 1 60 0 0,-251 8 136 0 0,147 1-136 0 0,-9-3 0 0 0,118-7 0 0 0,-36 0 1 0 0,78-4-1 0 0,-61-4 10 0 0,33-2 47 0 0,-77-13 171 0 0,94 11-28 0 0,-80-6-1 0 0,-17 1 277 0 0,120 13-537 0 0,-1 1 0 0 0,-50 5 0 0 0,-36 5 274 0 0,20-3-222 0 0,-47-1 9 0 0,106-6 0 0 0,-72-6-13 0 0,86 7 3 0 0,0-1-1 0 0,-1-1 1 0 0,1-1 0 0 0,-28-7-1 0 0,-11-2 212 0 0,30 7-74 0 0,25 4-88 0 0,1 1-1 0 0,-1-1 1 0 0,1 0 0 0 0,-10-3-1 0 0,6 3 32 0 0,4 2 52 0 0,4-2-68 0 0,-5-1-44 0 0,-1 8-10 0 0,1 5 1 0 0,1 0 0 0 0,0 1 0 0 0,1-1 0 0 0,0 1 0 0 0,-4 22 0 0 0,5-20-23 0 0,-1 1 0 0 0,-11 27 0 0 0,9-28 20 0 0,1 0-1 0 0,1 0 0 0 0,-4 28 0 0 0,6-34 2 0 0,2 4 1 0 0,0-2 11 0 0,0-6 45 0 0,-1 0-69 0 0,-8 5 203 0 0,6-7-126 0 0,2-1-48 0 0,-1 0 0 0 0,0-1 0 0 0,0 1 0 0 0,0-1-1 0 0,0 1 1 0 0,0-1 0 0 0,0 1 0 0 0,0-1 0 0 0,-1 0-1 0 0,1 0 1 0 0,0 0 0 0 0,0 0 0 0 0,0-1-1 0 0,0 1 1 0 0,0 0 0 0 0,0-1 0 0 0,0 1 0 0 0,-3-2-1 0 0,-2-1 73 0 0,4 2-28 0 0,0-1 0 0 0,-1 0 0 0 0,1 0 0 0 0,0-1 0 0 0,1 1 0 0 0,-1 0 0 0 0,0-1 0 0 0,1 0 0 0 0,-1 0-1 0 0,1 1 1 0 0,0-1 0 0 0,0-1 0 0 0,-3-4 0 0 0,1 1-9 0 0,0 0-1 0 0,1-1 0 0 0,0 1 1 0 0,0-1-1 0 0,0 0 1 0 0,-2-15-1 0 0,-10-28-50 0 0,15 47-1 0 0,-3-3 4 0 0,-17-7-21 0 0,9 30-188 0 0,10-10 151 0 0,1-1-1 0 0,-1 0 1 0 0,1 1 0 0 0,-1-1 0 0 0,2 1 0 0 0,-1-1 0 0 0,0 0 0 0 0,1 1-1 0 0,0-1 1 0 0,4 10 0 0 0,1 5 33 0 0,2-1 1 0 0,0 0-1 0 0,1 0 0 0 0,13 18 1 0 0,-16-27 9 0 0,1-1 0 0 0,0 0 0 0 0,1-1 0 0 0,0 0 1 0 0,0 0-1 0 0,1 0 0 0 0,0-1 0 0 0,0 0 0 0 0,12 6 0 0 0,0-3 12 0 0,1-1 0 0 0,-1-1 0 0 0,2-1 0 0 0,-1 0 0 0 0,36 4 0 0 0,-44-10 0 0 0,0 0 0 0 0,26-2 0 0 0,-7 0 0 0 0,-15 1-104 0 0,0-1 0 0 0,0-1 0 0 0,0-1-1 0 0,31-8 1 0 0,-35 4-1213 0 0,-6 3 76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6360 0 0,'-1'3'28'0'0,"-2"4"66"0"0,0 0 0 0 0,1 0 1 0 0,0 1-1 0 0,1-1 0 0 0,0 1 0 0 0,-1 10 1 0 0,-1 223 1414 0 0,3-60-2052 0 0,-7-173-4071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23 278 1840 0 0,'-1'-2'133'0'0,"-1"-5"192"0"0,1 0 0 0 0,-1-1-1 0 0,1 1 1 0 0,1 0 0 0 0,-1-1 0 0 0,1 1-1 0 0,0-1 1 0 0,1 1 0 0 0,0 0 0 0 0,0-1-1 0 0,4-10 1 0 0,0 0 325 0 0,1 0 0 0 0,1 1-1 0 0,13-25 1 0 0,-15 34-357 0 0,0-1-1 0 0,0 1 1 0 0,1 1-1 0 0,0-1 1 0 0,1 1-1 0 0,-1 0 1 0 0,16-12-1 0 0,-20 18-219 0 0,0 0 0 0 0,-1 0 0 0 0,1 0 0 0 0,0 0 0 0 0,0 0-1 0 0,0 1 1 0 0,0-1 0 0 0,0 1 0 0 0,0-1 0 0 0,0 1 0 0 0,0-1 0 0 0,0 1 0 0 0,0 0 0 0 0,0 0 0 0 0,0 0-1 0 0,0 0 1 0 0,0 1 0 0 0,3 0 0 0 0,-3 0-31 0 0,1 0-1 0 0,-1 0 1 0 0,1 0-1 0 0,-1 1 1 0 0,1-1-1 0 0,-1 1 1 0 0,0-1 0 0 0,0 1-1 0 0,0 0 1 0 0,0 0-1 0 0,0 0 1 0 0,2 3-1 0 0,1 2 42 0 0,0 1-1 0 0,0 0 0 0 0,-1 1 1 0 0,0-1-1 0 0,-1 1 0 0 0,1 0 1 0 0,1 11-1 0 0,-2-5 37 0 0,-1 0 1 0 0,0 1 0 0 0,-2-1-1 0 0,1 1 1 0 0,-2 0-1 0 0,0-1 1 0 0,-1 1-1 0 0,0-1 1 0 0,-7 22 0 0 0,0-10-41 0 0,-1 1 1 0 0,-1-1-1 0 0,-1-1 1 0 0,-17 29-1 0 0,25-49-83 0 0,1 1 0 0 0,-2-1 0 0 0,1 0-1 0 0,-1 0 1 0 0,0 0 0 0 0,0-1 0 0 0,0 0 0 0 0,-1 0 0 0 0,0 0-1 0 0,0 0 1 0 0,0-1 0 0 0,-1 0 0 0 0,-7 3 0 0 0,3-3-82 0 0,7-2-21 0 0,0 0 0 0 0,0-1 0 0 0,0 0 0 0 0,0 0 0 0 0,-6 1 0 0 0,9-2 17 0 0,-1 0 0 0 0,1 0 0 0 0,-1 0 0 0 0,1-1 0 0 0,-1 1 0 0 0,1 0-1 0 0,-1-1 1 0 0,1 1 0 0 0,0-1 0 0 0,-1 1 0 0 0,1-1 0 0 0,-1 0 0 0 0,1 0-1 0 0,0 1 1 0 0,0-1 0 0 0,0 0 0 0 0,-1 0 0 0 0,0-2 0 0 0,1 2-886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9072 0 0,'-1'1'93'0'0,"1"-1"-56"0"0,-1 1-1 0 0,1-1 0 0 0,0 0 1 0 0,-1 1-1 0 0,1-1 0 0 0,0 0 1 0 0,0 1-1 0 0,-1-1 0 0 0,1 1 1 0 0,0-1-1 0 0,0 1 0 0 0,-1-1 1 0 0,1 0-1 0 0,0 1 1 0 0,0-1-1 0 0,0 1 0 0 0,0-1 1 0 0,0 1-1 0 0,0-1 0 0 0,0 1 1 0 0,0 0-1 0 0,0 0-27 0 0,0-1-1 0 0,0 1 1 0 0,0 0 0 0 0,0 0-1 0 0,0-1 1 0 0,1 1 0 0 0,-1 0-1 0 0,0 0 1 0 0,0-1-1 0 0,1 1 1 0 0,-1 0 0 0 0,1-1-1 0 0,-1 1 1 0 0,0-1 0 0 0,1 1-1 0 0,-1 0 1 0 0,1-1 0 0 0,-1 1-1 0 0,1-1 1 0 0,0 1-1 0 0,-1-1 1 0 0,1 1 0 0 0,-1-1-1 0 0,1 0 1 0 0,0 1 0 0 0,0-1-1 0 0,-1 0 1 0 0,1 0 0 0 0,0 1-1 0 0,-1-1 1 0 0,3 0-1 0 0,1 1 179 0 0,0 2-50 0 0,0-1 0 0 0,0 1 0 0 0,0 0 0 0 0,-1 0 0 0 0,1 0 0 0 0,-1 0 0 0 0,0 1 1 0 0,0-1-1 0 0,0 1 0 0 0,0 0 0 0 0,0 0 0 0 0,-1 0 0 0 0,0 0 0 0 0,0 1 0 0 0,0-1 0 0 0,0 0 1 0 0,1 7-1 0 0,7 13 359 0 0,-10-23-336 0 0,-2 19 1534 0 0,1-20-1662 0 0,0 1-1 0 0,0-1 1 0 0,0 0-1 0 0,1 0 1 0 0,-1 0 0 0 0,0 0-1 0 0,0 1 1 0 0,0-1-1 0 0,0 0 1 0 0,1 0-1 0 0,-1 0 1 0 0,0-1 0 0 0,0 1-1 0 0,0 0 1 0 0,0 0-1 0 0,1 0 1 0 0,-1-1-1 0 0,0 1 1 0 0,0 0-1 0 0,0-1 1 0 0,-18-7 77 0 0,7-2-91 0 0,11 9-15 0 0,0 0 1 0 0,0 0-1 0 0,0-1 1 0 0,0 2-1 0 0,-1-1 1 0 0,1 0-1 0 0,0 0 1 0 0,0 0-1 0 0,-1 0 1 0 0,1 1-1 0 0,0-1 1 0 0,-1 1-1 0 0,1-1 1 0 0,-1 1-1 0 0,1-1 1 0 0,-2 1 0 0 0,2 0-4 0 0,0 0 0 0 0,0 0 0 0 0,0-1 0 0 0,0 1 0 0 0,0 0 0 0 0,0 0 0 0 0,0-1 0 0 0,0 1 0 0 0,0-1 0 0 0,0 1 0 0 0,1-1 0 0 0,-1 1 0 0 0,0-1 0 0 0,0 1 0 0 0,0-1 0 0 0,1 0 0 0 0,-1 0 0 0 0,0 1 0 0 0,1-1 0 0 0,-1 0 0 0 0,0-1 0 0 0,-4-4 10 0 0,4 6-5 0 0,1-1 0 0 0,-1 1-1 0 0,1 0 1 0 0,-1 0 0 0 0,0 0 0 0 0,1 0 0 0 0,-1 0-1 0 0,1 0 1 0 0,-1 0 0 0 0,1 0 0 0 0,-1 0-1 0 0,0 0 1 0 0,1 0 0 0 0,-1 0 0 0 0,1 0-1 0 0,-1 0 1 0 0,1 0 0 0 0,-1 0 0 0 0,1 1-1 0 0,-1-1 1 0 0,0 0 0 0 0,1 1 0 0 0,-1-1 0 0 0,1 0-1 0 0,0 1 1 0 0,-1-1 0 0 0,1 0 0 0 0,-1 1-1 0 0,1-1 1 0 0,-1 1 0 0 0,-3 2 55 0 0,4-3-59 0 0,0 0 0 0 0,-1 0-1 0 0,1 1 1 0 0,-1-1 0 0 0,1 0-1 0 0,-1 1 1 0 0,1-1-1 0 0,0 0 1 0 0,-1 1-1 0 0,1-1 1 0 0,-1 0 0 0 0,1 1-1 0 0,0-1 1 0 0,0 1-1 0 0,-1-1 1 0 0,1 1-1 0 0,0-1 1 0 0,0 1 0 0 0,-1-1-1 0 0,1 1 1 0 0,0 0-1 0 0,-6 13 1 0 0,5-6-1 0 0,1-6 0 0 0,0-1 0 0 0,1 0 0 0 0,0 0 0 0 0,-1 0 0 0 0,1 0 0 0 0,-1 0 0 0 0,1 0 0 0 0,0 0 0 0 0,0 0 0 0 0,0 0 0 0 0,0 0 0 0 0,0 0 0 0 0,0-1 0 0 0,0 1 0 0 0,0 0 0 0 0,0-1 0 0 0,0 1 0 0 0,0-1 0 0 0,2 2 0 0 0,26 5 0 0 0,-17-5 0 0 0,26-2-232 0 0,-34 0 119 0 0,-1 0 0 0 0,0 0 0 0 0,0 0 1 0 0,0-1-1 0 0,1 1 0 0 0,-1-1 1 0 0,0 0-1 0 0,0 0 0 0 0,0 0 1 0 0,4-2-1 0 0,14-4-4282 0 0,-12 7-114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53 378 11976 0 0,'0'0'2144'0'0,"-12"-8"-1152"0"0,9 0 24 0 0,0-3 7 0 0,-1 2-855 0 0,1-3-168 0 0,-1-4 0 0 0,1 9 0 0 0,0-5-304 0 0,-4 1 0 0 0,-1-1 1 0 0,5-4-6289 0 0</inkml:trace>
  <inkml:trace contextRef="#ctx0" brushRef="#br0" timeOffset="1">35 0 8288 0 0,'0'0'864'0'0,"0"8"-864"0"0,0 0 0 0 0,3 4 0 0 0,-3-5-2408 0 0,3 2-536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8840 0 0,'0'0'800'0'0,"-1"3"-656"0"0,-8 19 357 0 0,2 0 0 0 0,0 0 0 0 0,-7 43 1 0 0,-1 75 1926 0 0,15-136-2395 0 0,-2 57 494 0 0,2-53-499 0 0,1 0 1 0 0,0 0 0 0 0,0 0-1 0 0,0 0 1 0 0,4 9 0 0 0,-5-15-98 0 0,0 6-1821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 5528 0 0,'0'0'16'0'0,"0"0"1"0"0,0 0-1 0 0,0-1 0 0 0,0 1 1 0 0,0 0-1 0 0,0 0 0 0 0,-1 0 1 0 0,1-1-1 0 0,0 1 0 0 0,0 0 1 0 0,0 0-1 0 0,0 0 0 0 0,0 0 1 0 0,0 0-1 0 0,0-1 0 0 0,0 1 1 0 0,-1 0-1 0 0,1 0 0 0 0,0 0 1 0 0,0 0-1 0 0,0 0 1 0 0,0 0-1 0 0,0 0 0 0 0,-1 0 1 0 0,1-1-1 0 0,0 1 0 0 0,0 0 1 0 0,0 0-1 0 0,0 0 0 0 0,-1 0 1 0 0,1 0-1 0 0,0 0 0 0 0,0 0 1 0 0,0 0-1 0 0,-1 0 0 0 0,1 0 1 0 0,0 0-1 0 0,0 0 0 0 0,0 0 1 0 0,0 0-1 0 0,-1 0 1 0 0,1 0-1 0 0,0 1 0 0 0,0-1 1 0 0,0 0-1 0 0,0 0 0 0 0,-1 0 1 0 0,1 0-1 0 0,0 0 0 0 0,-9 12 1451 0 0,-3 17 761 0 0,4 0-1514 0 0,1 1 0 0 0,2 1 0 0 0,-3 50 0 0 0,5 11-311 0 0,6-52-4116 0 0,-1-27-401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9184 0 0,'2'34'421'0'0,"-1"-28"-12"0"0,0-4-360 0 0,1-1 1 0 0,-1 0-1 0 0,1 1 0 0 0,-1-1 0 0 0,0 1 0 0 0,0-1 0 0 0,0 1 0 0 0,0-1 0 0 0,1 4 0 0 0,3 2 94 0 0,-3-3-65 0 0,0 0 1 0 0,0 0 0 0 0,0 0 0 0 0,0 0 0 0 0,-1 0-1 0 0,2 6 1 0 0,4 12 450 0 0,-4-14-407 0 0,0 1 0 0 0,-1 0 1 0 0,0 0-1 0 0,0 1 0 0 0,-1-1 1 0 0,-1 0-1 0 0,0 13 0 0 0,0-16 147 0 0,-1 0-1 0 0,-1 1 0 0 0,1-1 0 0 0,-3 7 1 0 0,3-12 256 0 0,-1-1-178 0 0,-1 0-241 0 0,0 0 0 0 0,0-1 0 0 0,0 0 1 0 0,0 0-1 0 0,0 0 0 0 0,0 0 0 0 0,0 0 1 0 0,0 0-1 0 0,-5-4 0 0 0,4 2-66 0 0,0 1 1 0 0,0 0-1 0 0,-1 0 0 0 0,-4-1 1 0 0,-5-5-42 0 0,13 7 2 0 0,0 1 0 0 0,0-1 0 0 0,0 0 0 0 0,-1 0 0 0 0,1 1 0 0 0,0-1 0 0 0,0 1 0 0 0,0-1 0 0 0,0 1 0 0 0,-1 0 0 0 0,1-1 0 0 0,-1 1 0 0 0,-5-1 29 0 0,5 1-12 0 0,-1 0 1 0 0,0-1 0 0 0,0 1 0 0 0,0-1-1 0 0,0 1 1 0 0,0-1 0 0 0,0 0-1 0 0,1 0 1 0 0,-4-2 0 0 0,-12 1 257 0 0,27 14-317 0 0,-4-10 42 0 0,-2-2-3 0 0,25 19-82 0 0,11 5-655 0 0,-37-23 684 0 0,-1-1 1 0 0,1 1 0 0 0,-1-1-1 0 0,1 0 1 0 0,-1 1 0 0 0,1-1 0 0 0,-1 0-1 0 0,1 0 1 0 0,-1 0 0 0 0,1 0-1 0 0,-1 0 1 0 0,3-1 0 0 0,10 1-406 0 0,-11 0 219 0 0,0 1 1 0 0,1 0-1 0 0,-1-1 0 0 0,0 0 0 0 0,1 0 1 0 0,-1 0-1 0 0,0 0 0 0 0,0 0 0 0 0,1-1 1 0 0,-1 1-1 0 0,5-3 0 0 0,10-4-4120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9 3680 0 0,'-4'-2'61'0'0,"0"1"-1"0"0,0-1 1 0 0,0 1 0 0 0,0 0-1 0 0,0 1 1 0 0,-1-1 0 0 0,1 1 0 0 0,0 0-1 0 0,-1 0 1 0 0,1 0 0 0 0,0 0-1 0 0,0 1 1 0 0,-1 0 0 0 0,-4 1-1 0 0,-2 0 593 0 0,8-1-435 0 0,0-1 1 0 0,0 0 0 0 0,0 0 0 0 0,0-1-1 0 0,0 1 1 0 0,0-1 0 0 0,0 1 0 0 0,-3-2 0 0 0,5 1-57 0 0,-1 0 1 0 0,0 1 0 0 0,0-1 0 0 0,0 1-1 0 0,0 0 1 0 0,0-1 0 0 0,0 1 0 0 0,0 0-1 0 0,0 0 1 0 0,0 0 0 0 0,0 0 0 0 0,0 1-1 0 0,1-1 1 0 0,-1 0 0 0 0,0 1 0 0 0,0-1-1 0 0,-3 2 1 0 0,-14 7 924 0 0,17-8-977 0 0,0-1 0 0 0,0 1 0 0 0,0 0 0 0 0,0 0 0 0 0,0 0-1 0 0,1 0 1 0 0,-1 0 0 0 0,0 0 0 0 0,1 0 0 0 0,-1 0 0 0 0,1 1 0 0 0,-3 2 0 0 0,1-1 138 0 0,1 1 1 0 0,-1 0-1 0 0,1 0 0 0 0,0 1 0 0 0,0-1 1 0 0,0 0-1 0 0,-1 6 0 0 0,0-1-163 0 0,-1 8 121 0 0,-1 1 1 0 0,2 0 0 0 0,1 0-1 0 0,0 1 1 0 0,1 34 0 0 0,-1-39-244 0 0,-1-10-1 0 0,1-3 5 0 0,-18 19-1717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12816 0 0,'0'0'1280'0'0,"4"-4"-1091"0"0,9 1 502 0 0,0 0 1 0 0,22-1 0 0 0,10-3 395 0 0,-35 6-940 0 0,0 0-1 0 0,1 0 0 0 0,11 1 0 0 0,-14 1-138 0 0,0-1-1 0 0,1 0 1 0 0,-1-1 0 0 0,0 0-1 0 0,11-2 1 0 0,7-1-662 0 0,-8 2-3589 0 0,-2-4-1410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8752 0 0,'0'0'673'0'0,"11"9"1192"0"0,5 2-474 0 0,26 21-198 0 0,-38-29-1129 0 0,0 1-1 0 0,-1 0 1 0 0,1 0 0 0 0,-1 0 0 0 0,0 1-1 0 0,0-1 1 0 0,4 9 0 0 0,10 27 392 0 0,-15-33-376 0 0,-1 0 0 0 0,0-1 0 0 0,0 1 0 0 0,-1 0 1 0 0,0 0-1 0 0,0 0 0 0 0,0 0 0 0 0,-1 0 0 0 0,0 0 1 0 0,-1 0-1 0 0,-3 10 0 0 0,2-7 38 0 0,-1-1-1 0 0,-1-1 1 0 0,1 1 0 0 0,-1-1-1 0 0,-1 1 1 0 0,1-1 0 0 0,-12 11-1 0 0,15-16-98 0 0,0 0 0 0 0,0 0 0 0 0,0 0 0 0 0,0 1 0 0 0,0-1 0 0 0,1 0 0 0 0,-2 6 0 0 0,-1 2-67 0 0,3-8-16 0 0,-3 4-889 0 0,-3 2-37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8752 0 0,'0'0'673'0'0,"-1"2"-357"0"0,-3 7-15 0 0,2 1-1 0 0,-1-1 1 0 0,1 0-1 0 0,0 1 1 0 0,1-1-1 0 0,0 1 1 0 0,1 9-1 0 0,5 72 752 0 0,-5-89-1029 0 0,2 151 1419 0 0,-1-14-932 0 0,3-89-397 0 0,-3-39-116 0 0,-1-9-63 0 0,-3-4-517 0 0,1 1 257 0 0,-1-1 0 0 0,1 0 1 0 0,-1 1-1 0 0,1-1 0 0 0,0 0 1 0 0,0-1-1 0 0,-4-3 1 0 0,-6-10-1195 0 0,-20-33 0 0 0,19 28 1301 0 0,11 17-193 0 0,0-1 0 0 0,0 1 0 0 0,0 0 0 0 0,1 0-1 0 0,0-1 1 0 0,0 1 0 0 0,-1-8 0 0 0,-3-10-1897 0 0,4 20 2354 0 0,1-1 0 0 0,-1 1 0 0 0,1-1 1 0 0,0 1-1 0 0,0-1 0 0 0,0 1 1 0 0,0-1-1 0 0,0 1 0 0 0,1-1 0 0 0,-1 1 1 0 0,2-5-1 0 0,0 0 108 0 0,2-8 343 0 0,0-1 0 0 0,2 1 0 0 0,8-19 1 0 0,-6 16-171 0 0,-3 7-73 0 0,1 1-1 0 0,0-1 0 0 0,1 1 0 0 0,0 0 0 0 0,0 1 0 0 0,1 0 0 0 0,1 0 0 0 0,-1 0 0 0 0,1 1 0 0 0,1 1 0 0 0,-1-1 0 0 0,1 2 1 0 0,1-1-1 0 0,13-5 0 0 0,-8 4 194 0 0,-9 4-207 0 0,1 1-1 0 0,1-1 1 0 0,-1 1-1 0 0,1 0 0 0 0,-1 1 1 0 0,1 0-1 0 0,0 0 0 0 0,11 0 1 0 0,-15 2-116 0 0,0 0 0 0 0,1 0 0 0 0,-1 1 0 0 0,0 0 0 0 0,0 0 0 0 0,0 0 0 0 0,0 0 0 0 0,-1 1 0 0 0,1 0 0 0 0,0 0 0 0 0,7 4 0 0 0,-9-3-42 0 0,1 0 1 0 0,-1 0 0 0 0,1 0 0 0 0,-1 1 0 0 0,0-1-1 0 0,0 1 1 0 0,-1-1 0 0 0,1 1 0 0 0,-1 0 0 0 0,1 0-1 0 0,-1 0 1 0 0,-1 1 0 0 0,3 5 0 0 0,-2-2 1 0 0,0 0 0 0 0,-1 0 0 0 0,1 0 1 0 0,-2 0-1 0 0,1 0 0 0 0,-1 1 0 0 0,0-1 0 0 0,-1 0 1 0 0,0 1-1 0 0,0-1 0 0 0,-1 0 0 0 0,0 0 0 0 0,-5 14 1 0 0,-4 3 83 0 0,0-1 0 0 0,-29 44 0 0 0,30-53-107 0 0,-1 0-1 0 0,-1 0 0 0 0,-1-1 0 0 0,0 0 0 0 0,0-1 0 0 0,-1-1 0 0 0,-1 0 0 0 0,-29 17 0 0 0,35-24-64 0 0,0-1-1 0 0,-1-1 0 0 0,1 0 0 0 0,-1 0 0 0 0,1 0 0 0 0,-13 0 0 0 0,21-3 9 0 0,0 1 0 0 0,-1-1 1 0 0,1 0-1 0 0,0 0 0 0 0,0-1 0 0 0,0 1 0 0 0,0 0 0 0 0,0 0 0 0 0,0 0 0 0 0,0-1 0 0 0,-2 0 1 0 0,-6 0-2468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5 142 5528 0 0,'0'9'497'0'0,"4"-3"-405"0"0,16-3 180 0 0,-19-3-40 0 0,1 1 0 0 0,-1 0 0 0 0,1-1 0 0 0,-1 1-1 0 0,1-1 1 0 0,-1 0 0 0 0,1 1 0 0 0,0-1 0 0 0,-1 0 0 0 0,1 0 0 0 0,0 0 0 0 0,-1 0-1 0 0,1-1 1 0 0,0 1 0 0 0,-1 0 0 0 0,1-1 0 0 0,-1 1 0 0 0,1-1 0 0 0,-1 1 0 0 0,1-1-1 0 0,1-1 1 0 0,21-9 2129 0 0,-17 8-1928 0 0,1-1-1 0 0,-1 0 1 0 0,0 0 0 0 0,12-9-1 0 0,-7 5-126 0 0,-11 8-283 0 0,1-1 0 0 0,-1 1 0 0 0,0-1 0 0 0,0 0 0 0 0,0 1 0 0 0,1-1 0 0 0,-1 0 1 0 0,0 0-1 0 0,0 0 0 0 0,0 0 0 0 0,0 0 0 0 0,0 0 0 0 0,-1 0 0 0 0,1 0 0 0 0,0 0 0 0 0,0 0 0 0 0,0-3 0 0 0,3-9 12 0 0,-5 3-18 0 0,1 9-31 0 0,0 0-1 0 0,-1 1 0 0 0,1-1 1 0 0,0 0-1 0 0,-1 0 0 0 0,1 1 1 0 0,-1-1-1 0 0,1 0 0 0 0,-1 1 1 0 0,1-1-1 0 0,-1 1 0 0 0,1-1 1 0 0,-1 1-1 0 0,0-1 0 0 0,1 1 1 0 0,-1-1-1 0 0,0 1 0 0 0,1-1 1 0 0,-1 1-1 0 0,0 0 0 0 0,0-1 1 0 0,0 1-1 0 0,-1 0-53 0 0,0 0 1 0 0,0-1-1 0 0,0 1 0 0 0,0 0 1 0 0,0 1-1 0 0,1-1 0 0 0,-1 0 1 0 0,0 0-1 0 0,-3 2 0 0 0,-3 1-243 0 0,0 0-1 0 0,0 1 0 0 0,-10 6 0 0 0,11-5 163 0 0,1 0-1 0 0,0 0 1 0 0,0 0-1 0 0,-7 9 1 0 0,-9 8-22 0 0,18-18 255 0 0,1 0 0 0 0,-1 1 1 0 0,1-1-1 0 0,0 1 1 0 0,0 0-1 0 0,1 0 1 0 0,0 0-1 0 0,-1 0 1 0 0,2 0-1 0 0,-1 1 0 0 0,-1 8 1 0 0,3-12-43 0 0,-1 0-1 0 0,1-1 1 0 0,0 1 0 0 0,0 0 0 0 0,1-1 0 0 0,-1 1-1 0 0,0-1 1 0 0,1 1 0 0 0,0 2 0 0 0,1 4 119 0 0,-2-7-148 0 0,1-1 0 0 0,-1 0 0 0 0,1 1 0 0 0,0-1 0 0 0,-1 0 1 0 0,1 0-1 0 0,0 0 0 0 0,-1 1 0 0 0,1-1 0 0 0,0 0 0 0 0,-1 0 1 0 0,1 0-1 0 0,0 0 0 0 0,1 0 0 0 0,5 0 26 0 0,-5 1-36 0 0,-1 0 1 0 0,1-1-1 0 0,0 1 1 0 0,-1-1 0 0 0,1 1-1 0 0,0-1 1 0 0,0 0 0 0 0,0 0-1 0 0,-1 0 1 0 0,1 0-1 0 0,0 0 1 0 0,0 0 0 0 0,0 0-1 0 0,0-1 1 0 0,-1 1 0 0 0,1-1-1 0 0,2-1 1 0 0,-2 2-3 0 0,-1 0 0 0 0,1 0 1 0 0,-1 0-1 0 0,1-1 0 0 0,-1 1 0 0 0,1 0 1 0 0,0 1-1 0 0,-1-1 0 0 0,3 1 0 0 0,11 0-14 0 0,0-4-86 0 0,-11 2 38 0 0,0 0-1 0 0,0 0 1 0 0,1 1-1 0 0,-1-1 0 0 0,0 1 1 0 0,6 1-1 0 0,-7-1 21 0 0,0 0 0 0 0,-1 0-1 0 0,1 0 1 0 0,-1 0 0 0 0,1 0-1 0 0,-1-1 1 0 0,1 1 0 0 0,-1-1-1 0 0,1 1 1 0 0,-1-1 0 0 0,1 0-1 0 0,-1 0 1 0 0,4-2 0 0 0,-4 2-14 0 0,-1 1 0 0 0,1-1 0 0 0,-1 1 0 0 0,1 0 0 0 0,0-1 0 0 0,-1 1 0 0 0,1 0 0 0 0,0 0 1 0 0,-1 0-1 0 0,3 0 0 0 0,-2 1-34 0 0,-1-1 1 0 0,1 0 0 0 0,-1 0-1 0 0,1 0 1 0 0,-1 0-1 0 0,1-1 1 0 0,-1 1 0 0 0,1 0-1 0 0,-1-1 1 0 0,3 0 0 0 0,1-2-244 0 0,1 0 0 0 0,-1-1 1 0 0,0 0-1 0 0,-1 0 0 0 0,1 0 1 0 0,0 0-1 0 0,-1-1 1 0 0,0 1-1 0 0,0-1 0 0 0,5-10 1 0 0,-8 14 251 0 0,0 0 0 0 0,0-1 0 0 0,0 1 1 0 0,0 0-1 0 0,0-1 0 0 0,0 1 0 0 0,1 0 1 0 0,-1 0-1 0 0,2-1 0 0 0,3-3 38 0 0,-3 1 30 0 0,7-5-52 0 0,-10 9 66 0 0,0 0 0 0 0,1 0 1 0 0,-1 0-1 0 0,0 0 0 0 0,1-1 1 0 0,-1 1-1 0 0,0 0 0 0 0,1 0 0 0 0,-1 0 1 0 0,0 0-1 0 0,1 0 0 0 0,-1 0 1 0 0,0 0-1 0 0,1 0 0 0 0,-1 0 0 0 0,0 0 1 0 0,1 0-1 0 0,-1 0 0 0 0,0 0 1 0 0,1 0-1 0 0,-1 0 0 0 0,0 0 1 0 0,1 0-1 0 0,-1 1 0 0 0,0-1 0 0 0,1 0 1 0 0,-1 0-1 0 0,0 0 0 0 0,0 0 1 0 0,1 1-1 0 0,-1-1 0 0 0,0 0 1 0 0,0 0-1 0 0,1 1 0 0 0,-1-1 0 0 0,0 0 1 0 0,0 0-1 0 0,0 1 0 0 0,1-1 1 0 0,-1 0-1 0 0,0 1 0 0 0,0-1 0 0 0,0 1 1 0 0,0-1 6 0 0,8 6 263 0 0,-7-5-163 0 0,0 0-1 0 0,-1-1 0 0 0,1 1 0 0 0,0 0 0 0 0,0-1 0 0 0,-1 1 1 0 0,1 0-1 0 0,0 0 0 0 0,-1-1 0 0 0,1 1 0 0 0,-1 0 1 0 0,1 0-1 0 0,-1 0 0 0 0,1 1 0 0 0,4 10 1871 0 0,-1-10-651 0 0,-3-3-1206 0 0,0 0 1 0 0,0 0 0 0 0,0-1-1 0 0,0 1 1 0 0,-1 0 0 0 0,1-1-1 0 0,0 1 1 0 0,-1 0 0 0 0,1-1-1 0 0,0-2 1 0 0,22-33 738 0 0,-19 30-869 0 0,0 0 0 0 0,0 0 0 0 0,0 1-1 0 0,1-1 1 0 0,0 1 0 0 0,12-10 0 0 0,2-4-59 0 0,-14 15 114 0 0,-1 1-1 0 0,1-1 1 0 0,0 1 0 0 0,9-7-1 0 0,-12 10-31 0 0,0 0 0 0 0,0 0 0 0 0,0 0 0 0 0,0 1 0 0 0,0-1 0 0 0,0 0 0 0 0,1 1 0 0 0,-1 0-1 0 0,0-1 1 0 0,0 1 0 0 0,1 0 0 0 0,-1 0 0 0 0,0 0 0 0 0,1 0 0 0 0,-1 1 0 0 0,0-1 0 0 0,4 2 0 0 0,-4-2-22 0 0,-1 1 1 0 0,1 0 0 0 0,0 0-1 0 0,-1 0 1 0 0,1 1 0 0 0,-1-1-1 0 0,0 0 1 0 0,1 0 0 0 0,-1 1-1 0 0,0-1 1 0 0,0 1 0 0 0,0-1-1 0 0,0 1 1 0 0,0 0 0 0 0,0-1-1 0 0,0 1 1 0 0,0 0 0 0 0,-1-1-1 0 0,1 1 1 0 0,-1 0 0 0 0,1 0-1 0 0,-1 2 1 0 0,2 6-2 0 0,-1-1 1 0 0,0 18 0 0 0,-2-10-445 0 0,0 1 0 0 0,-1-1 0 0 0,-1 0 0 0 0,-1 0 0 0 0,-7 23 0 0 0,5-20-4420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85 8288 0 0,'-8'31'525'0'0,"-7"34"1264"0"0,15-61-803 0 0,0 0-1 0 0,-1-1 1 0 0,1 1-1 0 0,1 0 0 0 0,0 6 1 0 0,-1-10-958 0 0,0 0 0 0 0,0 1 0 0 0,0-1 0 0 0,0 1 0 0 0,0-1 0 0 0,0 1 1 0 0,0-1-1 0 0,0 0 0 0 0,0 1 0 0 0,1-1 0 0 0,-1 1 0 0 0,0-1 0 0 0,0 1 0 0 0,1-1 0 0 0,-1 0 0 0 0,0 1 1 0 0,0-1-1 0 0,1 0 0 0 0,-1 1 0 0 0,0-1 0 0 0,1 0 0 0 0,-1 0 0 0 0,0 1 0 0 0,1-1 0 0 0,-1 0 1 0 0,0 0-1 0 0,1 1 0 0 0,-1-1 0 0 0,1 0 0 0 0,-1 0 0 0 0,1 0 0 0 0,-1 0 0 0 0,0 0 0 0 0,1 0 0 0 0,-1 0 1 0 0,1 0-1 0 0,-1 0 0 0 0,1 0 0 0 0,-1 0 0 0 0,0 0 0 0 0,1 0 0 0 0,-1 0 0 0 0,1 0 0 0 0,-1 0 1 0 0,1 0-1 0 0,-1 0 0 0 0,0-1 0 0 0,1 1 0 0 0,-1 0 0 0 0,1 0 0 0 0,-1-1 0 0 0,0 1 0 0 0,1 0 0 0 0,-1 0 1 0 0,0-1-1 0 0,1 0 0 0 0,12-8 34 0 0,-7 5 2 0 0,1 0-1 0 0,-1-1 1 0 0,0 0-1 0 0,0 0 0 0 0,-1-1 1 0 0,10-11-1 0 0,4-16 60 0 0,-12 19-121 0 0,1 2 0 0 0,16-22-1 0 0,-8 12-87 0 0,-13 17-256 0 0,1-1 0 0 0,-1 1 0 0 0,1 0-1 0 0,0 1 1 0 0,0-1 0 0 0,8-5 0 0 0,-4 5-5576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1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113 107 8696 0 0,'0'0'786'0'0,"16"-8"1525"0"0,-14 8-2203 0 0,-1 0 0 0 0,1 0 0 0 0,-1-1 0 0 0,0 1 0 0 0,1 0 1 0 0,-1-1-1 0 0,1 1 0 0 0,-1-1 0 0 0,0 0 0 0 0,0 1 0 0 0,1-1 0 0 0,-1 0 0 0 0,0 0 0 0 0,0 0 0 0 0,0 0 0 0 0,0 0 1 0 0,0 0-1 0 0,0 0 0 0 0,0 0 0 0 0,0 0 0 0 0,0-2 0 0 0,3-3 303 0 0,-1 0 0 0 0,0-1 0 0 0,2-6 0 0 0,-2 7-196 0 0,-3 5-194 0 0,-1-1-1 0 0,1 1 1 0 0,0-1 0 0 0,0 0-1 0 0,-1 1 1 0 0,1-1-1 0 0,-1 1 1 0 0,1 0-1 0 0,-1-1 1 0 0,0 1 0 0 0,1-1-1 0 0,-2-1 1 0 0,-1-2-7 0 0,2 4-44 0 0,1 0 0 0 0,-1 0 0 0 0,1 0 1 0 0,-1 0-1 0 0,0 0 0 0 0,1 0 1 0 0,-1 0-1 0 0,0 0 0 0 0,0 0 1 0 0,1 1-1 0 0,-1-1 0 0 0,0 0 0 0 0,0 0 1 0 0,0 1-1 0 0,0-1 0 0 0,0 1 1 0 0,0-1-1 0 0,0 1 0 0 0,0-1 1 0 0,0 1-1 0 0,0 0 0 0 0,-1-1 0 0 0,1 1 1 0 0,0 0-1 0 0,0 0 0 0 0,0 0 1 0 0,0 0-1 0 0,0 0 0 0 0,-1 0 1 0 0,1 0-1 0 0,0 0 0 0 0,0 1 1 0 0,0-1-1 0 0,-2 1 0 0 0,-2 1-98 0 0,0-1 0 0 0,0 1 0 0 0,1 0 0 0 0,-1 0 0 0 0,1 1 0 0 0,-8 5 0 0 0,4-2 75 0 0,0 0 0 0 0,0 0 1 0 0,1 1-1 0 0,0 0 0 0 0,-12 15 1 0 0,16-17 28 0 0,0 0 44 0 0,-1 1 0 0 0,0 0 1 0 0,1 0-1 0 0,0 0 0 0 0,1 0 1 0 0,-1 1-1 0 0,-1 8 0 0 0,1 4 48 0 0,4-17-70 0 0,-1 1 0 0 0,1 0 0 0 0,-1 0 0 0 0,1 0 0 0 0,0 0 0 0 0,0-1 0 0 0,1 1 0 0 0,-1-1 0 0 0,0 1 0 0 0,1-1 0 0 0,0 1 0 0 0,-1-1 0 0 0,1 0 0 0 0,0 0 0 0 0,0 1 0 0 0,0-1 0 0 0,0-1 0 0 0,1 1-1 0 0,2 1 1 0 0,12 14-27 0 0,-16-15 25 0 0,1-1 1 0 0,-1 1 0 0 0,0-1-1 0 0,1 1 1 0 0,-1-1 0 0 0,1 0 0 0 0,-1 0-1 0 0,1 0 1 0 0,-1 0 0 0 0,1 0 0 0 0,0 0-1 0 0,0 0 1 0 0,-1 0 0 0 0,1-1-1 0 0,0 1 1 0 0,0-1 0 0 0,0 1 0 0 0,0-1-1 0 0,0 0 1 0 0,0 1 0 0 0,3-1 0 0 0,34 6-2039 0 0,-29-8 944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13824 0 0,'-6'11'339'0'0,"0"1"1"0"0,0-1-1 0 0,1 1 1 0 0,0 0 0 0 0,1 0-1 0 0,1 1 1 0 0,0-1 0 0 0,0 1-1 0 0,1-1 1 0 0,0 23-1 0 0,2-27-19 0 0,0 0-1 0 0,1-1 0 0 0,0 1 1 0 0,0 0-1 0 0,1-1 0 0 0,3 11 1 0 0,-5-16-311 0 0,1-1 1 0 0,0 1 0 0 0,-1 0-1 0 0,1-1 1 0 0,0 1 0 0 0,0 0-1 0 0,0-1 1 0 0,0 1 0 0 0,1-1 0 0 0,-1 0-1 0 0,0 1 1 0 0,1-1 0 0 0,-1 0-1 0 0,1 0 1 0 0,-1 0 0 0 0,1 0-1 0 0,-1 0 1 0 0,1 0 0 0 0,0 0-1 0 0,-1 0 1 0 0,1-1 0 0 0,0 1-1 0 0,0-1 1 0 0,-1 1 0 0 0,1-1-1 0 0,0 0 1 0 0,0 0 0 0 0,0 0-1 0 0,0 0 1 0 0,0 0 0 0 0,-1 0-1 0 0,5-1 1 0 0,-1 0-244 0 0,1-1-1 0 0,-1-1 1 0 0,1 1 0 0 0,-1-1 0 0 0,0 0-1 0 0,0 0 1 0 0,0 0 0 0 0,0-1-1 0 0,0 1 1 0 0,4-6 0 0 0,1-2-6119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2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7344 0 0,'0'0'332'0'0,"1"2"-4"0"0,2 5-210 0 0,3-7-30 0 0,-2 2 212 0 0,1-1 659 0 0,2-10 398 0 0,-4 3-1013 0 0,0 0 0 0 0,0-1 0 0 0,0 0 0 0 0,-1 0 1 0 0,0 0-1 0 0,2-13 0 0 0,5-18 117 0 0,-4 24-344 0 0,1 0 0 0 0,0 0 1 0 0,2 0-1 0 0,-1 1 0 0 0,1 0 1 0 0,1 1-1 0 0,1-1 0 0 0,-1 2 1 0 0,19-18-1 0 0,-24 27-108 0 0,1-1 0 0 0,0 1 1 0 0,-1 0-1 0 0,1 0 0 0 0,0 1 0 0 0,0-1 0 0 0,0 1 1 0 0,0 0-1 0 0,8 0 0 0 0,-2-1-2 0 0,-9 2-29 0 0,1 0 0 0 0,-1 0 0 0 0,1 0 0 0 0,-1 0 0 0 0,1 0 0 0 0,-1 1 0 0 0,1-1 0 0 0,-1 1 1 0 0,0-1-1 0 0,1 1 0 0 0,1 1 0 0 0,12 3-190 0 0,-6-4-81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2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4144 0 0,'0'0'319'0'0,"2"0"-210"0"0,4 0 2093 0 0,0-11 4120 0 0,-2 18-5998 0 0,0 0 1 0 0,-1 0 0 0 0,0 0 0 0 0,0 1 0 0 0,2 7 0 0 0,-4-6-234 0 0,1 0 1 0 0,1 0-1 0 0,0-1 0 0 0,0 1 1 0 0,0-1-1 0 0,1 0 0 0 0,5 8 1 0 0,2 6 38 0 0,-10-20-121 0 0,0 1 0 0 0,0-1 0 0 0,0 0 0 0 0,0 0 0 0 0,0 1 1 0 0,0-1-1 0 0,1 0 0 0 0,-1 0 0 0 0,1 0 0 0 0,-1-1 0 0 0,3 3 1 0 0,10 12 62 0 0,-5-4-142 0 0,-2-5 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31 585 2304 0 0,'0'0'10'0'0,"-1"-1"0"0"0,1 1-1 0 0,-1 0 1 0 0,1-1 0 0 0,-1 1 0 0 0,0 0 0 0 0,1-1-1 0 0,-1 1 1 0 0,1 0 0 0 0,-1 0 0 0 0,0-1 0 0 0,1 1-1 0 0,-1 0 1 0 0,1 0 0 0 0,-1 0 0 0 0,0 0 0 0 0,-1 1 69 0 0,1-1 1 0 0,0 1 0 0 0,0 0-1 0 0,0 0 1 0 0,0 0 0 0 0,0 0-1 0 0,0 0 1 0 0,0 0 0 0 0,1 0-1 0 0,-1 1 1 0 0,0-1 0 0 0,1 0-1 0 0,-1 0 1 0 0,0 1 0 0 0,0 3 2816 0 0,-3 2 1906 0 0,2-11-3805 0 0,2 2-840 0 0,0-1 1 0 0,0 1-1 0 0,1-1 0 0 0,-1 1 1 0 0,0-1-1 0 0,1 1 0 0 0,-1 0 1 0 0,1-1-1 0 0,0 1 0 0 0,2-4 1 0 0,0-3-60 0 0,3-8 30 0 0,23-71 510 0 0,72-140 798 0 0,-90 209-1354 0 0,15-20 1 0 0,5-5-81 0 0,-25 32-2 0 0,2 1 0 0 0,-1 0 0 0 0,1 1 0 0 0,1 0 0 0 0,13-13 0 0 0,-3 1 0 0 0,-16 18 0 0 0,-1 1 0 0 0,1-1 0 0 0,0 1 0 0 0,0 0 0 0 0,0 0 0 0 0,1 0 0 0 0,6-5 1 0 0,-9 8-1 0 0,-1 0 0 0 0,1 0 0 0 0,-1 0 0 0 0,1 0 0 0 0,-1 0 0 0 0,1 0 0 0 0,-1 0 0 0 0,1 0 0 0 0,-1 0 0 0 0,1 1 0 0 0,-1-1 0 0 0,1 0 0 0 0,-1 0 0 0 0,1 0 0 0 0,-1 1 0 0 0,1-1 0 0 0,-1 0 0 0 0,1 1 0 0 0,-1-1 0 0 0,0 0 0 0 0,1 1 0 0 0,-1-1 0 0 0,0 1 0 0 0,1-1 0 0 0,-1 0 0 0 0,0 1 0 0 0,0-1 0 0 0,1 2-1 0 0,7 14 1 0 0,-7-15 0 0 0,2 7 23 0 0,0 0-1 0 0,-1 0 1 0 0,0 1-1 0 0,0-1 0 0 0,-1 0 1 0 0,0 1-1 0 0,0 8 1 0 0,-5 61 155 0 0,4-69-160 0 0,-26 297 532 0 0,23-263-454 0 0,2-17-25 0 0,-2 1 1 0 0,-7 31-1 0 0,9-55-147 0 0,1-3 82 0 0,0 0-1 0 0,0 1 1 0 0,0-1-1 0 0,0 0 1 0 0,0 1-1 0 0,0-1 1 0 0,0 0-1 0 0,0 0 1 0 0,0 1-1 0 0,-1-1 0 0 0,1 0 1 0 0,0 1-1 0 0,0-1 1 0 0,0 0-1 0 0,-1 0 1 0 0,1 1-1 0 0,0-1 1 0 0,0 0-1 0 0,-1 0 0 0 0,1 1 1 0 0,0-1-1 0 0,-1 0 1 0 0,-4-3-445 0 0,0 0 0 0 0,0 0 0 0 0,0 0 0 0 0,0-1 0 0 0,0 0-1 0 0,1 0 1 0 0,0-1 0 0 0,0 1 0 0 0,-6-8 0 0 0,-17-27-1266 0 0,0 0 249 0 0,15 20 595 0 0,0 0 0 0 0,-21-23 1 0 0,20 26 1007 0 0,0 0 0 0 0,1-1-1 0 0,-11-20 1 0 0,23 36-12 0 0,-1 0-1 0 0,0 0 0 0 0,1 0 0 0 0,-1 0 0 0 0,1 0 0 0 0,-1-1 0 0 0,1 1 0 0 0,0 0 0 0 0,0 0 0 0 0,-1 0 0 0 0,1 0 1 0 0,0 0-1 0 0,0-1 0 0 0,0 1 0 0 0,0 0 0 0 0,0 0 0 0 0,0 0 0 0 0,0 0 0 0 0,1-1 0 0 0,-1 1 0 0 0,0 0 0 0 0,1-1 0 0 0,0 1-55 0 0,0 0 0 0 0,0 0-1 0 0,0 1 1 0 0,0-1 0 0 0,0 0-1 0 0,0 1 1 0 0,1-1 0 0 0,-1 0-1 0 0,0 1 1 0 0,0 0 0 0 0,0-1-1 0 0,1 1 1 0 0,-1 0 0 0 0,0-1-1 0 0,0 1 1 0 0,1 0 0 0 0,-1 0-1 0 0,0 0 1 0 0,2 1 0 0 0,9-1 212 0 0,0 2 0 0 0,-1 0 0 0 0,1 0 0 0 0,-1 1 0 0 0,20 8 0 0 0,-12-4-171 0 0,-1 1 0 0 0,0 1 0 0 0,33 22 0 0 0,-50-30-193 0 0,0 0 0 0 0,0 0 0 0 0,0 0 0 0 0,0-1 0 0 0,1 1 0 0 0,-1 0 0 0 0,0-1 0 0 0,1 1-1 0 0,-1-1 1 0 0,0 1 0 0 0,1-1 0 0 0,-1 1 0 0 0,1-1 0 0 0,-1 0 0 0 0,3 0 0 0 0,7 0-4956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11088 0 0,'-1'3'248'0'0,"-14"49"234"0"0,3 1 1 0 0,-7 61 0 0 0,-17 123 537 0 0,31-210-976 0 0,-11 36-1 0 0,3-18-641 0 0,12-43-562 0 0</inkml:trace>
  <inkml:trace contextRef="#ctx0" brushRef="#br0" timeOffset="1">2 323 3224 0 0,'-1'-5'139'0'0,"1"4"-118"0"0,-1-1 0 0 0,1 1 0 0 0,0 0 0 0 0,0 0 0 0 0,0-1-1 0 0,0 1 1 0 0,0 0 0 0 0,0 0 0 0 0,1-1 0 0 0,-1 1 0 0 0,0 0-1 0 0,0 0 1 0 0,1 0 0 0 0,-1 0 0 0 0,1-1 0 0 0,-1 1 0 0 0,2-1 0 0 0,1-4 1102 0 0,0 0 0 0 0,0 1 0 0 0,0-1 0 0 0,5-5 0 0 0,-6 9-862 0 0,0 0 0 0 0,0 1 0 0 0,1-1-1 0 0,-1 0 1 0 0,0 1 0 0 0,1-1-1 0 0,-1 1 1 0 0,0 0 0 0 0,1-1-1 0 0,0 1 1 0 0,-1 0 0 0 0,4 0 0 0 0,11-5 294 0 0,-14 5-514 0 0,0 0 0 0 0,0 0 0 0 0,0 0 0 0 0,0 0-1 0 0,0 0 1 0 0,0 1 0 0 0,0 0 0 0 0,0-1 0 0 0,0 1-1 0 0,0 0 1 0 0,4 1 0 0 0,16 1 24 0 0,-20-2-73 0 0,0 0 0 0 0,1 0 0 0 0,-1 0 0 0 0,0 1-1 0 0,0-1 1 0 0,1 1 0 0 0,-1 0 0 0 0,0 0 0 0 0,0 0 0 0 0,0 1 0 0 0,3 1 0 0 0,-4-2-83 0 0,-1-1 0 0 0,0 1 0 0 0,1 0 0 0 0,0-1 0 0 0,-1 1 0 0 0,1-1 0 0 0,-1 0 0 0 0,1 1 0 0 0,0-1 0 0 0,-1 0 0 0 0,1 0 0 0 0,1 0 0 0 0,8 0-1147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6448 0 0,'0'1'498'0'0,"-4"6"-204"0"0,1 1-1 0 0,0-1 0 0 0,0 0 1 0 0,-2 13-1 0 0,-1 4 1143 0 0,2-10-748 0 0,1 0-1 0 0,1 1 1 0 0,-1 17-1 0 0,0 5 400 0 0,-4 17-278 0 0,-14 79 208 0 0,14-101-656 0 0,3-12-1492 0 0,1-9-2386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8288 0 0,'0'0'1497'0'0,"15"0"522"0"0,-13 0-1950 0 0,-1 0 0 0 0,1 1 0 0 0,0-1 1 0 0,-1 1-1 0 0,1-1 0 0 0,0 1 0 0 0,-1 0 0 0 0,1-1 1 0 0,-1 1-1 0 0,1 0 0 0 0,-1 0 0 0 0,1 0 0 0 0,-1 0 1 0 0,0 0-1 0 0,1 0 0 0 0,-1 1 0 0 0,0-1 1 0 0,0 0-1 0 0,0 1 0 0 0,1 2 0 0 0,1 1 43 0 0,0 0 0 0 0,-1 0-1 0 0,1 0 1 0 0,2 10 0 0 0,-1-4 24 0 0,-1 1 0 0 0,0-1 0 0 0,-1 1 0 0 0,-1 0 0 0 0,1 0 0 0 0,-2 0 0 0 0,-1 22 0 0 0,1 2 104 0 0,0-35-176 0 0,-1 0-29 0 0,1 0 0 0 0,-1-1 0 0 0,1 1 0 0 0,-1-1 0 0 0,0 1 0 0 0,1-1 0 0 0,-1 1 0 0 0,0-1 1 0 0,1 0-1 0 0,-1 1 0 0 0,0-1 0 0 0,0 0 0 0 0,1 0 0 0 0,-1 1 0 0 0,0-1 0 0 0,0 0 0 0 0,0 0 1 0 0,1 0-1 0 0,-1 0 0 0 0,0 0 0 0 0,0 0 0 0 0,0 0 0 0 0,-1 0 0 0 0,-3-3-33 0 0,0 0 0 0 0,0-1 0 0 0,0 1 0 0 0,0-1 0 0 0,0 0 0 0 0,-5-7 0 0 0,-10-7-2 0 0,19 17-1 0 0,0 1 1 0 0,1-1-1 0 0,-1 0 1 0 0,0 1 0 0 0,0-1-1 0 0,0 1 1 0 0,0-1-1 0 0,0 1 1 0 0,0 0 0 0 0,0-1-1 0 0,0 1 1 0 0,-3 0-1 0 0,-17-5 60 0 0,20 4-49 0 0,-2 1-13 0 0,-4 11 79 0 0,4-6-100 0 0,-1 6-144 0 0,7 11 48 0 0,-2-21 112 0 0,0 0 1 0 0,0 0-1 0 0,-1 0 1 0 0,1 0 0 0 0,0 0-1 0 0,0 0 1 0 0,0 0 0 0 0,1 0-1 0 0,-1 0 1 0 0,0 0 0 0 0,2 0-1 0 0,-1 0 1 0 0,6 4-13 0 0,-6-4-68 0 0,-1-1 0 0 0,1 1 0 0 0,-1 0 0 0 0,1 0 0 0 0,-1 0 1 0 0,0 0-1 0 0,1 0 0 0 0,-1 0 0 0 0,2 3 0 0 0,-1-2-47 0 0,-2-1-97 0 0,0 0-1 0 0,0-1 0 0 0,1 1 1 0 0,-1-1-1 0 0,1 1 0 0 0,-1-1 0 0 0,0 1 1 0 0,1-1-1 0 0,-1 1 0 0 0,1-1 1 0 0,-1 1-1 0 0,1-1 0 0 0,-1 0 1 0 0,1 1-1 0 0,0-1 0 0 0,-1 0 0 0 0,1 1 1 0 0,1-1-1 0 0,8 1-4224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5984 0 0,'8'-21'541'0'0,"6"9"-434"0"0,40-51 7349 0 0,-54 62-7419 0 0,0 1 0 0 0,1-1 0 0 0,-1 0 0 0 0,0 1 0 0 0,1-1 0 0 0,-1 1 0 0 0,1-1 0 0 0,-1 1 0 0 0,1-1 0 0 0,-1 1 1 0 0,1-1-1 0 0,0 1 0 0 0,-1 0 0 0 0,1-1 0 0 0,-1 1 0 0 0,1 0 0 0 0,0-1 0 0 0,-1 1 0 0 0,1 0 0 0 0,0 0 0 0 0,-1-1 1 0 0,1 1-1 0 0,0 0 0 0 0,0 0 0 0 0,-1 0 0 0 0,1 0 0 0 0,0 0 0 0 0,-1 0 0 0 0,1 0 0 0 0,0 0 0 0 0,0 1 0 0 0,0-1 1 0 0,0 0-17 0 0,-1 0 0 0 0,0 0 0 0 0,1 0 1 0 0,-1 0-1 0 0,0 1 0 0 0,1-1 0 0 0,-1 0 1 0 0,0 0-1 0 0,1 0 0 0 0,-1-1 1 0 0,0 1-1 0 0,1 0 0 0 0,-1 0 0 0 0,0 0 1 0 0,1 0-1 0 0,-1 0 0 0 0,0 0 0 0 0,0 0 1 0 0,1-1-1 0 0,-1 1 0 0 0,0 0 1 0 0,1 0-1 0 0,-1 0 0 0 0,0-1 0 0 0,0 1 1 0 0,1 0-1 0 0,-1 0 0 0 0,0-1 0 0 0,0 1 1 0 0,0 0-1 0 0,1 0 0 0 0,-1-1 1 0 0,0 1-1 0 0,0 0 0 0 0,0-1 0 0 0,0 1 1 0 0,0 0-1 0 0,0-1 0 0 0,1 0 0 0 0,-1 1-18 0 0,1 1 56 0 0,0-1 1 0 0,1 1-1 0 0,-1-1 1 0 0,0 1-1 0 0,0-1 1 0 0,1 1-1 0 0,-1 0 1 0 0,0 0-1 0 0,0-1 1 0 0,1 2-1 0 0,0 0-32 0 0,0 0-1 0 0,0 0 0 0 0,-1 1 0 0 0,1-1 0 0 0,-1 0 0 0 0,1 0 1 0 0,-1 1-1 0 0,0-1 0 0 0,0 1 0 0 0,0-1 0 0 0,0 1 0 0 0,0 3 0 0 0,0-3-43 0 0,-1 0 0 0 0,1-1 0 0 0,0 1 0 0 0,0 0 0 0 0,0-1 0 0 0,3 5 0 0 0,-3-5-178 0 0,0-1 0 0 0,-1 1 0 0 0,1 0 0 0 0,0 0 0 0 0,0 0 0 0 0,-1 0 0 0 0,1 0 0 0 0,-1 0 0 0 0,1 3 0 0 0,-1-4-903 0 0</inkml:trace>
  <inkml:trace contextRef="#ctx0" brushRef="#br0" timeOffset="1">343 0 6448 0 0,'0'0'498'0'0,"0"2"-327"0"0,0 37 1616 0 0,-1-10 185 0 0,6 57 1 0 0,6 0-1552 0 0,-1 3-339 0 0,-7-48-70 0 0,0-22-162 0 0,-1-7-4022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4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2760 0 0,'0'0'248'0'0,"5"-5"-248"0"0,2 5 0 0 0,3-3 0 0 0,-2-1 1312 0 0,-1-1 224 0 0,-4 5 32 0 0,5 0 16 0 0,2 0-1160 0 0,-2 0-232 0 0,2 0-40 0 0,-3 5-16 0 0,4-1-240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4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 6912 0 0,'4'-8'724'0'0,"-4"8"-719"0"0,0-1 0 0 0,0 1 0 0 0,0 0 1 0 0,0-1-1 0 0,0 1 0 0 0,0-1 0 0 0,1 1 0 0 0,-1 0 0 0 0,0-1 1 0 0,0 1-1 0 0,0 0 0 0 0,1-1 0 0 0,-1 1 0 0 0,0 0 0 0 0,1-1 1 0 0,-1 1-1 0 0,0 0 0 0 0,1 0 0 0 0,-1-1 0 0 0,0 1 1 0 0,1 0-1 0 0,-1 0 0 0 0,0 0 0 0 0,1-1 0 0 0,0 1 0 0 0,9-4 2346 0 0,-9 5-1511 0 0,16 2 286 0 0,-15-3-1047 0 0,-1 0-1 0 0,0 0 1 0 0,0 0-1 0 0,1 0 0 0 0,-1 0 1 0 0,0 0-1 0 0,1 0 1 0 0,-1 1-1 0 0,0-1 0 0 0,0 1 1 0 0,1-1-1 0 0,-1 1 1 0 0,0-1-1 0 0,0 1 0 0 0,0 0 1 0 0,0-1-1 0 0,0 1 1 0 0,2 1-1 0 0,3 5 100 0 0,0-1-1 0 0,0 1 1 0 0,-1 0-1 0 0,0 0 1 0 0,0 0-1 0 0,-1 1 1 0 0,0 0 0 0 0,0 0-1 0 0,3 11 1 0 0,-5-11-89 0 0,-1 0 0 0 0,0 1 0 0 0,0-1-1 0 0,-1 1 1 0 0,-1 15 0 0 0,-1-16 13 0 0,-1 1-1 0 0,-5 12 1 0 0,8-21-101 0 0,0 1 87 0 0,-2 1-56 0 0,0 0 0 0 0,0 0-1 0 0,1 0 2 0 0,-1 0-2 0 0,1 0 1 0 0,0 0 0 0 0,-2 3 0 0 0,3-5-24 0 0,-1 0-1 0 0,1 0 0 0 0,-1 0 1 0 0,1 0-1 0 0,-1 1 0 0 0,0-1 0 0 0,1 0 1 0 0,-1 0-1 0 0,1-1 0 0 0,-1 1 1 0 0,1 0-1 0 0,-1 0 0 0 0,1 0 0 0 0,-1 0 1 0 0,1 0-1 0 0,-1 0 0 0 0,1-1 0 0 0,-1 1 1 0 0,0-1-1 0 0,1 1 7 0 0,-19 0 64 0 0,18 1-84 0 0,-1-1-1 0 0,1 0 1 0 0,-1 0 0 0 0,1 0 0 0 0,-1 0-1 0 0,1 0 1 0 0,-1 0 0 0 0,1 0-1 0 0,-1 0 1 0 0,1-1 0 0 0,-1 1 0 0 0,-1-1-1 0 0,-10-5-105 0 0,-22-15 0 0 0,-6-3-102 0 0,6 12 646 0 0,34 13-396 0 0,0-1 0 0 0,1 1 0 0 0,-1-1-1 0 0,1 1 1 0 0,-1 0 0 0 0,0-1 0 0 0,1 1 0 0 0,-1 0 0 0 0,1 0 0 0 0,-1-1 0 0 0,1 1 0 0 0,0 0-1 0 0,-1 1 1 0 0,1-2-24 0 0,-1 2 31 0 0,0-1-1 0 0,1 1 1 0 0,-1 0-1 0 0,1-1 1 0 0,-1 1-1 0 0,1 0 1 0 0,0-1-1 0 0,-1 1 1 0 0,1 0-1 0 0,0-1 0 0 0,0 1 1 0 0,0 0-1 0 0,1-1 1 0 0,-1 1-1 0 0,0 0 1 0 0,0-1-1 0 0,1 1 1 0 0,-1 0-1 0 0,1-1 0 0 0,0 1 1 0 0,-1-1-1 0 0,3 3 1 0 0,0 0-41 0 0,1 0 1 0 0,-1 0-1 0 0,1 0 0 0 0,0-1 1 0 0,9 6-1 0 0,-5-3 31 0 0,-6-5-33 0 0,0 1 0 0 0,0-1 0 0 0,1 0 0 0 0,-1 0 0 0 0,0 0 0 0 0,1 0 0 0 0,-1 0 0 0 0,1 0 0 0 0,0-1 0 0 0,-1 1 0 0 0,1-1 0 0 0,-1 0 0 0 0,1 0 0 0 0,0 0 0 0 0,-1 0 0 0 0,1 0 0 0 0,-1 0 0 0 0,1-1 0 0 0,0 1 0 0 0,3-2 0 0 0,-2 2-18 0 0,0-1-1 0 0,0 1 0 0 0,0 1 0 0 0,0-1 0 0 0,0 1 0 0 0,0-1 0 0 0,0 1 0 0 0,0 0 0 0 0,5 3 0 0 0,-4-3-147 0 0,-1 1-1 0 0,0-1 0 0 0,0 0 0 0 0,1 0 0 0 0,-1-1 0 0 0,1 1 0 0 0,6-1 0 0 0,8-3-3935 0 0,0-2-1319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4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 6448 0 0,'0'0'498'0'0,"0"-2"854"0"0,-5-9 7342 0 0,4 5-8863 0 0,1 5 210 0 0,1 0 1 0 0,0-1-1 0 0,0 1 0 0 0,0 0 0 0 0,0 0 0 0 0,0 0 0 0 0,0 0 0 0 0,0 0 0 0 0,0 0 0 0 0,1 0 0 0 0,-1 0 0 0 0,0 0 0 0 0,1 0 0 0 0,-1 1 0 0 0,0-1 0 0 0,1 0 0 0 0,2 0 0 0 0,22-5-465 0 0,-18 8-95 0 0,2-1-36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10136 0 0,'0'0'918'0'0,"0"2"-758"0"0,1 4 372 0 0,0 1-1 0 0,0-1 0 0 0,0 1 0 0 0,1-1 1 0 0,0 0-1 0 0,1 0 0 0 0,3 8 1 0 0,-1-5 64 0 0,-1 1 0 0 0,4 17 0 0 0,-3-6 34 0 0,-1 0-1 0 0,1 35 1 0 0,-4-46-503 0 0,5 9 87 0 0,-6-17 134 0 0,-20 3 987 0 0,18-5-1299 0 0,-1 0 0 0 0,0 0 0 0 0,1 0 0 0 0,-1 0 1 0 0,1 1-1 0 0,-1-1 0 0 0,-3 2 0 0 0,3-1-38 0 0,0 0 0 0 0,0 0 0 0 0,0-1 0 0 0,0 1 0 0 0,0-1 0 0 0,0 0 0 0 0,-5 0 0 0 0,5-1 11 0 0,2 1 98 0 0,0 0 1 0 0,0 0-1 0 0,0 0 0 0 0,0 0 0 0 0,0 0 0 0 0,0 0 0 0 0,0 0 0 0 0,0 0 1 0 0,0 0-1 0 0,0 0 0 0 0,0 1 0 0 0,0-1 0 0 0,0 0 0 0 0,0 1 1 0 0,0-1-1 0 0,0 0 0 0 0,0 1 0 0 0,1-1 0 0 0,-2 2 0 0 0,1-2 264 0 0,-2 4 337 0 0,2-4-698 0 0,1 1 1 0 0,0-1 0 0 0,0 0 0 0 0,-1 0 0 0 0,1 0-1 0 0,0 1 1 0 0,0-1 0 0 0,-1 0 0 0 0,1 0-1 0 0,0 1 1 0 0,0-1 0 0 0,0 0 0 0 0,0 1 0 0 0,-1-1-1 0 0,1 0 1 0 0,0 1 0 0 0,0-1 0 0 0,0 0 0 0 0,0 0-1 0 0,0 1 1 0 0,0-1 0 0 0,0 1 0 0 0,0-1 0 0 0,0 0-1 0 0,0 1 1 0 0,0-1 0 0 0,0 0 0 0 0,0 1-1 0 0,0-1 1 0 0,0 0 0 0 0,0 1 0 0 0,0-1 0 0 0,0 0-1 0 0,1 0 1 0 0,-1 1 0 0 0,0-1 0 0 0,0 0 0 0 0,0 1-1 0 0,1-1 1 0 0,-1 0 0 0 0,0 0 0 0 0,0 1 0 0 0,0-1-1 0 0,1 0 1 0 0,-1 1 0 0 0,2 0-118 0 0,-1 0 1 0 0,1 1-1 0 0,-1-1 1 0 0,1 0-1 0 0,-1 0 1 0 0,1 0-1 0 0,0 0 1 0 0,-1 0-1 0 0,1 0 1 0 0,0-1-1 0 0,0 1 0 0 0,0-1 1 0 0,3 1-1 0 0,-1 0 56 0 0,0-1 0 0 0,1 0 0 0 0,-1-1 0 0 0,0 1-1 0 0,7-2 1 0 0,-5 0-711 0 0,1 1-1 0 0,-1-1 0 0 0,0 0 1 0 0,0 0-1 0 0,0-1 0 0 0,0 0 1 0 0,-1 0-1 0 0,1 0 0 0 0,-1-1 1 0 0,1 0-1 0 0,6-7 1 0 0,-2 3-398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9472 0 0,'0'0'858'0'0,"-4"9"4125"0"0,5-8-4956 0 0,-1 0 1 0 0,1 0-1 0 0,-1 0 0 0 0,1 0 1 0 0,-1 0-1 0 0,1-1 0 0 0,-1 1 1 0 0,1 0-1 0 0,0 0 0 0 0,-1-1 1 0 0,1 1-1 0 0,0 0 1 0 0,0-1-1 0 0,0 1 0 0 0,-1-1 1 0 0,1 1-1 0 0,0-1 0 0 0,0 1 1 0 0,0-1-1 0 0,0 0 0 0 0,0 1 1 0 0,0-1-1 0 0,0 0 0 0 0,0 0 1 0 0,0 0-1 0 0,1 0 1 0 0,17 8 437 0 0,-17-7-420 0 0,0 0 0 0 0,0 0 0 0 0,1 0-1 0 0,-1 0 1 0 0,0 0 0 0 0,0-1 0 0 0,1 1 0 0 0,-1-1 0 0 0,0 1-1 0 0,3-1 1 0 0,19 2 213 0 0,-20-1-221 0 0,0 0 0 0 0,0-1 0 0 0,0 0 0 0 0,8 0 0 0 0,-9-1-27 0 0,0 1 1 0 0,0 0-1 0 0,0 1 1 0 0,0-1-1 0 0,0 0 1 0 0,0 1-1 0 0,0 0 1 0 0,4 1-1 0 0,-5-2-9 0 0,0 1 0 0 0,0 0 0 0 0,0-1 0 0 0,0 1 0 0 0,0-1 0 0 0,0 0 0 0 0,0 0 0 0 0,0 0 0 0 0,1 0 0 0 0,-1 0 0 0 0,3-1 0 0 0,2-2-38 0 0,-6 3 4 0 0,-1 0 1 0 0,1-1-1 0 0,0 1 0 0 0,-1-1 0 0 0,1 1 1 0 0,0 0-1 0 0,-1 0 0 0 0,1-1 0 0 0,0 1 0 0 0,-1 0 1 0 0,1 0-1 0 0,0 0 0 0 0,0 0 0 0 0,-1 0 0 0 0,1 0 1 0 0,0 0-1 0 0,0 0 0 0 0,-1 0 0 0 0,1 0 1 0 0,0 0-1 0 0,-1 0 0 0 0,1 0 0 0 0,0 1 0 0 0,0-1 1 0 0,-1 0-1 0 0,1 0 0 0 0,0 1 0 0 0,0 0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3680 0 0,'2'0'7786'0'0,"3"1"-3997"0"0,31 11-3426 0 0,10 16 558 0 0,-44-27-867 0 0,1 1 0 0 0,-1 0 0 0 0,1-1 0 0 0,-1 1 0 0 0,1 1 0 0 0,-1-1-1 0 0,0 0 1 0 0,0 0 0 0 0,0 1 0 0 0,0-1 0 0 0,-1 1 0 0 0,1 0 0 0 0,-1-1-1 0 0,1 1 1 0 0,-1 0 0 0 0,0 0 0 0 0,0 0 0 0 0,0 0 0 0 0,-1 0 0 0 0,1 0-1 0 0,-1 0 1 0 0,1 0 0 0 0,-1 1 0 0 0,0-1 0 0 0,0 0 0 0 0,-1 0 0 0 0,0 3-1 0 0,-1 2 52 0 0,-1 0 0 0 0,0 0 0 0 0,0 0 0 0 0,-1 0-1 0 0,0 0 1 0 0,0-1 0 0 0,-1 0 0 0 0,0 0 0 0 0,-8 8-1 0 0,-3 8 49 0 0,14-20-257 0 0,0 1-1 0 0,0-1 0 0 0,-1 0 0 0 0,-4 6 1 0 0,-12 3-4923 0 0,5-5-863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5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7712 0 0,'0'0'1936'0'0,"0"8"-1415"0"0,-4 53 1453 0 0,2-41-1566 0 0,1-1-1 0 0,1 1 1 0 0,2 25 0 0 0,10 67-85 0 0,-7-74-135 0 0,-3-20-35 0 0,0 0 0 0 0,7 21 0 0 0,-7-33-83 0 0,-1-2-19 0 0,0-1 1 0 0,-1 1-1 0 0,1-1 1 0 0,0 1-1 0 0,-1-1 1 0 0,0 1 0 0 0,0 4-1 0 0,0-7 571 0 0,15-18 92 0 0,-6 3-579 0 0,0 0-1 0 0,8-17 0 0 0,-6 10-94 0 0,6-17-212 0 0,-16 37 93 0 0,3 8-251 0 0,-1 0 296 0 0,0 1 1 0 0,-1-1 0 0 0,0 1-1 0 0,0-1 1 0 0,-1 1 0 0 0,1 14-1 0 0,3 17 212 0 0,-3-35-125 0 0,1 2-28 0 0,-3-5 44 0 0,10-1 63 0 0,-8-1-116 0 0,-1 0 0 0 0,1 1 0 0 0,-1-1 0 0 0,1 0 0 0 0,-1 0 0 0 0,1 0 0 0 0,-1 0-1 0 0,0 0 1 0 0,0 0 0 0 0,1 0 0 0 0,-1 0 0 0 0,0-1 0 0 0,1 0 0 0 0,12-22 226 0 0,-11 18-179 0 0,11-18-9 0 0,-2 0-1 0 0,15-48 0 0 0,17-85-1039 0 0,-38 136 437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5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2760 0 0,'0'0'7268'0'0,"1"2"-6639"0"0,7 4 29 0 0,-6-5-503 0 0,0 0 1 0 0,-1 1-1 0 0,1-1 1 0 0,0 1-1 0 0,-1-1 0 0 0,1 1 1 0 0,1 2-1 0 0,3 9 231 0 0,0 1-1 0 0,0 0 0 0 0,-2 0 1 0 0,0 0-1 0 0,0 0 0 0 0,-2 1 1 0 0,1-1-1 0 0,-2 1 0 0 0,0 24 1 0 0,-1-31-341 0 0,0 16 218 0 0,-4 33 0 0 0,-1-34 14 0 0,-1 5-10 0 0,6-26-123 0 0,-3 9 176 0 0,-4 5 275 0 0,7-15-278 0 0,-2-2-183 0 0,-1-3-138 0 0,0 0-1 0 0,0-1 1 0 0,0 1 0 0 0,-4-8 0 0 0,5 7 0 0 0,-1 0 0 0 0,0 0 0 0 0,0 1 0 0 0,0-1 0 0 0,-6-5-1 0 0,-5-4 5 0 0,-9-10 0 0 0,21 22 0 0 0,0 1 0 0 0,1 0 0 0 0,-1-1 0 0 0,0 1 0 0 0,0 0 0 0 0,0 0 0 0 0,0 0 0 0 0,0 0 0 0 0,0 1 0 0 0,0-1 0 0 0,-3 0 0 0 0,1 0 0 0 0,-18-3 0 0 0,9 0 2 0 0,10 5-6 0 0,-3 2 74 0 0,5-3-64 0 0,0 0-1 0 0,0 0 1 0 0,0 0-1 0 0,-1 1 0 0 0,1-1 1 0 0,0 0-1 0 0,0 1 0 0 0,0-1 1 0 0,0 1-1 0 0,0-1 1 0 0,0 1-1 0 0,1 0 0 0 0,-1-1 1 0 0,0 1-1 0 0,0 0 1 0 0,0-1-1 0 0,1 1 0 0 0,-1 0 1 0 0,0 0-1 0 0,1 0 0 0 0,-1 0 1 0 0,0 0-1 0 0,1 0 1 0 0,-1 0-1 0 0,1 0 0 0 0,0 0 1 0 0,-1 0-1 0 0,1 1 0 0 0,-1 0-7 0 0,1 0 0 0 0,-1 0 0 0 0,1 0 0 0 0,0 0 0 0 0,0 0 0 0 0,0 0 0 0 0,0 0 0 0 0,0 0 0 0 0,0 0 0 0 0,0 0 0 0 0,1 0 0 0 0,-1 0 0 0 0,1 0 0 0 0,-1 0 0 0 0,3 4 0 0 0,10 8 2 0 0,-9-6 0 0 0,-4-8-1 0 0,0 1 1 0 0,1 0 0 0 0,-1 0-1 0 0,0 0 1 0 0,1 0 0 0 0,-1-1-1 0 0,1 1 1 0 0,-1 0-1 0 0,1-1 1 0 0,-1 1 0 0 0,1 0-1 0 0,0-1 1 0 0,-1 1 0 0 0,1-1-1 0 0,0 1 1 0 0,-1-1-1 0 0,1 1 1 0 0,0-1 0 0 0,0 1-1 0 0,0-1 1 0 0,-1 0 0 0 0,1 1-1 0 0,0-1 1 0 0,0 0-1 0 0,0 0 1 0 0,1 1 0 0 0,0-1-5 0 0,-1 1-1 0 0,1-1 1 0 0,0 1 0 0 0,-1 0 0 0 0,1 0 0 0 0,-1-1 0 0 0,1 1 0 0 0,-1 0-1 0 0,2 2 1 0 0,-1-2 4 0 0,-1 0 1 0 0,0 0-1 0 0,0 0 0 0 0,0 0 0 0 0,1 0 1 0 0,-1 0-1 0 0,0-1 0 0 0,1 1 0 0 0,-1 0 0 0 0,0-1 1 0 0,1 0-1 0 0,-1 1 0 0 0,1-1 0 0 0,-1 0 1 0 0,3 1-1 0 0,39-7-797 0 0,-42 6 751 0 0,0 0-1 0 0,0-1 0 0 0,-1 1 0 0 0,1 0 0 0 0,0 0 0 0 0,0 0 0 0 0,0-1 1 0 0,0 1-1 0 0,0-1 0 0 0,0 1 0 0 0,0-1 0 0 0,-1 1 0 0 0,1-1 0 0 0,0 1 0 0 0,0-1 1 0 0,-1 0-1 0 0,2 0 0 0 0,-1 0-83 0 0,0 0-1 0 0,-1 0 1 0 0,1 0 0 0 0,0 1 0 0 0,0-1-1 0 0,0 0 1 0 0,0 1 0 0 0,0-1 0 0 0,1 0-1 0 0,-1 1 1 0 0,0 0 0 0 0,0-1 0 0 0,0 1-1 0 0,0 0 1 0 0,1-1 0 0 0,-1 1 0 0 0,2 0 0 0 0,19 1-2147 0 0,0-4-2620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5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41 5984 0 0,'-1'-2'153'0'0,"-1"-1"-1"0"0,0 1 1 0 0,0 0 0 0 0,1-1 0 0 0,-2 1 0 0 0,1 0 0 0 0,0 0-1 0 0,0 0 1 0 0,0 1 0 0 0,-1-1 0 0 0,1 0 0 0 0,-1 1 0 0 0,0 0-1 0 0,1-1 1 0 0,-6 0 0 0 0,-12-8 1571 0 0,20 10-1673 0 0,-1 0-1 0 0,1 0 1 0 0,-1 0 0 0 0,1 0-1 0 0,-1 0 1 0 0,1 0-1 0 0,-1 0 1 0 0,0 1 0 0 0,1-1-1 0 0,-1 0 1 0 0,1 0 0 0 0,-1 0-1 0 0,1 0 1 0 0,-1 1 0 0 0,1-1-1 0 0,-1 0 1 0 0,1 1-1 0 0,-1-1 1 0 0,0 1 106 0 0,-17 4 974 0 0,16-5-1001 0 0,0 1 0 0 0,0-1-1 0 0,0 1 1 0 0,0-1-1 0 0,1 1 1 0 0,-1 0 0 0 0,0 0-1 0 0,0 0 1 0 0,0 0-1 0 0,1 0 1 0 0,-1 0 0 0 0,0 0-1 0 0,1 0 1 0 0,-3 3 0 0 0,3-3 256 0 0,0 0-302 0 0,0 1 0 0 0,0-1-1 0 0,0 0 1 0 0,0 1 0 0 0,0-1 0 0 0,0 1-1 0 0,0-1 1 0 0,0 1 0 0 0,0 2-1 0 0,-2 2 95 0 0,-1 0 58 0 0,0 1 1 0 0,1 0 0 0 0,-5 11-1 0 0,-2 6 92 0 0,-14 42 607 0 0,24-66-921 0 0,0 1-1 0 0,0 0 0 0 0,-1-1 1 0 0,1 1-1 0 0,-1-1 1 0 0,1 1-1 0 0,0-1 1 0 0,-1 1-1 0 0,1-1 1 0 0,-1 1-1 0 0,1-1 0 0 0,-1 0 1 0 0,1 1-1 0 0,-1-1 1 0 0,1 0-1 0 0,-2 1 1 0 0,-2 2 30 0 0,-14 23 204 0 0,6-8-149 0 0,10-16-71 0 0,0 3-501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5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4608 0 0,'0'0'353'0'0,"-1"1"-231"0"0,-2 4 195 0 0,1 1 0 0 0,0-1 1 0 0,0 1-1 0 0,0 0 1 0 0,-1 8-1 0 0,2-6 729 0 0,-2 0-1 0 0,-4 14 1 0 0,-26 53 1796 0 0,25-60-1921 0 0,-8 28-1 0 0,11-28-72 0 0,-11 24 0 0 0,13-33-658 0 0,0-1 0 0 0,1 1-1 0 0,0 0 1 0 0,0-1 0 0 0,0 1-1 0 0,1 0 1 0 0,-1 0-1 0 0,1 8 1 0 0,1-13-162 0 0,0 0 0 0 0,0 1 0 0 0,0-1 0 0 0,1 1 1 0 0,-1-1-1 0 0,1 0 0 0 0,-1 1 0 0 0,1-1 0 0 0,-1 0 0 0 0,2 2 0 0 0,0 2 12 0 0,3 3 20 0 0,7-7-48 0 0,7 3-9 0 0,-18-3 1 0 0,0-1-1 0 0,1 0 1 0 0,-1 1 0 0 0,0-1-1 0 0,1 1 1 0 0,-1-1-1 0 0,1 0 1 0 0,-1 0 0 0 0,1 0-1 0 0,-1 0 1 0 0,0 0 0 0 0,1 0-1 0 0,1-1 1 0 0,3 0-1 0 0,-5 0 0 0 0,1 1 0 0 0,-1-1 0 0 0,0 1 0 0 0,0-1 0 0 0,0 1 0 0 0,1 0 0 0 0,-1 0 1 0 0,0 0-1 0 0,0 0 0 0 0,1 0 0 0 0,-1 0 0 0 0,0 0 0 0 0,0 0 0 0 0,1 0 0 0 0,-1 1 1 0 0,0-1-1 0 0,0 1 0 0 0,0-1 0 0 0,1 0 0 0 0,-1 1 0 0 0,0 0 0 0 0,1 0 0 0 0,11 4-3 0 0,-11-5 0 0 0,-1 0-2 0 0,-1 0 0 0 0,1 0 0 0 0,-1 1 0 0 0,1-1-1 0 0,-1 0 1 0 0,1 0 0 0 0,0 0 0 0 0,-1 0 0 0 0,1 0-1 0 0,-1 0 1 0 0,1 1 0 0 0,-1-1 0 0 0,0 0 0 0 0,1 1 0 0 0,-1-1-1 0 0,1 0 1 0 0,-1 1 0 0 0,1-1 0 0 0,-1 0 0 0 0,0 1-1 0 0,1-1 1 0 0,-1 1 0 0 0,0-1 0 0 0,1 0 0 0 0,-1 1-1 0 0,0-1 1 0 0,0 1 0 0 0,1-1 0 0 0,-1 1 0 0 0,0-1-1 0 0,0 2 1 0 0,0-1-12 0 0,1 0-60 0 0,0 1-1 0 0,-1-1 1 0 0,1 1-1 0 0,-1-1 1 0 0,1 1-1 0 0,-1 0 0 0 0,0-1 1 0 0,1 1-1 0 0,-1 0 1 0 0,0-1-1 0 0,0 1 1 0 0,0 0-1 0 0,-1-1 0 0 0,1 1 1 0 0,-1 1-1 0 0,-7 26-2719 0 0,4-21 1904 0 0,3-4-452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3224 0 0,'0'0'312'0'0,"0"-4"968"0"0,3-4 224 0 0,1-5 48 0 0,2 5 8 0 0,2 4-1400 0 0,-1-11-288 0 0,8-10-48 0 0</inkml:trace>
  <inkml:trace contextRef="#ctx0" brushRef="#br0" timeOffset="1">136 0 5984 0 0,'-1'2'273'0'0,"-16"13"98"0"0,13-11-353 0 0,0 0 0 0 0,-1 0 0 0 0,2 0-1 0 0,-6 8 1 0 0,4-4 187 0 0,0 0 0 0 0,0 1 0 0 0,1-1 1 0 0,0 1-1 0 0,1 0 0 0 0,0 1 0 0 0,0-1 0 0 0,1 0 0 0 0,0 1 0 0 0,1-1 0 0 0,0 1 1 0 0,0 11-1 0 0,2-14-197 0 0,-1 1 0 0 0,1 0 1 0 0,1-1-1 0 0,0 1 0 0 0,0 0 0 0 0,0-1 1 0 0,1 0-1 0 0,6 12 0 0 0,-9-18 0 0 0,1 0-1 0 0,-1 0 1 0 0,1-1 0 0 0,-1 1-1 0 0,1-1 1 0 0,0 1-1 0 0,-1 0 1 0 0,1-1-1 0 0,0 1 1 0 0,-1-1-1 0 0,1 1 1 0 0,0-1-1 0 0,0 0 1 0 0,0 1-1 0 0,1-1 1 0 0,-1 1 5 0 0,0-1-1 0 0,0 1 1 0 0,0-1 0 0 0,0 1-1 0 0,0-1 1 0 0,0 1 0 0 0,-1-1-1 0 0,1 1 1 0 0,0 0 0 0 0,0-1-1 0 0,0 1 1 0 0,0 1 0 0 0,9 13 281 0 0,9-12 1133 0 0,-17-3-1286 0 0,0 1 0 0 0,0-1 1 0 0,0-1-1 0 0,0 1 0 0 0,0 0 0 0 0,0-1 0 0 0,0 1 0 0 0,1-1 1 0 0,-1 1-1 0 0,-1-1 0 0 0,1 0 0 0 0,0 0 0 0 0,0 0 1 0 0,3-2-1 0 0,-3 2-3 0 0,0-1-1 0 0,1 1 1 0 0,-1 0 0 0 0,0 0 0 0 0,1 0 0 0 0,-1 1-1 0 0,1-1 1 0 0,-1 0 0 0 0,4 0 0 0 0,-5 1-87 0 0,1 0-1 0 0,-1 0 1 0 0,1 0 0 0 0,-1 0 0 0 0,1-1 0 0 0,-1 1-1 0 0,0-1 1 0 0,1 1 0 0 0,-1-1 0 0 0,0 1 0 0 0,1-1-1 0 0,-1 0 1 0 0,2-1 0 0 0,-2 2-19 0 0,-1-1-15 0 0,1 1 0 0 0,0 0-1 0 0,0 0 1 0 0,0-1 0 0 0,-1 1 0 0 0,1 0 0 0 0,0 0 0 0 0,0 0 0 0 0,-1 0 0 0 0,1 0 0 0 0,0 0 0 0 0,0 0 0 0 0,0 0 0 0 0,-1 1 0 0 0,1-1 0 0 0,0 0 0 0 0,0 0 0 0 0,-1 1 0 0 0,1-1 0 0 0,0 0 0 0 0,-1 1 0 0 0,1-1 0 0 0,0 1 0 0 0,-1-1 0 0 0,1 1 0 0 0,0-1 0 0 0,-1 1 0 0 0,1-1 0 0 0,0 2 0 0 0,1 0-15 0 0,0 0 1 0 0,-1 0-1 0 0,1 0 0 0 0,-1 0 1 0 0,1 0-1 0 0,-1 0 0 0 0,2 5 1 0 0,0 5-40 0 0,-1 0 0 0 0,-1 0 1 0 0,1 19-1 0 0,-6-17-1750 0 0,3 1 713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4608 0 0,'-3'3'128'0'0,"2"-3"-95"0"0,0 1 1 0 0,0 0 0 0 0,0-1-1 0 0,0 1 1 0 0,1 0 0 0 0,-1 0-1 0 0,0-1 1 0 0,1 1 0 0 0,-1 0-1 0 0,1 0 1 0 0,-1 0 0 0 0,1 0-1 0 0,-1 0 1 0 0,1 0 0 0 0,-1 0-1 0 0,1 1 1 0 0,-10 0 2283 0 0,9-2-1877 0 0,-2 1-27 0 0,0-1 0 0 0,0 1 0 0 0,0 0 0 0 0,0 0 0 0 0,1 0 0 0 0,-1 0-1 0 0,0 1 1 0 0,1-1 0 0 0,-1 1 0 0 0,1-1 0 0 0,-1 1 0 0 0,1 0 0 0 0,0 0 0 0 0,-3 3 0 0 0,3-2-211 0 0,-1 1 1 0 0,1 0 0 0 0,0 0-1 0 0,0 0 1 0 0,0 1-1 0 0,0-1 1 0 0,1 0 0 0 0,-2 9-1 0 0,0 1 514 0 0,1 0-1 0 0,0 29 1 0 0,2-42-570 0 0,11 11 65 0 0,-10-12-202 0 0,0 1 0 0 0,0-1 0 0 0,0 0 0 0 0,0 1 0 0 0,0-1 0 0 0,1 0 0 0 0,-1 0 0 0 0,0 0 0 0 0,0 0 0 0 0,0 0 0 0 0,0 0-1 0 0,1 0 1 0 0,-1 0 0 0 0,0 0 0 0 0,0-1 0 0 0,0 1 0 0 0,0 0 0 0 0,0-1 0 0 0,0 1 0 0 0,0-1 0 0 0,0 1 0 0 0,0-1 0 0 0,0 1 0 0 0,0-1 0 0 0,0 0 0 0 0,1-1 0 0 0,2-1 35 0 0,-1-1 1 0 0,1 0-1 0 0,-1-1 1 0 0,4-7 0 0 0,5-6 95 0 0,-7 11-84 0 0,11-13-21 0 0,-35 43 23 0 0,12-15-59 0 0,1-1-1 0 0,-15 14 0 0 0,-8 6-61 0 0,20-18 12 0 0,0 0 0 0 0,-11 7 0 0 0,11-9-3 0 0,-6 4-27 0 0,-29 15 0 0 0,38-23-10 0 0,0-1 0 0 0,0 1 0 0 0,0-1 0 0 0,0 0 0 0 0,-1-1 1 0 0,1 0-1 0 0,-1 0 0 0 0,-10 0 0 0 0,10-1-44 0 0,1 1-164 0 0,0-1 1 0 0,0-1-1 0 0,-1 1 0 0 0,1-1 1 0 0,-7-2-1 0 0,-2-2-979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11144 0 0,'0'1'506'0'0,"-16"65"304"0"0,12-45-476 0 0,-12 37 0 0 0,-47 135 946 0 0,58-169-1371 0 0,4-19 39 0 0,0 0 0 0 0,0-1 0 0 0,-1 1-1 0 0,1 0 1 0 0,-1 0 0 0 0,-2 4 0 0 0,3-7-108 0 0,1-59-5583 0 0,0 29 6239 0 0,0 28-396 0 0,0-1 0 0 0,-1 1 0 0 0,1 0 0 0 0,0-1 0 0 0,0 1 0 0 0,0 0 0 0 0,0-1 0 0 0,0 1 0 0 0,0-1 0 0 0,0 1 0 0 0,0 0 0 0 0,1-1 0 0 0,-1 1 0 0 0,0 0 0 0 0,0-1 0 0 0,0 1 0 0 0,0 0 0 0 0,0-1 0 0 0,1 1 0 0 0,0-1 42 0 0,0 1 0 0 0,0 0-1 0 0,0 0 1 0 0,1 0 0 0 0,-1 0 0 0 0,0 0 0 0 0,0 0-1 0 0,0 1 1 0 0,0-1 0 0 0,0 0 0 0 0,0 1 0 0 0,0-1 0 0 0,0 0-1 0 0,0 1 1 0 0,0-1 0 0 0,0 1 0 0 0,0 0 0 0 0,0-1-1 0 0,0 1 1 0 0,0 0 0 0 0,0-1 0 0 0,0 1 0 0 0,-1 0-1 0 0,2 2 1 0 0,14 1 928 0 0,-11-2-932 0 0,0 0 1 0 0,0-1 0 0 0,1 0 0 0 0,-1 0 0 0 0,1 0 0 0 0,-1-1-1 0 0,7 0 1 0 0,-1 0-26 0 0,-7 1-97 0 0,0-1 0 0 0,1 0 0 0 0,-1 0 0 0 0,0 0 0 0 0,0-1 0 0 0,1 1 0 0 0,-1-1 0 0 0,0 0 0 0 0,0-1 0 0 0,0 1 0 0 0,0-1 0 0 0,6-3 0 0 0,8-2-165 0 0,-18 7 113 0 0,0 0 1 0 0,1 0-1 0 0,-1 0 0 0 0,0 0 0 0 0,1 0 0 0 0,-1 0 1 0 0,0 0-1 0 0,1 0 0 0 0,-1 0 0 0 0,0-1 0 0 0,0 1 1 0 0,1 0-1 0 0,-1 0 0 0 0,0 0 0 0 0,1 0 0 0 0,-1-1 1 0 0,0 1-1 0 0,0 0 0 0 0,1 0 0 0 0,-1-1 0 0 0,0 1 1 0 0,0 0-1 0 0,0 0 0 0 0,1-1 0 0 0,-1 1 0 0 0,0 0 1 0 0,0-1-1 0 0,0 1 0 0 0,0 0 0 0 0,0 0 0 0 0,0-1 1 0 0,0 1-1 0 0,0 0 0 0 0,1-1 0 0 0,-1 1 0 0 0,0 0 1 0 0,0-1-1 0 0,0 1 0 0 0,-1-1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4144 0 0,'0'2'61'0'0,"1"1"1"0"0,-1-1-1 0 0,1 1 0 0 0,0-1 1 0 0,-1 1-1 0 0,3 3 0 0 0,3 13 1319 0 0,-5-16-918 0 0,0 0 0 0 0,0 0 0 0 0,0 1 0 0 0,1-1 0 0 0,-1 0 0 0 0,1 0 0 0 0,-1-1 0 0 0,1 1 0 0 0,0 0 0 0 0,0-1 0 0 0,0 1 0 0 0,0-1 0 0 0,1 1 0 0 0,-1-1 0 0 0,1 0 0 0 0,-1 0 0 0 0,7 3 0 0 0,-6-5-252 0 0,0 0 1 0 0,0 0-1 0 0,0-1 0 0 0,0 1 1 0 0,0-1-1 0 0,0 0 0 0 0,1 1 1 0 0,-2-2-1 0 0,1 1 0 0 0,0 0 1 0 0,5-4-1 0 0,-5 2-115 0 0,-1 0 0 0 0,1 0 1 0 0,-1 0-1 0 0,0 0 0 0 0,-1 0 0 0 0,1-1 1 0 0,-1 1-1 0 0,1-1 0 0 0,-1 1 1 0 0,0-1-1 0 0,0 0 0 0 0,1-6 0 0 0,-2 8-82 0 0,0 0-1 0 0,0 1 0 0 0,-1-1 0 0 0,1 1 0 0 0,0-1 0 0 0,0 1 1 0 0,-1-1-1 0 0,1 1 0 0 0,-2-3 0 0 0,-4-2-30 0 0,3 4 26 0 0,0 0-40 0 0,1 0 1 0 0,-1 0-1 0 0,0 0 0 0 0,1 1 0 0 0,-1-1 0 0 0,0 1 0 0 0,0 0 0 0 0,0 0 0 0 0,0 0 0 0 0,0 0 0 0 0,-4-1 0 0 0,-36 0-392 0 0,35 2 204 0 0,0 0 0 0 0,0 0 1 0 0,-13-3-1 0 0,20 3-238 0 0,-3-1 975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11976 0 0,'0'0'576'0'0,"-1"1"-251"0"0,-9 14 43 0 0,0 0 1 0 0,1 1 0 0 0,0 0-1 0 0,-7 20 1 0 0,9-8 579 0 0,7-24-679 0 0,-1 1-1 0 0,0-1 1 0 0,0 0-1 0 0,-1 0 1 0 0,-2 7-1 0 0,3-9 756 0 0,1-1-983 0 0,0-1 0 0 0,0 1 0 0 0,0-1-1 0 0,0 1 1 0 0,0-1 0 0 0,0 0-1 0 0,1 1 1 0 0,-1-1 0 0 0,0 1 0 0 0,0-1-1 0 0,1 1 1 0 0,-1-1 0 0 0,0 1-1 0 0,1-1 1 0 0,-1 0 0 0 0,0 1 0 0 0,1-1-1 0 0,-1 0 1 0 0,1 1 0 0 0,-1-1 0 0 0,0 0-1 0 0,1 0 1 0 0,-1 1 0 0 0,1-1-1 0 0,-1 0 1 0 0,1 0 0 0 0,-1 0 0 0 0,1 0-1 0 0,-1 0 1 0 0,1 1 0 0 0,-1-1-1 0 0,1 0 1 0 0,-1 0 0 0 0,1 0 0 0 0,-1 0-1 0 0,1 0 1 0 0,-1-1 0 0 0,1 1-1 0 0,-1 0 1 0 0,1 0 0 0 0,-1 0 0 0 0,1 0-1 0 0,-1-1 1 0 0,1 1 0 0 0,23-9 68 0 0,11-15 84 0 0,-9 1-6 0 0,-10 8 46 0 0,-2-1 66 0 0,-14 16-326 0 0,1 1 1 0 0,-1-1 0 0 0,1 1 0 0 0,-1-1-1 0 0,1 1 1 0 0,-1-1 0 0 0,1 1 0 0 0,-1-1-1 0 0,1 1 1 0 0,0-1 0 0 0,-1 0 0 0 0,1 1-1 0 0,0-1 1 0 0,0 1 0 0 0,0-1 27 0 0,0 0 0 0 0,0 1-1 0 0,0-1 1 0 0,0 1 0 0 0,0-1 0 0 0,0 1 0 0 0,-1-1 0 0 0,1 1-1 0 0,0-1 1 0 0,0 1 0 0 0,-1 0 0 0 0,1 0 0 0 0,0-1 0 0 0,0 2-1 0 0,1 3 7 0 0,0 0 0 0 0,-1 0 0 0 0,1 0 0 0 0,-1 0 0 0 0,0 0-1 0 0,-1 0 1 0 0,1 0 0 0 0,-1 1 0 0 0,0-1 0 0 0,-1 9 0 0 0,-1 0 21 0 0,0 0 0 0 0,-8 27 0 0 0,6-30 6 0 0,-1 0-1 0 0,0 0 0 0 0,-1 0 1 0 0,0-1-1 0 0,-1 1 0 0 0,0-2 0 0 0,0 1 1 0 0,-1-1-1 0 0,0 0 0 0 0,-1-1 1 0 0,-11 10-1 0 0,13-13-38 0 0,1 0 0 0 0,-1 0 1 0 0,0-1-1 0 0,-1 0 0 0 0,1 0 1 0 0,-1-1-1 0 0,1 1 0 0 0,-1-2 0 0 0,0 1 1 0 0,0-1-1 0 0,0 0 0 0 0,-1-1 1 0 0,1 0-1 0 0,0 0 0 0 0,-1-1 0 0 0,1 0 1 0 0,-10-2-1 0 0,0 0-439 0 0,-20-5-1251 0 0,35 6 1523 0 0,1 0 1 0 0,-1 0 0 0 0,0 0-1 0 0,1 0 1 0 0,-1-1 0 0 0,1 1-1 0 0,-1-1 1 0 0,1 1 0 0 0,-1-1-1 0 0,-2-3 1 0 0,2 2-57 0 0,2 2-91 0 0,0 0 0 0 0,-1 0 0 0 0,1 0 0 0 0,0-1 0 0 0,0 1 1 0 0,0 0-1 0 0,1 0 0 0 0,-1-1 0 0 0,0 1 0 0 0,0-1 0 0 0,1 1 0 0 0,-1 0 0 0 0,1-1 1 0 0,-1 1-1 0 0,1-1 0 0 0,-1-2 0 0 0,3-8-4674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8352 0 0,'0'0'756'0'0,"14"4"-470"0"0,-11-3 256 0 0,0 0 1 0 0,0-1-1 0 0,-1 1 0 0 0,1 0 0 0 0,0-1 0 0 0,5 1 0 0 0,10 2 1045 0 0,-17-3-1517 0 0,0 0 1 0 0,0 0 0 0 0,0 1 0 0 0,0-1 0 0 0,0 0 0 0 0,-1 1-1 0 0,1-1 1 0 0,0 1 0 0 0,0-1 0 0 0,0 1 0 0 0,-1 0 0 0 0,1-1 0 0 0,0 1-1 0 0,0 1 1 0 0,4 7 57 0 0,-5-6-276 0 0,0 0-1 0 0,1-1 1 0 0,-1 1 0 0 0,0 0-1 0 0,-1-1 1 0 0,1 5 0 0 0,-4 1-5172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7712 0 0,'0'0'6024'0'0,"1"1"-5944"0"0,0 3-45 0 0,1 0 1 0 0,-1 0-1 0 0,0 0 1 0 0,0 0 0 0 0,-1 0-1 0 0,1 0 1 0 0,-1 1 0 0 0,0 7-1 0 0,-6 39 266 0 0,4-31-232 0 0,-4 38 582 0 0,2-50-443 0 0,2-5-165 0 0,-3 14 195 0 0,4-15-12 0 0,1-1-165 0 0,1-1 1 0 0,-1 1-1 0 0,0 0 1 0 0,0 0-1 0 0,1 0 1 0 0,-1 0-1 0 0,1-1 1 0 0,-1 1-1 0 0,1 0 1 0 0,-1 0-1 0 0,1 0 1 0 0,0 0-1 0 0,7-5 128 0 0,1-1 0 0 0,-1-1-1 0 0,0 1 1 0 0,-1-1 0 0 0,1 0-1 0 0,-1-1 1 0 0,-1 0 0 0 0,10-11-1 0 0,-4 4-89 0 0,20-16 0 0 0,-22 21-98 0 0,-6 5 1 0 0,0 0 0 0 0,1 1 0 0 0,0-1 0 0 0,8-4 0 0 0,-9 5 57 0 0,-3 2 229 0 0,-1 13-94 0 0,5 14 64 0 0,-3-21-218 0 0,-1 0 0 0 0,0 1 1 0 0,-1-1-1 0 0,1 1 0 0 0,-1-1 1 0 0,0 1-1 0 0,0 6 0 0 0,-4-2-57 0 0,4-10-85 0 0,0 1-1 0 0,-1-1 0 0 0,1 1 0 0 0,0 0 0 0 0,0-1 0 0 0,-1 1 0 0 0,1 0 0 0 0,0-1 0 0 0,0 1 0 0 0,0 0 0 0 0,0-1 1 0 0,0 1-1 0 0,0 0 0 0 0,0-1 0 0 0,0 1 0 0 0,0 0 0 0 0,0-1 0 0 0,0 1 0 0 0,0 0 0 0 0,1-1 0 0 0,-1 1 1 0 0,0 0-1 0 0,0-1 0 0 0,1 1 0 0 0,-1-1 0 0 0,0 1 0 0 0,1-1 0 0 0,0 2 0 0 0,5 6-1171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2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5984 0 0,'0'0'665'0'0,"-8"-4"396"0"0,6 0-1011 0 0,2 2-29 0 0,0 1 1 0 0,0 0 0 0 0,0 0-1 0 0,0 0 1 0 0,0-1 0 0 0,0 1-1 0 0,0 0 1 0 0,1 0-1 0 0,-1 0 1 0 0,0 0 0 0 0,1-1-1 0 0,-1 1 1 0 0,0 0 0 0 0,1 0-1 0 0,0-1 1 0 0,0 2 3 0 0,-1 0-1 0 0,0-1 1 0 0,1 1 0 0 0,-1 0 0 0 0,0 0-1 0 0,1 0 1 0 0,-1 0 0 0 0,1 1 0 0 0,-1-1-1 0 0,0 0 1 0 0,1 0 0 0 0,-1 0 0 0 0,0 0-1 0 0,1 0 1 0 0,-1 0 0 0 0,0 0 0 0 0,0 1 0 0 0,1-1-1 0 0,-1 0 1 0 0,0 0 0 0 0,1 0 0 0 0,-1 1-1 0 0,0-1 1 0 0,0 0 0 0 0,1 0 0 0 0,-1 1-1 0 0,0-1 1 0 0,0 0 0 0 0,0 1 0 0 0,1-1-1 0 0,2 5 270 0 0,1 0 0 0 0,-1 1 0 0 0,3 7 0 0 0,17 59 325 0 0,12 38 744 0 0,8 19-146 0 0,-42-128-1209 0 0,5 16 130 0 0,1 1 1 0 0,1-2 0 0 0,0 1-1 0 0,2-1 1 0 0,14 19 0 0 0,-24-34-131 0 0,1 0 1 0 0,0 0 0 0 0,0-1 0 0 0,0 1 0 0 0,0 0-1 0 0,0-1 1 0 0,-1 1 0 0 0,1-1 0 0 0,0 1 0 0 0,0-1-1 0 0,0 0 1 0 0,0 1 0 0 0,0-1 0 0 0,2 1-1 0 0,-2-1 0 0 0,0 0 0 0 0,0 0-1 0 0,0 0 1 0 0,0 1-1 0 0,0-1 1 0 0,0 1-1 0 0,0-1 1 0 0,0 1-1 0 0,0-1 1 0 0,-1 1-1 0 0,1-1 1 0 0,0 1-1 0 0,1 1 1 0 0,24 31 185 0 0,-25-32-184 0 0,-1-1 1 0 0,0 0-1 0 0,1 0 0 0 0,-1 0 0 0 0,0 0 0 0 0,1 0 1 0 0,-1 0-1 0 0,0 0 0 0 0,1 0 0 0 0,-1 0 0 0 0,0 0 1 0 0,1 0-1 0 0,-1 0 0 0 0,0 0 0 0 0,1 0 0 0 0,-1 0 1 0 0,0-1-1 0 0,0 1 0 0 0,1 0 0 0 0,-1 0 0 0 0,0 0 1 0 0,1 0-1 0 0,-1-1 0 0 0,0 1 0 0 0,0 0 0 0 0,1 0 1 0 0,-1-1-1 0 0,0 1 0 0 0,0 0 0 0 0,0 0 0 0 0,1-1 0 0 0,-1 1 1 0 0,0 0-1 0 0,0-1 0 0 0,0 1 0 0 0,1-1 0 0 0,5-10 141 0 0,1-9-21 0 0,-1 1 0 0 0,-1-1 0 0 0,0-1 1 0 0,2-32-1 0 0,-2-85 25 0 0,-5 117-154 0 0,0 21-1 0 0,0 1 1 0 0,0-1-1 0 0,0 0 1 0 0,1 0-1 0 0,-1 0 1 0 0,0 0-1 0 0,0 0 1 0 0,0 0-1 0 0,0 0 1 0 0,0 0-1 0 0,0 0 1 0 0,0 0-1 0 0,0 0 1 0 0,0 0-1 0 0,0 0 1 0 0,0 0 0 0 0,0 0-1 0 0,0 1 1 0 0,0-1-1 0 0,0 0 1 0 0,0 0-1 0 0,0 0 1 0 0,0 0-1 0 0,0 0 1 0 0,0 0-1 0 0,0 0 1 0 0,1 0-1 0 0,-1 0 1 0 0,0 0-1 0 0,0 0 1 0 0,0 0-1 0 0,0 0 1 0 0,0 0 0 0 0,0 0-1 0 0,0 0 1 0 0,0 0-1 0 0,0 0 1 0 0,0 0-1 0 0,0 0 1 0 0,0 0-1 0 0,0 0 1 0 0,1 0-1 0 0,-1 0 1 0 0,0 0-1 0 0,0 0 1 0 0,0 0-1 0 0,0 0 1 0 0,0 0-1 0 0,0 0 1 0 0,0 0 0 0 0,0 0-1 0 0,0 0 1 0 0,0-1-1 0 0,0 1 1 0 0,0 0-1 0 0,0 0 1 0 0,0 0-1 0 0,0 0 1 0 0,0 0-1 0 0,0 0 1 0 0,0 0-1 0 0,1 0 1 0 0,-1 0-1 0 0,0 0 1 0 0,0 0-1 0 0,0 0 1 0 0,0 0 0 0 0,0 0-1 0 0,0-1 1 0 0,3 6-21 0 0,8 17 221 0 0,12 39 0 0 0,1 2 142 0 0,-18-52-290 0 0,0 0 0 0 0,1-1 0 0 0,11 12 0 0 0,-16-19-47 0 0,-1-2 5 0 0,0 0 0 0 0,0 0 1 0 0,0 0-1 0 0,0 0 0 0 0,0 0 0 0 0,0 0 1 0 0,0 0-1 0 0,0 0 0 0 0,0-1 0 0 0,0 1 0 0 0,1 0 1 0 0,-1-1-1 0 0,0 1 0 0 0,0-1 0 0 0,1 1 1 0 0,1 0-1 0 0,-2-1 12 0 0,0-1 0 0 0,0 1 1 0 0,0 0-1 0 0,-1 0 0 0 0,1-1 0 0 0,0 1 1 0 0,0 0-1 0 0,0-1 0 0 0,0 1 0 0 0,0-1 1 0 0,-1 1-1 0 0,1-1 0 0 0,0 1 0 0 0,0-1 1 0 0,-1 0-1 0 0,1 1 0 0 0,0-1 0 0 0,-1 0 1 0 0,1 0-1 0 0,-1 0 0 0 0,1 1 0 0 0,-1-1 1 0 0,1-1-1 0 0,6-13 79 0 0,0-1-1 0 0,-2 1 1 0 0,1-1 0 0 0,5-31 0 0 0,-4 13-79 0 0,4-17-22 0 0,-8 32 0 0 0,1 0 0 0 0,10-28 0 0 0,-10 36 10 0 0,-1 0-1 0 0,2-11 1 0 0,-4 15-455 0 0,1 0 1 0 0,0 0-1 0 0,0 0 1 0 0,0 0 0 0 0,1 0-1 0 0,5-9 1 0 0,-3 9-697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2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9848 0 0,'0'0'1030'0'0,"1"2"-1484"0"0,2 2 497 0 0,-1 0 0 0 0,1 0 0 0 0,-1 1 0 0 0,1-1 1 0 0,1 6-1 0 0,7 14 122 0 0,-2-4 169 0 0,12 37 1 0 0,-2-6 146 0 0,-17-46-401 0 0,-1 1 0 0 0,1-1 0 0 0,-1 1 0 0 0,0-1 0 0 0,0 7 0 0 0,0-6 23 0 0,0 0 1 0 0,0 0-1 0 0,3 10 1 0 0,-3-11-56 0 0,1 1 1 0 0,-1-1 0 0 0,0 10 0 0 0,1 1 58 0 0,-2-12-48 0 0,0 0 0 0 0,0-1 0 0 0,0 1 0 0 0,-1 0-1 0 0,1-1 1 0 0,-1 1 0 0 0,0 0 0 0 0,-2 3 0 0 0,-2 20 145 0 0,-1-20-104 0 0,5-6-88 0 0,0 0 1 0 0,0 0-1 0 0,0 0 1 0 0,1 0-1 0 0,-1 0 1 0 0,0 0 0 0 0,0 0-1 0 0,0 0 1 0 0,0 0-1 0 0,-1 0 1 0 0,1-1-1 0 0,0 1 1 0 0,0 0-1 0 0,0-1 1 0 0,-1 1 0 0 0,1-1-1 0 0,0 0 1 0 0,0 1-1 0 0,-1-1 1 0 0,1 0-1 0 0,0 0 1 0 0,-1 1 0 0 0,1-1-1 0 0,0 0 1 0 0,-1 0-1 0 0,1-1 1 0 0,-1 1-1 0 0,1 0 1 0 0,0 0 0 0 0,0-1-1 0 0,-1 1 1 0 0,0-1-1 0 0,-16-12 42 0 0,-8-5 39 0 0,22 15-84 0 0,0 1 1 0 0,0-1-1 0 0,1 0 1 0 0,-1 0-1 0 0,1 0 1 0 0,-5-6-1 0 0,5 5-8 0 0,-1 1 1 0 0,1-1-1 0 0,-1 1 1 0 0,0 0-1 0 0,-8-6 1 0 0,-2 3 110 0 0,1 0 1 0 0,-23-5 0 0 0,35 11-86 0 0,0 0-1 0 0,0-1 1 0 0,0 1-1 0 0,0 0 0 0 0,0 1 1 0 0,0-1-1 0 0,0 0 1 0 0,0 0-1 0 0,0 0 1 0 0,0 0-1 0 0,0 1 0 0 0,0-1 1 0 0,0 1-1 0 0,0-1 1 0 0,0 1-1 0 0,0-1 1 0 0,1 1-1 0 0,-1-1 0 0 0,0 1 1 0 0,0 0-1 0 0,0-1 1 0 0,0 2-1 0 0,-12 15 337 0 0,12-16-336 0 0,0 1 189 0 0,0-1 0 0 0,-1 1-186 0 0,1 1 1 0 0,-1-1 0 0 0,1 1 0 0 0,-1-1 0 0 0,1 1 0 0 0,-1 5-1 0 0,0-3-19 0 0,2-4-7 0 0,0 1 1 0 0,0-1-1 0 0,0 1 0 0 0,1-1 0 0 0,-1 1 0 0 0,0-1 1 0 0,1 0-1 0 0,-1 1 0 0 0,1-1 0 0 0,-1 0 0 0 0,2 3 0 0 0,0 0-1 0 0,-2-3-3 0 0,0 0 0 0 0,1 1 0 0 0,-1-1 0 0 0,0 0 0 0 0,1 1 0 0 0,-1-1 0 0 0,1 0 0 0 0,-1 0 0 0 0,1 1 0 0 0,0-1 0 0 0,-1 0 0 0 0,1 0 0 0 0,0 0 0 0 0,0 0 0 0 0,0 0 0 0 0,0 0 0 0 0,0 0 0 0 0,0 0 0 0 0,0 0 0 0 0,0 0 0 0 0,0-1 0 0 0,1 1 0 0 0,-1 0 0 0 0,0-1 0 0 0,0 1 0 0 0,1-1 0 0 0,-1 0 0 0 0,0 1 0 0 0,3-1 0 0 0,-3 1 0 0 0,0-1 0 0 0,0 0 0 0 0,0 1 0 0 0,1-1 0 0 0,-1 0 0 0 0,0 1 0 0 0,0-1 0 0 0,-1 1 0 0 0,1 0 0 0 0,0-1 0 0 0,0 1 0 0 0,0 0 0 0 0,0 0 0 0 0,0 0 0 0 0,0 0 0 0 0,0 0 0 0 0,-1 0 0 0 0,1-1 0 0 0,0 1 0 0 0,0 0 0 0 0,0-1 0 0 0,0 1 0 0 0,-1-1 0 0 0,1 1 0 0 0,0-1 0 0 0,0 1 0 0 0,0-1 0 0 0,0 0 0 0 0,0 0 0 0 0,0 1 0 0 0,0-1 0 0 0,0 0 0 0 0,1 0 0 0 0,4 0 0 0 0,-2 0 0 0 0,0 0 0 0 0,1 0 0 0 0,-1 0 0 0 0,0 1 0 0 0,0 0 0 0 0,0-1 0 0 0,6 3 0 0 0,-4-1-55 0 0,1 0 0 0 0,0-1 0 0 0,0 0 0 0 0,0 0 0 0 0,0-1 0 0 0,0 0 0 0 0,12-1-1 0 0,4 0-466 0 0,-8 0 3 0 0,2-7-22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2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8288 0 0,'-4'1'206'0'0,"-5"1"-49"0"0,0 0-1 0 0,0-1 1 0 0,0 0 0 0 0,-17 0-1 0 0,21-1 20 0 0,0-1 1 0 0,1 1-1 0 0,-1 0 0 0 0,1 0 0 0 0,-1 1 0 0 0,0 0 1 0 0,1-1-1 0 0,-1 1 0 0 0,1 1 0 0 0,-8 2 1 0 0,-9 2 670 0 0,18-6-769 0 0,0 1 0 0 0,0 0-1 0 0,-1 0 1 0 0,1 0-1 0 0,0 0 1 0 0,-6 4-1 0 0,8-4 17 0 0,-1 1 0 0 0,1-1 0 0 0,-1 0 0 0 0,1 1 0 0 0,0-1 0 0 0,0 1-1 0 0,0-1 1 0 0,0 1 0 0 0,0-1 0 0 0,0 1 0 0 0,0 0 0 0 0,0-1 0 0 0,1 1 0 0 0,-1 0 0 0 0,1 0-1 0 0,-1 0 1 0 0,1 0 0 0 0,0-1 0 0 0,0 1 0 0 0,0 0 0 0 0,0 0 0 0 0,0 4 0 0 0,1 4-13 0 0,1 0 0 0 0,0 0 0 0 0,5 11 1 0 0,-1 4 173 0 0,7 18 255 0 0,-10-36-431 0 0,-1-1 0 0 0,0 0 1 0 0,0 1-1 0 0,0 0 0 0 0,-1-1 0 0 0,0 1 1 0 0,0 0-1 0 0,-1 0 0 0 0,1-1 0 0 0,-2 13 0 0 0,-1-13-38 0 0,1 0 0 0 0,-1-1 0 0 0,0 1 0 0 0,-1-1-1 0 0,-2 7 1 0 0,4-10-33 0 0,-1 0 1 0 0,1-1-1 0 0,0 1 0 0 0,-1 0 1 0 0,1 0-1 0 0,-1-1 0 0 0,1 1 0 0 0,-1-1 1 0 0,0 0-1 0 0,1 1 0 0 0,-1-1 0 0 0,0 0 1 0 0,0 0-1 0 0,0 0 0 0 0,0 0 1 0 0,-3 1-1 0 0,-10 6-1641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10304 0 0,'0'0'472'0'0,"0"3"-10"0"0,-6 16-276 0 0,4-14-183 0 0,1 0-1 0 0,-1 1 1 0 0,1-1 0 0 0,0 0 0 0 0,-1 8 0 0 0,25 234 2096 0 0,-16-191-1415 0 0,-6-47-502 0 0,0 0 0 0 0,0 0 1 0 0,1 0-1 0 0,0 0 0 0 0,1 0 1 0 0,0-1-1 0 0,5 12 0 0 0,-7-20-169 0 0,-1 1-1 0 0,0 0 1 0 0,1-1-1 0 0,-1 1 1 0 0,1-1 0 0 0,-1 1-1 0 0,1-1 1 0 0,-1 1-1 0 0,1-1 1 0 0,-1 1-1 0 0,1-1 1 0 0,-1 1 0 0 0,1-1-1 0 0,0 0 1 0 0,-1 1-1 0 0,1-1 1 0 0,0 0-1 0 0,-1 0 1 0 0,1 1 0 0 0,0-1-1 0 0,0 0 1 0 0,-1 0-1 0 0,1 0 1 0 0,0 0-1 0 0,-1 0 1 0 0,1 0 0 0 0,0 0-1 0 0,0 0 1 0 0,-1 0-1 0 0,1 0 1 0 0,0-1-1 0 0,-1 1 1 0 0,1 0 0 0 0,0 0-1 0 0,-1-1 1 0 0,1 1-1 0 0,1-1 1 0 0,2-2 9 0 0,0 0 1 0 0,0 0-1 0 0,0 0 1 0 0,6-6-1 0 0,4-4 52 0 0,-4 6-51 0 0,17-10 68 0 0,-26 16-86 0 0,1 0 0 0 0,0 0 0 0 0,0 0 0 0 0,0 1 0 0 0,0-1 0 0 0,0 1 0 0 0,0-1 0 0 0,0 1 0 0 0,0-1 0 0 0,0 1 0 0 0,3 0 0 0 0,7 0 21 0 0,-11 0-22 0 0,0 0-1 0 0,0 0 1 0 0,-1 0 0 0 0,1 0 0 0 0,0 0 0 0 0,0 0-1 0 0,0 0 1 0 0,0 0 0 0 0,-1 0 0 0 0,1 0 0 0 0,0 0-1 0 0,0 1 1 0 0,0-1 0 0 0,0 0 0 0 0,-1 1 0 0 0,1-1 0 0 0,0 0-1 0 0,0 1 1 0 0,-1-1 0 0 0,1 1 0 0 0,0-1 0 0 0,-1 1-1 0 0,1 0 1 0 0,-1-1 0 0 0,2 2 0 0 0,7 8 33 0 0,-7-8-16 0 0,0-1 1 0 0,-1 1-1 0 0,1-1 1 0 0,-1 1-1 0 0,0 0 1 0 0,0-1-1 0 0,1 1 1 0 0,-1 0-1 0 0,0 0 1 0 0,1 4-1 0 0,5 15 91 0 0,-7-19-215 0 0,3 5-1327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10 414 3224 0 0,'-7'-15'312'0'0,"4"10"-312"0"0,3-4 1888 0 0,3-2 352 0 0,-3-4 64 0 0,3-2-4656 0 0,-3-3-928 0 0</inkml:trace>
  <inkml:trace contextRef="#ctx0" brushRef="#br0" timeOffset="0.09">21 1 6912 0 0,'0'0'744'0'0,"-3"11"-744"0"0,-2-3 0 0 0,5 1 0 0 0,8-2-696 0 0,-5 10 288 0 0,4-6-2256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4144 0 0,'0'21'628'0'0,"1"-21"-273"0"0,1 0 0 0 0,-1 0 1 0 0,0-1-1 0 0,1 1 0 0 0,-1 0 0 0 0,0-1 1 0 0,0 1-1 0 0,1-1 0 0 0,-1 1 0 0 0,1-2 1 0 0,1 0-56 0 0,0 0 0 0 0,-1-1-1 0 0,0 1 1 0 0,0-1 0 0 0,1 1 0 0 0,-1-1 0 0 0,-1 0 0 0 0,4-5 0 0 0,11-15 999 0 0,3 0-153 0 0,-14 17-885 0 0,0 0-1 0 0,0 0 1 0 0,0 1-1 0 0,0 0 1 0 0,1 0-1 0 0,0 0 1 0 0,0 1-1 0 0,11-7 1 0 0,-14 10-179 0 0,-1 0 0 0 0,1-1 1 0 0,0 1-1 0 0,0 0 0 0 0,0 0 1 0 0,-1 1-1 0 0,1-1 0 0 0,0 1 0 0 0,5-1 1 0 0,-7 1-65 0 0,1 1 1 0 0,-1-1 0 0 0,1 1 0 0 0,-1-1 0 0 0,1 1-1 0 0,-1 0 1 0 0,1-1 0 0 0,-1 1 0 0 0,0 0-1 0 0,1 0 1 0 0,-1 0 0 0 0,0 0 0 0 0,0 0 0 0 0,0 0-1 0 0,0 0 1 0 0,0 1 0 0 0,0-1 0 0 0,0 0-1 0 0,0 1 1 0 0,0-1 0 0 0,0 2 0 0 0,3 6-53 0 0,-1-1 0 0 0,-1 1 0 0 0,0 0 0 0 0,0 0 0 0 0,0 0 0 0 0,-1 0 0 0 0,-1 10 0 0 0,2-5-400 0 0,-2 8-2178 0 0,0-16 279 0 0,0 2-2733 0 0</inkml:trace>
  <inkml:trace contextRef="#ctx0" brushRef="#br0" timeOffset="1">483 0 6912 0 0,'-2'1'528'0'0,"-15"4"-335"0"0,14-4-4 0 0,0-1 0 0 0,0 1 0 0 0,0 0 1 0 0,0 0-1 0 0,0 0 0 0 0,0 1 0 0 0,0-1 1 0 0,1 1-1 0 0,-6 3 0 0 0,3 0 493 0 0,2-3-475 0 0,0 0 1 0 0,0 1-1 0 0,0 0 0 0 0,1-1 1 0 0,-1 1-1 0 0,1 0 0 0 0,0 0 1 0 0,0 0-1 0 0,0 1 0 0 0,0-1 1 0 0,0 0-1 0 0,-1 6 0 0 0,1-3-122 0 0,0 1 199 0 0,0 1-1 0 0,1 0 0 0 0,-2 8 1 0 0,3-15-224 0 0,0 1 1 0 0,0 0-1 0 0,0-1 1 0 0,0 1 0 0 0,0 0-1 0 0,0-1 1 0 0,1 1-1 0 0,-1-1 1 0 0,0 1 0 0 0,1 0-1 0 0,-1-1 1 0 0,1 1 0 0 0,0-1-1 0 0,-1 1 1 0 0,1-1-1 0 0,0 0 1 0 0,0 1 0 0 0,0-1-1 0 0,0 0 1 0 0,0 1 0 0 0,2 0-1 0 0,-2-1-37 0 0,1 0 0 0 0,-1 0 0 0 0,1 0 0 0 0,-1 0 0 0 0,1 0 0 0 0,0-1 0 0 0,-1 1 0 0 0,1-1 0 0 0,0 1 0 0 0,0-1 0 0 0,-1 0 0 0 0,1 1 0 0 0,0-1 0 0 0,0 0-1 0 0,-1 0 1 0 0,1 0 0 0 0,2-1 0 0 0,-1 1-14 0 0,0-1 0 0 0,0 0-1 0 0,0 0 1 0 0,0 0-1 0 0,0-1 1 0 0,0 1-1 0 0,-1-1 1 0 0,6-3 0 0 0,1-3-22 0 0,0-1-1 0 0,0 1 1 0 0,13-19 0 0 0,-19 23 41 0 0,8-8 44 0 0,-8 10-50 0 0,-1 0-1 0 0,0-1 1 0 0,0 1 0 0 0,1-1-1 0 0,-2 1 1 0 0,4-6 0 0 0,-5 6-7 0 0,-1 4-14 0 0,-2 6 12 0 0,3-8-9 0 0,0 1 1 0 0,0 0 0 0 0,0 0-1 0 0,0 0 1 0 0,-1 0 0 0 0,1 0-1 0 0,0-1 1 0 0,-1 1 0 0 0,1 0-1 0 0,-1 0 1 0 0,1-1 0 0 0,-1 1-1 0 0,1 0 1 0 0,-2 0 0 0 0,-2 5 5 0 0,-14 34 61 0 0,12-25-51 0 0,-1-1 0 0 0,-13 23 0 0 0,5-14 4 0 0,1 1-1 0 0,-11 26 2 0 0,13-29-59 0 0,-1 0 0 0 0,0 0 0 0 0,-2-2 0 0 0,-20 23 0 0 0,30-36-92 0 0,-1-1-1 0 0,1 0 1 0 0,-1 0-1 0 0,0 0 1 0 0,-1 0-1 0 0,1-1 1 0 0,-1 0 0 0 0,0-1-1 0 0,0 1 1 0 0,0-1-1 0 0,0-1 1 0 0,0 1-1 0 0,-1-1 1 0 0,1-1-1 0 0,-1 1 1 0 0,1-1-1 0 0,-1 0 1 0 0,-11-1 0 0 0,-6-4-4886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14712 0 0,'0'14'332'0'0,"0"-12"50"0"0,-2 0 25 0 0,1 0-380 0 0,-1 0 0 0 0,1 1 0 0 0,0-1 1 0 0,-1 1-1 0 0,1-1 0 0 0,0 1 0 0 0,1 0 0 0 0,-1 0 0 0 0,0-1 1 0 0,1 1-1 0 0,-1 0 0 0 0,1 0 0 0 0,0 0 0 0 0,0-1 1 0 0,0 1-1 0 0,1 0 0 0 0,0 4 0 0 0,-1 21-21 0 0,-3 9 9 0 0,-18 138 91 0 0,7-71 168 0 0,4-23-184 0 0,8-68-144 0 0,0-1-462 0 0,-5 22 1 0 0,6-37 141 0 0,0 0 1 0 0,-1 0-1 0 0,1 0 1 0 0,-1 0-1 0 0,-3-5 1 0 0,1 0-569 0 0,0-3 117 0 0,0 1 1 0 0,1-1-1 0 0,0 0 0 0 0,1 0 1 0 0,-1-22-1 0 0,-3-9-302 0 0,5 36 1375 0 0,0 0 0 0 0,1 0-1 0 0,0-1 1 0 0,0 1-1 0 0,0 0 1 0 0,0 0-1 0 0,1 0 1 0 0,0 0 0 0 0,1 0-1 0 0,2-10 1 0 0,-2 13-57 0 0,-1-1 0 0 0,1 1 0 0 0,-1 0 0 0 0,1 0 0 0 0,0 0 0 0 0,1 0 0 0 0,-1 0 0 0 0,0 0 1 0 0,1 1-1 0 0,0-1 0 0 0,-1 1 0 0 0,1-1 0 0 0,0 1 0 0 0,0 0 0 0 0,0 0 0 0 0,1 1 0 0 0,-1-1 0 0 0,0 1 1 0 0,6-2-1 0 0,8-6 135 0 0,-15 7-298 0 0,-1 1 1 0 0,1 0 0 0 0,0 0 0 0 0,-1 0 0 0 0,1 0 0 0 0,0 1 0 0 0,0-1 0 0 0,0 0 0 0 0,0 1 0 0 0,0-1 0 0 0,3 1 0 0 0,5 1 9 0 0,-8-1-39 0 0,-1 1-1 0 0,1-1 0 0 0,0 0 0 0 0,-1 0 1 0 0,1 0-1 0 0,0 0 0 0 0,-1 0 1 0 0,1 0-1 0 0,2-1 0 0 0,5-2-28 0 0,-6 2-69 0 0,-1 0-1 0 0,1 1 1 0 0,-1-1 0 0 0,1 0-1 0 0,-1 1 1 0 0,1-1 0 0 0,-1 1-1 0 0,1 0 1 0 0,0 0 0 0 0,-1 0-1 0 0,1 0 1 0 0,-1 1-1 0 0,1-1 1 0 0,-1 1 0 0 0,1-1-1 0 0,-1 1 1 0 0,5 2 0 0 0,10 5-819 0 0,-5-1-8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11776 0 0,'0'0'266'0'0,"2"7"365"0"0,-1-5-535 0 0,0 0 1 0 0,0 0-1 0 0,0 0 1 0 0,0 0-1 0 0,0-1 1 0 0,1 1-1 0 0,-1 0 1 0 0,1-1-1 0 0,-1 1 1 0 0,1-1-1 0 0,0 1 0 0 0,0-1 1 0 0,-1 0-1 0 0,1 0 1 0 0,0 0-1 0 0,0 0 1 0 0,0 0-1 0 0,0 0 1 0 0,0-1-1 0 0,0 1 1 0 0,1-1-1 0 0,-1 1 1 0 0,0-1-1 0 0,4 1 0 0 0,-4-2 7 0 0,0 1 0 0 0,1 0 0 0 0,-1-1-1 0 0,0 0 1 0 0,0 1 0 0 0,1-1-1 0 0,-1 0 1 0 0,0 0 0 0 0,0 0-1 0 0,0 0 1 0 0,0-1 0 0 0,0 1-1 0 0,-1-1 1 0 0,1 1 0 0 0,0-1-1 0 0,-1 1 1 0 0,1-1 0 0 0,-1 0-1 0 0,1 0 1 0 0,-1 0 0 0 0,0 0-1 0 0,0 0 1 0 0,0 0 0 0 0,1-2-1 0 0,0-1-61 0 0,0-1 0 0 0,0 1 0 0 0,-1 0-1 0 0,0 0 1 0 0,0-1 0 0 0,-1 1 0 0 0,1 0-1 0 0,-1-1 1 0 0,0 1 0 0 0,-1-1 0 0 0,1 1-1 0 0,-1 0 1 0 0,0-1 0 0 0,0 1 0 0 0,-4-10-1 0 0,4 14-147 0 0,0-1-1 0 0,0 1 1 0 0,0-1-1 0 0,0 1 1 0 0,0 0-1 0 0,0 0 1 0 0,0-1-1 0 0,0 1 1 0 0,0 0-1 0 0,-1 0 0 0 0,-1-1 1 0 0,1 0-168 0 0,2 2 216 0 0,-1 0 0 0 0,1 0 0 0 0,0 0 0 0 0,-1 0 0 0 0,1 0 0 0 0,-1 0 0 0 0,1 0 0 0 0,-1 0 0 0 0,1 0 0 0 0,0 0 0 0 0,-1 0 0 0 0,1 0 0 0 0,-1 0 0 0 0,1 0 0 0 0,0 1 0 0 0,-1-1 0 0 0,1 0 0 0 0,-1 0 0 0 0,1 0 0 0 0,0 1 0 0 0,-1-1 0 0 0,1 0 0 0 0,0 0 0 0 0,-1 1 0 0 0,1-1 0 0 0,0 0 0 0 0,-1 1 0 0 0,-6 7-3758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11 124 14136 0 0,'3'7'233'0'0,"0"1"0"0"0,1-1 1 0 0,0 0-1 0 0,1 0 1 0 0,-1-1-1 0 0,12 13 1 0 0,-13-17-102 0 0,0 1 1 0 0,0-1-1 0 0,0 1 0 0 0,0-1 1 0 0,1 0-1 0 0,-1 0 1 0 0,1 0-1 0 0,0-1 0 0 0,-1 1 1 0 0,1-1-1 0 0,0 0 1 0 0,0 0-1 0 0,0 0 1 0 0,0-1-1 0 0,0 1 0 0 0,4-1 1 0 0,-4 0-18 0 0,0-1 1 0 0,0 0 0 0 0,0 1-1 0 0,0-1 1 0 0,0-1-1 0 0,-1 1 1 0 0,1-1 0 0 0,0 1-1 0 0,-1-1 1 0 0,1 0-1 0 0,-1 0 1 0 0,0 0-1 0 0,1-1 1 0 0,-1 1 0 0 0,0-1-1 0 0,-1 0 1 0 0,6-6-1 0 0,-4 4 10 0 0,0 0-1 0 0,0-1 0 0 0,-1 1 0 0 0,0-1 0 0 0,0 0 0 0 0,0 0 0 0 0,-1 0 0 0 0,0 0 0 0 0,0 0 0 0 0,1-10 0 0 0,-2 12-123 0 0,-1-1 0 0 0,0 1 0 0 0,0-1-1 0 0,0 1 1 0 0,-1 0 0 0 0,1-1 0 0 0,-1 1 0 0 0,0 0 0 0 0,0-1 0 0 0,-1 1-1 0 0,1 0 1 0 0,-1 0 0 0 0,0 0 0 0 0,0 0 0 0 0,-1 0 0 0 0,-2-3 0 0 0,3 5-2 0 0,1-1 1 0 0,-1 1 0 0 0,-1 0 0 0 0,1 1 0 0 0,0-1 0 0 0,0 0 0 0 0,-1 0 0 0 0,1 1 0 0 0,-1 0 0 0 0,0-1 0 0 0,1 1 0 0 0,-1 0 0 0 0,0 0 0 0 0,1 1 0 0 0,-1-1 0 0 0,0 0 0 0 0,0 1 0 0 0,0 0 0 0 0,0-1 0 0 0,0 1 0 0 0,0 1 0 0 0,1-1-1 0 0,-1 0 1 0 0,0 1 0 0 0,-4 0 0 0 0,2 1 14 0 0,-1 0 1 0 0,0 1-1 0 0,1-1 0 0 0,0 1 0 0 0,-1 0 0 0 0,1 1 0 0 0,0-1 0 0 0,-4 5 0 0 0,-36 36-1473 0 0,42-41 1111 0 0,-9 10-1568 0 0,-1 2-103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9672 0 0,'3'8'1032'0'0,"-3"1"5271"0"0,-3 3-6303 0 0,3-1 0 0 0,0 1 0 0 0,8-7 0 0 0,-5 2 0 0 0,1 10 0 0 0,-1-6 64 0 0,4-6-1095 0 0,1 7-217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93 2304 0 0,'-2'1'5695'0'0,"-10"6"-2858"0"0,10-5-2647 0 0,0 0-1 0 0,1 0 1 0 0,-1 0 0 0 0,0 0 0 0 0,1 0 0 0 0,-1 0 0 0 0,1 0 0 0 0,-1 0 0 0 0,1 1-1 0 0,0-1 1 0 0,0 1 0 0 0,0-1 0 0 0,0 1 0 0 0,1-1 0 0 0,-1 1 0 0 0,0 4 0 0 0,1-6 170 0 0,-2 6 1310 0 0,28-45-1089 0 0,-21 29-482 0 0,0 0 0 0 0,1 1 0 0 0,12-15 0 0 0,-1 4 90 0 0,-15 16-150 0 0,0 0 1 0 0,0 0 0 0 0,0 0-1 0 0,1 1 1 0 0,0-1 0 0 0,-1 1-1 0 0,1-1 1 0 0,0 1 0 0 0,0 0-1 0 0,0 0 1 0 0,1 0 0 0 0,4-1-1 0 0,7-3 130 0 0,-12 5-168 0 0,-1 0 1 0 0,1 0-1 0 0,-1 0 0 0 0,1 0 0 0 0,-1 1 0 0 0,1-1 0 0 0,-1 1 0 0 0,5-1 0 0 0,-6 2 12 0 0,1-1 0 0 0,-1 0 0 0 0,1 1-1 0 0,-1-1 1 0 0,1 1 0 0 0,-1 0 0 0 0,1-1-1 0 0,-1 1 1 0 0,0 0 0 0 0,1 0 0 0 0,-1 0-1 0 0,0 0 1 0 0,0 0 0 0 0,0 0 0 0 0,1 1-1 0 0,-1-1 1 0 0,0 0 0 0 0,0 2 0 0 0,2 1 57 0 0,0 0 0 0 0,-1 0 0 0 0,0 0 1 0 0,0 0-1 0 0,0 0 0 0 0,-1 1 0 0 0,0-1 1 0 0,1 0-1 0 0,-1 1 0 0 0,0 6 0 0 0,0 3 184 0 0,-2 29-1 0 0,0-10-76 0 0,0-22-440 0 0,0 0 0 0 0,-1 0 0 0 0,0-1 0 0 0,0 1 0 0 0,-8 19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0:3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23 512 11520 0 0,'0'0'4088'0'0,"-8"-8"-2497"0"0,1 4 553 0 0,4-1-1800 0 0,-2-6-48 0 0,5-1-8 0 0,0 0-288 0 0,8 0 0 0 0,-5 3 0 0 0,4-3 0 0 0,1-4-1216 0 0,-4 4-288 0 0</inkml:trace>
  <inkml:trace contextRef="#ctx0" brushRef="#br0" timeOffset="1">115 17 14312 0 0,'-3'-12'1488'0'0,"-12"8"-1408"0"0,4 4-80 0 0,4 4 0 0 0,0 3-6344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93 178 2760 0 0,'-6'-31'268'0'0,"1"6"-248"0"0,1-3 495 0 0,2 12 3490 0 0,1 36-1981 0 0,4 126-344 0 0,-5 141 2376 0 0,1-277-4054 0 0,-2 63-68 0 0,-2-95-1254 0 0,5 4 974 0 0,0-1-809 0 0,4-38 0 0 0,-4 51 1155 0 0,1 1 0 0 0,-2-1 0 0 0,1 0 0 0 0,-1 0 0 0 0,0 0 0 0 0,0 1 0 0 0,-2-7 0 0 0,0 4 0 0 0,2 1 0 0 0,-1-1 0 0 0,0-13 0 0 0,0-15-7 0 0,-6-38 0 0 0,5 52 20 0 0,0-1 0 0 0,1 0 0 0 0,1 1 0 0 0,1-1 0 0 0,6-40 0 0 0,-5 56 121 0 0,1 0 0 0 0,0 0 0 0 0,1 0 0 0 0,-1 0 1 0 0,1 0-1 0 0,1 0 0 0 0,-1 1 0 0 0,1 0 0 0 0,0-1 1 0 0,1 1-1 0 0,7-8 0 0 0,-9 11-80 0 0,0 1 1 0 0,0-1-1 0 0,0 1 0 0 0,1-1 0 0 0,-1 1 1 0 0,1 0-1 0 0,-1 1 0 0 0,1-1 0 0 0,0 1 1 0 0,-1-1-1 0 0,1 1 0 0 0,0 0 1 0 0,0 0-1 0 0,0 1 0 0 0,0-1 0 0 0,0 1 1 0 0,0 0-1 0 0,0 0 0 0 0,0 0 0 0 0,0 1 1 0 0,0-1-1 0 0,8 3 0 0 0,-5-1-13 0 0,-1 1-1 0 0,1 0 0 0 0,-1 0 0 0 0,0 0 1 0 0,0 0-1 0 0,0 1 0 0 0,0 0 0 0 0,0 1 1 0 0,-1-1-1 0 0,0 1 0 0 0,0 0 1 0 0,0 0-1 0 0,-1 1 0 0 0,1-1 0 0 0,-2 1 1 0 0,7 10-1 0 0,-5-5 3 0 0,0-1 0 0 0,-1 1 1 0 0,0 0-1 0 0,-1 1 0 0 0,0-1 0 0 0,0 1 1 0 0,-1-1-1 0 0,-1 1 0 0 0,0 14 1 0 0,-1 5 212 0 0,-2 1 0 0 0,-1-2 0 0 0,-9 43-1 0 0,7-52-84 0 0,-2 0 0 0 0,0 0-1 0 0,-1-1 1 0 0,-1 0 0 0 0,-20 31-1 0 0,27-48-170 0 0,-46 68 0 0 0,41-63 0 0 0,0-1 0 0 0,0 1 0 0 0,-1-1 0 0 0,0-1 0 0 0,0 1 0 0 0,-11 5 0 0 0,12-7-79 0 0,-1 0-1 0 0,-1-1 1 0 0,1-1-1 0 0,-1 1 0 0 0,0-1 1 0 0,1-1-1 0 0,-1 1 0 0 0,0-2 1 0 0,-1 1-1 0 0,-9 0 0 0 0,17-2-1063 0 0,-5-12-7645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 10136 0 0,'0'0'769'0'0,"1"0"-530"0"0,8-4 155 0 0,0 1 0 0 0,0 1 0 0 0,0-1 0 0 0,11 0 0 0 0,-15 3-309 0 0,1 0-1 0 0,0 0 0 0 0,-1 1 0 0 0,1 0 1 0 0,-1 0-1 0 0,0 0 0 0 0,1 1 1 0 0,-1-1-1 0 0,0 1 0 0 0,0 1 1 0 0,0-1-1 0 0,9 6 0 0 0,-11-6-37 0 0,0 0 0 0 0,0 0 0 0 0,-1 0 0 0 0,1 0 0 0 0,-1 1 0 0 0,1-1 0 0 0,-1 1 0 0 0,0 0 0 0 0,0-1 0 0 0,0 1 0 0 0,0 0 0 0 0,0 0-1 0 0,0 0 1 0 0,-1 0 0 0 0,0 1 0 0 0,0-1 0 0 0,0 0 0 0 0,0 0 0 0 0,0 1 0 0 0,0-1 0 0 0,-1 1 0 0 0,0-1 0 0 0,0 1 0 0 0,0 5 0 0 0,-1-1-4 0 0,0 1 0 0 0,-1-1 0 0 0,0 1-1 0 0,0-1 1 0 0,-1 0 0 0 0,0 0 0 0 0,0 0 0 0 0,-9 15 0 0 0,-30 48 1562 0 0,37-63-1605 0 0,-3-3 0 0 0,-3-2 0 0 0,9-7 0 0 0,2 3 0 0 0,-9-10 0 0 0,-8-17 0 0 0,15 25 0 0 0,0-1 0 0 0,0 1 0 0 0,0 0 0 0 0,-1 0 0 0 0,1 0 0 0 0,-1 0 0 0 0,0 0 0 0 0,0 0 0 0 0,0 1 0 0 0,0-1 0 0 0,-1 1 0 0 0,1 0 0 0 0,-1 0 0 0 0,1 0 0 0 0,-1 1 0 0 0,0-1 0 0 0,0 1 0 0 0,1 0 0 0 0,-1 0 0 0 0,0 0 0 0 0,0 0 0 0 0,0 1 0 0 0,0-1 0 0 0,0 1 0 0 0,0 0 0 0 0,0 1 0 0 0,0-1 0 0 0,0 1 0 0 0,0-1 0 0 0,0 1 0 0 0,-4 2 0 0 0,3-1 56 0 0,0 1-1 0 0,1-1 1 0 0,-1 1-1 0 0,1 0 1 0 0,0 1-1 0 0,0-1 1 0 0,0 1-1 0 0,0-1 1 0 0,1 1-1 0 0,-1 0 1 0 0,1 1-1 0 0,0-1 1 0 0,0 0-1 0 0,-3 9 0 0 0,4-10 1 0 0,1 1-1 0 0,0-1 0 0 0,-1 1 1 0 0,1 0-1 0 0,1-1 0 0 0,-1 1 0 0 0,0 0 1 0 0,1-1-1 0 0,0 1 0 0 0,0 0 0 0 0,0 0 1 0 0,0 0-1 0 0,1-1 0 0 0,0 1 1 0 0,-1 0-1 0 0,1-1 0 0 0,0 1 0 0 0,1 0 1 0 0,-1-1-1 0 0,1 0 0 0 0,2 4 0 0 0,-3-5-55 0 0,1 1 0 0 0,1-1 0 0 0,-1-1 0 0 0,0 1 0 0 0,0 0 0 0 0,1 0 0 0 0,-1-1 0 0 0,1 0 0 0 0,0 1 0 0 0,-1-1 0 0 0,1 0 0 0 0,0 0 0 0 0,0 0 0 0 0,-1-1 0 0 0,1 1 0 0 0,0-1 0 0 0,5 1 0 0 0,14 3 0 0 0,-17-3 0 0 0,-1 0-1 0 0,1 0 0 0 0,0-1 1 0 0,0 0-1 0 0,0 0 0 0 0,0 0 1 0 0,0-1-1 0 0,-1 1 1 0 0,7-3-1 0 0,46-14-776 0 0,-41 11 176 0 0,-7 3 25 0 0,-1-1 0 0 0,1 0 0 0 0,-1-1 1 0 0,0 0-1 0 0,11-9 0 0 0,-8 5-448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 10136 0 0,'0'0'230'0'0,"4"-5"625"0"0,-6 14-367 0 0,0 0 0 0 0,0 0 0 0 0,0 19-1 0 0,0 0 37 0 0,-24 141 863 0 0,16-106-1142 0 0,-14 50 685 0 0,15-63-210 0 0,4-22-1480 0 0,1-1-1 0 0,-1 43 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10136 0 0,'0'0'490'0'0,"-1"3"-211"0"0,-5 68 8 0 0,-3 16 1245 0 0,-7 35 1014 0 0,-37 133-2574 0 0,35-186-1270 0 0,14-56 786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10136 0 0,'0'0'464'0'0,"0"-1"-10"0"0,0 1-448 0 0,-1-1-1 0 0,1 1 0 0 0,0-1 0 0 0,0 1 0 0 0,0 0 1 0 0,-1-1-1 0 0,1 1 0 0 0,0-1 0 0 0,0 1 0 0 0,0-1 1 0 0,0 1-1 0 0,0-1 0 0 0,0 1 0 0 0,0-1 1 0 0,0 1-1 0 0,0-1 0 0 0,0 1 0 0 0,1-1 0 0 0,-1 1 1 0 0,0-1-1 0 0,0 1 0 0 0,0-1 0 0 0,0 1 0 0 0,1-1 1 0 0,-1 1-1 0 0,0-1 0 0 0,1 1 0 0 0,-1 0 0 0 0,0-1 1 0 0,1 1-1 0 0,-1 0 0 0 0,0-1 0 0 0,1 1 1 0 0,-1 0-1 0 0,1-1 0 0 0,13-7 427 0 0,-10 8-307 0 0,0 0 1 0 0,1 0-1 0 0,-1 0 0 0 0,0 0 0 0 0,0 0 0 0 0,0 1 0 0 0,0 0 0 0 0,0 0 1 0 0,0 0-1 0 0,7 3 0 0 0,5 1 104 0 0,-9-3-127 0 0,-1 0 1 0 0,1 0 0 0 0,-1 0-1 0 0,0 1 1 0 0,1 0 0 0 0,-1 1-1 0 0,-1-1 1 0 0,1 1 0 0 0,0 0-1 0 0,7 8 1 0 0,-10-9-23 0 0,0 1 0 0 0,0-1 0 0 0,0 1 0 0 0,0 0 0 0 0,-1 0 0 0 0,1 0 0 0 0,-1 0 1 0 0,0 0-1 0 0,-1 0 0 0 0,1 1 0 0 0,-1-1 0 0 0,1 0 0 0 0,-1 1 0 0 0,-1-1 0 0 0,1 1 0 0 0,0 5 0 0 0,-1-8 39 0 0,0 0 1 0 0,0 0-1 0 0,0 0 0 0 0,-1 1 1 0 0,1-1-1 0 0,0 0 0 0 0,-1 0 1 0 0,1 0-1 0 0,-1 0 0 0 0,0 0 0 0 0,0 0 1 0 0,0-1-1 0 0,0 1 0 0 0,-1 2 1 0 0,1-3-57 0 0,0-1 0 0 0,0 1-1 0 0,0 0 1 0 0,0-1 0 0 0,0 1 0 0 0,0 0 0 0 0,0-1 0 0 0,0 0 0 0 0,0 1 0 0 0,0-1 0 0 0,-1 0 0 0 0,1 1-1 0 0,0-1 1 0 0,0 0 0 0 0,0 0 0 0 0,0 0 0 0 0,-1 0 0 0 0,1 0 0 0 0,0 0 0 0 0,0 0 0 0 0,0-1 0 0 0,-1 1-1 0 0,1 0 1 0 0,0-1 0 0 0,0 1 0 0 0,-1-1 0 0 0,-20-7 76 0 0,12 4-135 0 0,0 1-1 0 0,0 0 1 0 0,-1 0 0 0 0,1 1 0 0 0,-1 0 0 0 0,-12 0-1 0 0,21 2-3 0 0,0 0 0 0 0,0 1 0 0 0,1-1 0 0 0,-1 1 0 0 0,0-1 0 0 0,0 1 0 0 0,0 0 0 0 0,1 0 0 0 0,-1 0 0 0 0,0 0 0 0 0,1 0 0 0 0,-1 0 0 0 0,0 0 0 0 0,1 1 0 0 0,0-1 0 0 0,-1 0 0 0 0,1 1 0 0 0,0-1 0 0 0,-2 3 0 0 0,0 1 0 0 0,0 0 0 0 0,0 0 0 0 0,0 0 0 0 0,1 1 0 0 0,-3 6 0 0 0,5-9 0 0 0,0-1 0 0 0,0 1 0 0 0,0-1 0 0 0,0 1 0 0 0,0-1 0 0 0,0 1 0 0 0,1-1 0 0 0,-1 1 0 0 0,1-1 0 0 0,0 1 0 0 0,0-1 0 0 0,0 0 0 0 0,0 0 0 0 0,0 1 0 0 0,0-1 0 0 0,1 0 0 0 0,-1 0 0 0 0,1 0 0 0 0,-1 0 0 0 0,1 0 0 0 0,0-1 0 0 0,0 1 0 0 0,3 2 0 0 0,1-1-58 0 0,0-1-1 0 0,1 0 0 0 0,-1 0 0 0 0,0-1 0 0 0,0 1 0 0 0,1-1 0 0 0,-1-1 0 0 0,1 1 0 0 0,-1-1 1 0 0,0 0-1 0 0,7-2 0 0 0,11-1-1687 0 0,33-9 1 0 0,-57 12 1740 0 0,37-8-1528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72 8288 0 0,'-1'-1'65'0'0,"0"-1"1"0"0,0 1-1 0 0,0-1 0 0 0,0 1 1 0 0,0-1-1 0 0,0 1 1 0 0,1-1-1 0 0,-1 0 1 0 0,1 0-1 0 0,-1 1 0 0 0,1-1 1 0 0,-1 0-1 0 0,1-2 1 0 0,-5-12 1750 0 0,4 14-1568 0 0,0 0 1 0 0,0 0-1 0 0,-1 0 0 0 0,1 1 1 0 0,-1-1-1 0 0,0 0 1 0 0,1 1-1 0 0,-1-1 1 0 0,0 1-1 0 0,0-1 1 0 0,0 1-1 0 0,0 0 1 0 0,0 0-1 0 0,0 0 0 0 0,-1 0 1 0 0,1 0-1 0 0,0 0 1 0 0,0 1-1 0 0,-4-1 1 0 0,-4-1 162 0 0,0 1-1 0 0,-1 0 1 0 0,-11 1 0 0 0,8 1 252 0 0,10-1-555 0 0,1 0-1 0 0,-1 1 0 0 0,0 0 0 0 0,0-1 1 0 0,1 1-1 0 0,-1 1 0 0 0,1-1 0 0 0,-1 0 1 0 0,-3 3-1 0 0,-30 20-46 0 0,25-16 5 0 0,9-5 54 0 0,-1-1-1 0 0,1 1 1 0 0,0 0-1 0 0,0-1 1 0 0,1 1-1 0 0,-1 1 1 0 0,1-1-1 0 0,-1 0 0 0 0,1 1 1 0 0,0-1-1 0 0,0 1 1 0 0,0-1-1 0 0,-1 6 1 0 0,2-4-77 0 0,-1 1 1 0 0,1 0-1 0 0,0 0 0 0 0,1-1 1 0 0,-1 1-1 0 0,1 0 1 0 0,0 0-1 0 0,2 8 1 0 0,0-1-55 0 0,1-1 0 0 0,1 0 0 0 0,0 0 0 0 0,0 0 0 0 0,1 0 0 0 0,1-1 0 0 0,13 22 0 0 0,13 19 11 0 0,-31-50-36 0 0,0 0 0 0 0,0-1 0 0 0,0 1 0 0 0,0 0-1 0 0,0-1 1 0 0,-1 1 0 0 0,1 0 0 0 0,-1 0 0 0 0,1 0-1 0 0,-1-1 1 0 0,0 1 0 0 0,0 0 0 0 0,0 0 0 0 0,0 0-1 0 0,0 0 1 0 0,0 0 0 0 0,0 0 0 0 0,0-1 0 0 0,-1 1 0 0 0,-1 3-1 0 0,1-2-57 0 0,0 0-1 0 0,-1-1 0 0 0,0 0 0 0 0,1 1 1 0 0,-1-1-1 0 0,0 0 0 0 0,0 0 0 0 0,-1 0 0 0 0,1 0 1 0 0,0 0-1 0 0,-1 0 0 0 0,-3 1 0 0 0,-1 1 101 0 0,1-2 0 0 0,0 1 0 0 0,-9 2 0 0 0,-4 1-6496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0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11 684 15664 0 0,'0'0'1719'0'0,"-3"-4"-799"0"0,-5-4-408 0 0,8 1-5463 0 0,0-6-1089 0 0</inkml:trace>
  <inkml:trace contextRef="#ctx0" brushRef="#br0" timeOffset="1">11 1 13824 0 0,'0'0'1512'0'0,"0"12"-1512"0"0,0-3-4080 0 0,4 5-832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23:05:5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1537 24575,'25'-159'0,"4"-7"0,68-350 0,24 6 0,-114 485 0,2-11 0,27-67 0,-35 101 0,0 1 0,-1-1 0,1 1 0,0-1 0,0 1 0,-1 0 0,1-1 0,0 1 0,0 0 0,1 0 0,-1 0 0,0 0 0,0 0 0,3-2 0,-3 3 0,-1 0 0,1 0 0,-1 0 0,1 0 0,-1 0 0,1 0 0,-1 0 0,1 0 0,0 0 0,-1 0 0,1 0 0,-1 0 0,1 1 0,-1-1 0,1 0 0,-1 0 0,1 1 0,-1-1 0,0 0 0,1 1 0,-1-1 0,1 0 0,-1 1 0,0-1 0,1 1 0,-1-1 0,1 1 0,2 5 0,1 0 0,-1 1 0,-1-1 0,5 14 0,-5-12 0,0-3 7,-1 0-1,0 1 1,0-1-1,0 0 1,-1 1-1,0-1 1,0 1-1,-1 10 0,-2-1-189,-9 26 0,5-17-874,-4 14-5769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6448 0 0,'0'5'59'0'0,"1"-1"1"0"0,-1 1 0 0 0,0-1-1 0 0,0 1 1 0 0,0-1 0 0 0,-1 6-1 0 0,0 20 196 0 0,2-14 238 0 0,-1-1 0 0 0,-1 16-1 0 0,0-21-116 0 0,0 0 0 0 0,1 0-1 0 0,0 0 1 0 0,1 0 0 0 0,0 0-1 0 0,0 0 1 0 0,5 14 0 0 0,-5-21-306 0 0,0-1 0 0 0,1 1 0 0 0,0-1 0 0 0,-1 0 0 0 0,1 0-1 0 0,0 0 1 0 0,0 0 0 0 0,0 0 0 0 0,0 0 0 0 0,0 0 0 0 0,1 0 0 0 0,-1-1 0 0 0,1 1 0 0 0,-1-1 0 0 0,1 0 0 0 0,-1 0 0 0 0,1 0 0 0 0,0 0 0 0 0,-1 0 0 0 0,1-1 0 0 0,0 1 0 0 0,4 0 0 0 0,-2-1-79 0 0,-1 1 0 0 0,1-1 0 0 0,0 0 0 0 0,-1 0 0 0 0,1-1 0 0 0,-1 1 0 0 0,1-1 0 0 0,-1 0 0 0 0,1-1 0 0 0,-1 1 0 0 0,0 0 1 0 0,1-1-1 0 0,5-3 0 0 0,-3 0-13 0 0,1 0 0 0 0,-1-1 0 0 0,0 1 0 0 0,0-2 0 0 0,-1 1 0 0 0,9-11 0 0 0,-3 2-224 0 0,-2 2-3257 0 0,-3 2-450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1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1 794 1840 0 0,'0'0'10454'0'0,"2"-8"-9934"0"0,0 3-347 0 0,0-1 0 0 0,-1 1 0 0 0,2 0 0 0 0,-1 0 0 0 0,1 1 0 0 0,3-7 0 0 0,11-21 271 0 0,-4-6-129 0 0,-1 2-13 0 0,18-39 1 0 0,21-38 80 0 0,47-91 93 0 0,-61 132-368 0 0,40-64-48 0 0,-51 99-60 0 0,-26 37 0 0 0,0 0 0 0 0,0 0 0 0 0,0 0 0 0 0,0 0 0 0 0,0 0 0 0 0,0-1 0 0 0,0 1 0 0 0,0 0 0 0 0,0 0 0 0 0,0 0 0 0 0,0 0 0 0 0,0 0 0 0 0,0 0 0 0 0,1 0 0 0 0,-1 0 0 0 0,0 0 0 0 0,0 0 0 0 0,0 0 0 0 0,0 0 0 0 0,0 0 0 0 0,0 0 0 0 0,0-1 0 0 0,0 1 0 0 0,0 0 0 0 0,1 0 0 0 0,-1 0 0 0 0,0 0 0 0 0,0 0 0 0 0,0 0 0 0 0,0 0 0 0 0,0 0 0 0 0,0 0 0 0 0,0 0 0 0 0,0 0 0 0 0,1 0 0 0 0,-1 0 0 0 0,0 0 0 0 0,0 1 0 0 0,0-1 0 0 0,0 0 0 0 0,0 0 0 0 0,0 0 0 0 0,0 0 0 0 0,0 0 0 0 0,1 0 0 0 0,-1 0 0 0 0,0 0 0 0 0,0 0 0 0 0,1 7-1 0 0,-2 11 2 0 0,0-17-1 0 0,-35 248 230 0 0,32-207-113 0 0,1 0 1 0 0,4 48-1 0 0,17 85 372 0 0,-15-155-426 0 0,2 0 0 0 0,0 0 0 0 0,10 23 0 0 0,-15-42 85 0 0,-3-1-238 0 0,0-1-1 0 0,0 0 0 0 0,0 0 1 0 0,0 0-1 0 0,0 0 0 0 0,1 0 1 0 0,-1 0-1 0 0,0-1 0 0 0,0 1 0 0 0,1-1 1 0 0,-1 0-1 0 0,1 0 0 0 0,0 0 1 0 0,-1 0-1 0 0,-2-4 0 0 0,-5-5-887 0 0,-15-22 0 0 0,24 31 887 0 0,-20-28-1349 0 0,1-1 0 0 0,-25-53 0 0 0,39 71 1314 0 0,0-1 0 0 0,1 1 1 0 0,0-1-1 0 0,1-1 0 0 0,1 1 0 0 0,1 0 1 0 0,0-1-1 0 0,0-21 0 0 0,2 33 301 0 0,0 0 0 0 0,1 0-1 0 0,0 1 1 0 0,-1-1 0 0 0,1 1 0 0 0,2-5 0 0 0,2-6 832 0 0,-5 10-700 0 0,1 0 0 0 0,1 0 0 0 0,-1 0 0 0 0,0 0 0 0 0,1 0 0 0 0,-1 0 0 0 0,1 0 0 0 0,0 0 0 0 0,0 1 0 0 0,0-1-1 0 0,1 1 1 0 0,4-5 0 0 0,-3 4-98 0 0,1 0-1 0 0,0 0 0 0 0,0 0 1 0 0,0 1-1 0 0,0-1 0 0 0,0 1 0 0 0,6-2 1 0 0,2 1-141 0 0,0 1 0 0 0,-1 0 0 0 0,1 1 0 0 0,0 0 0 0 0,0 0 0 0 0,14 3 0 0 0,-9 0-664 0 0,0 1 1 0 0,27 7-1 0 0,-20-2-4998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9216 0 0,'0'0'1150'0'0,"-1"2"-230"0"0,-3 3-396 0 0,0 1 0 0 0,1 0 0 0 0,0 0 0 0 0,0 0 0 0 0,0 1 0 0 0,1-1 0 0 0,0 1 0 0 0,-2 13 0 0 0,-5 60-371 0 0,8-54 413 0 0,-6 56 40 0 0,1-2-797 0 0,2-37 180 0 0,2-29-184 0 0,-1 0 0 0 0,0 0 0 0 0,-1-1 0 0 0,-9 23 0 0 0,12-35-262 0 0,0 0 341 0 0,1-1 0 0 0,-1 1-1 0 0,0-1 1 0 0,0 1 0 0 0,0-1 0 0 0,0 0 0 0 0,0 0 0 0 0,0 1 0 0 0,1-1-1 0 0,-1 0 1 0 0,0 0 0 0 0,0 0 0 0 0,0 0 0 0 0,0 0 0 0 0,0 0 0 0 0,0 0-1 0 0,-2-1 1 0 0,1-1-194 0 0,-1-1-1 0 0,1 0 1 0 0,0 0-1 0 0,0 0 1 0 0,0 0-1 0 0,0 0 1 0 0,0 0-1 0 0,1-1 0 0 0,-1 1 1 0 0,1 0-1 0 0,0-1 1 0 0,-1-6-1 0 0,-2-3-133 0 0,-46-146-2524 0 0,49 155 3099 0 0,-1-1-1 0 0,1 1 1 0 0,0-1-1 0 0,0 1 1 0 0,0-1 0 0 0,1 0-1 0 0,-1 1 1 0 0,1-1-1 0 0,0 0 1 0 0,1 1-1 0 0,-1-1 1 0 0,1 1 0 0 0,1-7-1 0 0,0 8 246 0 0,-1 0 1 0 0,1-1-1 0 0,-1 1 0 0 0,1 0 0 0 0,0 0 0 0 0,0 0 1 0 0,0 0-1 0 0,1 0 0 0 0,-1 0 0 0 0,1 1 0 0 0,4-4 1 0 0,1-1 256 0 0,1 1 1 0 0,0 0 0 0 0,10-4-1 0 0,-2 1-40 0 0,-9 5-322 0 0,0 0 1 0 0,1 0 0 0 0,8-3 0 0 0,-13 6-269 0 0,1 1 1 0 0,-1-1-1 0 0,1 0 1 0 0,-1 1-1 0 0,1 0 1 0 0,-1 0-1 0 0,1 1 1 0 0,-1-1-1 0 0,5 2 1 0 0,22 5-840 0 0,-4-1-4549 0 0,-17-2 845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 4144 0 0,'0'0'319'0'0,"4"-6"2290"0"0,0-5 4936 0 0,-1 20-5604 0 0,-1-2-1810 0 0,0 0 1 0 0,0 0-1 0 0,-1 0 0 0 0,0 0 0 0 0,0 1 1 0 0,-1-1-1 0 0,-1 11 0 0 0,-9 54 512 0 0,2-24-407 0 0,-13 105 228 0 0,19-141-447 0 0,1 1-1 0 0,1 0 0 0 0,1 18 0 0 0,0 4-17 0 0,2 70-131 0 0,1-76-220 0 0,0-1-5357 0 0,-4-16 191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89 8576 0 0,'1'-6'163'0'0,"1"-1"0"0"0,-1 1 0 0 0,1-1 0 0 0,5-9 0 0 0,-6 14-59 0 0,0 0 0 0 0,1 0 0 0 0,-1 0-1 0 0,1 1 1 0 0,-1-1 0 0 0,1 0 0 0 0,0 1 0 0 0,-1-1-1 0 0,1 1 1 0 0,0-1 0 0 0,0 1 0 0 0,0 0-1 0 0,0 0 1 0 0,0 0 0 0 0,0 0 0 0 0,5-1 0 0 0,15-8 1524 0 0,-19 9-1482 0 0,0-1 1 0 0,0 1-1 0 0,0 0 0 0 0,0-1 1 0 0,0 2-1 0 0,0-1 0 0 0,0 0 1 0 0,0 0-1 0 0,0 1 0 0 0,0 0 1 0 0,0 0-1 0 0,7 0 0 0 0,6 1 390 0 0,-11 0-294 0 0,0-1 1 0 0,-1 1 0 0 0,1-1-1 0 0,-1 1 1 0 0,6 2 0 0 0,-9-2-207 0 0,1-1 1 0 0,-1 1 0 0 0,0 0 0 0 0,1 0-1 0 0,-1 0 1 0 0,0 0 0 0 0,1 0 0 0 0,-1 0-1 0 0,0 0 1 0 0,0 0 0 0 0,0 0 0 0 0,0 1 0 0 0,0-1-1 0 0,0 0 1 0 0,0 1 0 0 0,-1-1 0 0 0,1 0-1 0 0,0 1 1 0 0,0 2 0 0 0,0 2-33 0 0,0 0 1 0 0,0 0 0 0 0,-1 0 0 0 0,0 0-1 0 0,0 0 1 0 0,0 0 0 0 0,-1 1-1 0 0,0-1 1 0 0,0 0 0 0 0,0 0-1 0 0,-1-1 1 0 0,0 1 0 0 0,-2 6-1 0 0,-8 30-3 0 0,-6 8 435 0 0,18-48 99 0 0,0-2-532 0 0,0 0-1 0 0,0 0 1 0 0,0 1-1 0 0,0-1 1 0 0,0 0-1 0 0,0 0 1 0 0,0 0 0 0 0,0 0-1 0 0,0 0 1 0 0,0 0-1 0 0,0 0 1 0 0,0 1-1 0 0,0-1 1 0 0,0 0-1 0 0,0 0 1 0 0,0 0 0 0 0,0 0-1 0 0,0 0 1 0 0,0 0-1 0 0,0 0 1 0 0,0 1-1 0 0,0-1 1 0 0,0 0-1 0 0,-1 0 1 0 0,1 0-1 0 0,0 0 1 0 0,0 0 0 0 0,0 0-1 0 0,0 0 1 0 0,0 0-1 0 0,0 0 1 0 0,0 0-1 0 0,0 0 1 0 0,0 1-1 0 0,-1-1 1 0 0,1 0 0 0 0,0 0-1 0 0,0 0 1 0 0,0 0-1 0 0,0 0 1 0 0,0 0-1 0 0,-4 2-9 0 0,3 11-29 0 0,1-11-160 0 0,-2-2-363 0 0,0 0 536 0 0,0 0 0 0 0,-1 0 0 0 0,1 0-1 0 0,0 0 1 0 0,0 0 0 0 0,0 1-1 0 0,0-1 1 0 0,0 1 0 0 0,0 0 0 0 0,0-1-1 0 0,0 1 1 0 0,-3 2 0 0 0,-10 2-53 0 0,10-4 42 0 0,-1 1 1 0 0,1 0-1 0 0,0-1 0 0 0,0 2 1 0 0,1-1-1 0 0,-1 0 1 0 0,0 1-1 0 0,1 0 0 0 0,0 0 1 0 0,-6 5-1 0 0,-10 6-170 0 0,18-13 144 0 0,0 1 0 0 0,0-1 0 0 0,0 1 0 0 0,0 0-1 0 0,0 0 1 0 0,0 0 0 0 0,1 0 0 0 0,-1 0 0 0 0,0 0-1 0 0,1 0 1 0 0,0 0 0 0 0,-1 0 0 0 0,1 1 0 0 0,0-1-1 0 0,0 1 1 0 0,1-1 0 0 0,-1 1 0 0 0,-1 3 0 0 0,3-5 56 0 0,-1 0 1 0 0,0-1-1 0 0,0 1 1 0 0,1-1-1 0 0,-1 1 1 0 0,0 0-1 0 0,1-1 1 0 0,-1 1-1 0 0,0-1 1 0 0,1 1-1 0 0,-1-1 1 0 0,1 1-1 0 0,-1-1 1 0 0,1 0-1 0 0,-1 1 1 0 0,1-1 0 0 0,-1 1-1 0 0,1-1 1 0 0,-1 0-1 0 0,1 0 1 0 0,0 1-1 0 0,-1-1 1 0 0,1 0-1 0 0,0 0 1 0 0,-1 0-1 0 0,1 0 1 0 0,-1 0-1 0 0,1 1 1 0 0,0-1-1 0 0,-1 0 1 0 0,2-1-1 0 0,21-1-108 0 0,37-19-1384 0 0,-51 17 1143 0 0,0 0 0 0 0,-1 0 0 0 0,16-11 0 0 0,-3 2-283 0 0,-3 2 124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7832 0 0,'0'0'602'0'0,"-2"2"-395"0"0,-3 7-9 0 0,1 1-1 0 0,0 1 1 0 0,1-1 0 0 0,0 0-1 0 0,0 1 1 0 0,-1 15-1 0 0,1-10 370 0 0,-9 30 0 0 0,7-20-205 0 0,2-7 3582 0 0,10-25-3404 0 0,58-80 214 0 0,13 2-361 0 0,-74 81-372 0 0,-1 0 0 0 0,1 0 0 0 0,0 0 0 0 0,-1 1 0 0 0,1 0 0 0 0,1 0 0 0 0,-1 0 0 0 0,5-2 0 0 0,-8 4-12 0 0,0-1 1 0 0,0 1-1 0 0,0 0 0 0 0,0-1 1 0 0,0 1-1 0 0,0 0 1 0 0,0 0-1 0 0,0-1 1 0 0,0 1-1 0 0,0 0 1 0 0,0 0-1 0 0,0 0 1 0 0,0 1-1 0 0,0-1 0 0 0,0 0 1 0 0,0 0-1 0 0,0 0 1 0 0,0 1-1 0 0,0-1 1 0 0,0 1-1 0 0,0-1 1 0 0,0 1-1 0 0,0-1 1 0 0,0 1-1 0 0,0-1 1 0 0,0 1-1 0 0,-1 0 0 0 0,1-1 1 0 0,0 1-1 0 0,0 0 1 0 0,-1 0-1 0 0,1 0 1 0 0,-1-1-1 0 0,1 1 1 0 0,-1 0-1 0 0,1 0 1 0 0,-1 0-1 0 0,1 0 1 0 0,-1 0-1 0 0,1 1 0 0 0,1 7 49 0 0,0 0 0 0 0,-1 0 0 0 0,0-1-1 0 0,0 1 1 0 0,-1 0 0 0 0,0 0-1 0 0,0 0 1 0 0,-1 0 0 0 0,0 0-1 0 0,-4 11 1 0 0,-11 33 79 0 0,7-28-413 0 0,-4 28-1 0 0,12-33-2004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9216 0 0,'0'0'1022'0'0,"-1"2"-620"0"0,-2 8-82 0 0,0-1 0 0 0,0 1 0 0 0,1 0 1 0 0,-2 13-1 0 0,-2 11-337 0 0,-5 17 93 0 0,-10 34 232 0 0,-6 23 368 0 0,4-15-128 0 0,16-63-234 0 0,4-15-1186 0 0,-2 5-3413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1376 0 0,'0'-20'456'0'0,"1"18"12"0"0,0 1 0 0 0,-1-1 0 0 0,1 1 1 0 0,0 0-1 0 0,0-1 0 0 0,0 1 0 0 0,0 0 0 0 0,0-1 0 0 0,0 1 1 0 0,0 0-1 0 0,0 0 0 0 0,1 0 0 0 0,1-1 0 0 0,24-14 3237 0 0,-12 7-3178 0 0,-12 7-342 0 0,0 1-1 0 0,0 0 0 0 0,0-1 1 0 0,1 1-1 0 0,-1 0 0 0 0,0 1 1 0 0,1-1-1 0 0,-1 1 0 0 0,1-1 1 0 0,-1 1-1 0 0,1 0 0 0 0,-1 0 1 0 0,7 2-1 0 0,3 0-144 0 0,0 1 0 0 0,15 4 1 0 0,-22-4-227 0 0,1-1 0 0 0,0 1 0 0 0,-1 0 0 0 0,0 0 0 0 0,0 1 0 0 0,0 0 1 0 0,0 0-1 0 0,0 0 0 0 0,8 10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5064 0 0,'0'16'232'0'0,"0"-13"1344"0"0,8-7 1385 0 0,-4 3-2763 0 0,-1 0 1 0 0,1 0-1 0 0,-1 0 0 0 0,1 0 1 0 0,-1 1-1 0 0,1 0 0 0 0,0-1 0 0 0,-1 1 1 0 0,1 1-1 0 0,0-1 0 0 0,-1 0 1 0 0,1 1-1 0 0,-1 0 0 0 0,1 0 1 0 0,-1 0-1 0 0,1 0 0 0 0,-1 1 0 0 0,0-1 1 0 0,1 1-1 0 0,-1 0 0 0 0,0 0 1 0 0,0 0-1 0 0,0 0 0 0 0,-1 1 1 0 0,1-1-1 0 0,3 4 0 0 0,-3-2-135 0 0,0-1 0 0 0,0 1 0 0 0,0-1 0 0 0,-1 1 0 0 0,0 0 0 0 0,0 0 1 0 0,0 0-1 0 0,0 0 0 0 0,0 1 0 0 0,-1-1 0 0 0,1 0 0 0 0,-1 1 0 0 0,-1-1 0 0 0,1 1 0 0 0,0-1 0 0 0,-1 1 0 0 0,0-1 0 0 0,0 1 0 0 0,-1-1 0 0 0,1 1 0 0 0,-2 5 0 0 0,-5 14 82 0 0,-2 0-1 0 0,-11 23 0 0 0,19-45-135 0 0,1-1 0 0 0,-1 0 0 0 0,0 1 0 0 0,0-1 0 0 0,0 0 0 0 0,0 0 0 0 0,0 1 0 0 0,0-1 0 0 0,0 0 0 0 0,-2 1 0 0 0,1-1 308 0 0,1-1-295 0 0,-1 0 0 0 0,1 0-1 0 0,-1-1 1 0 0,1 1-1 0 0,0 0 1 0 0,-1-1 0 0 0,1 1-1 0 0,0-1 1 0 0,-2 0-1 0 0,-26-22 114 0 0,21 16-152 0 0,0 1 1 0 0,0 0-1 0 0,-13-7 0 0 0,17 11 15 0 0,0 0-1 0 0,-1 0 0 0 0,1 1 0 0 0,-1-1 0 0 0,0 1 0 0 0,1 0 1 0 0,-1 1-1 0 0,-9-1 0 0 0,11 1 21 0 0,0 0-1 0 0,1 0 1 0 0,-1 1 0 0 0,0-1 0 0 0,1 1-1 0 0,-1-1 1 0 0,1 1 0 0 0,-1 0 0 0 0,1 0-1 0 0,-1 0 1 0 0,1 1 0 0 0,0-1 0 0 0,-1 1-1 0 0,1-1 1 0 0,0 1 0 0 0,-4 3-1 0 0,2 4 43 0 0,7-2-48 0 0,-3-6-12 0 0,0 0 0 0 0,0 0 0 0 0,1 0 0 0 0,-1-1 0 0 0,0 1 0 0 0,1 0 0 0 0,-1 0 0 0 0,1-1 0 0 0,-1 1 0 0 0,1 0 0 0 0,-1-1 0 0 0,1 1 0 0 0,0 0 0 0 0,-1-1 0 0 0,1 1 0 0 0,0-1 0 0 0,-1 1 0 0 0,1-1 0 0 0,0 0 0 0 0,0 1 0 0 0,-1-1 0 0 0,1 0 0 0 0,0 1 0 0 0,0-1 0 0 0,0 0 0 0 0,1 0 0 0 0,3 2 0 0 0,2 1-9 0 0,1 0 0 0 0,0-1 0 0 0,0 0 0 0 0,0-1 0 0 0,0 1-1 0 0,14-1 1 0 0,23 4-303 0 0,3 1-660 0 0,-19-4-1086 0 0,-13-1-3311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5984 0 0,'0'0'541'0'0,"8"-3"-434"0"0,48-25 5529 0 0,-52 27-5423 0 0,-1-1 1 0 0,1 1 0 0 0,0 0-1 0 0,-1 0 1 0 0,1 0 0 0 0,0 0-1 0 0,-1 0 1 0 0,1 1 0 0 0,0 0-1 0 0,0 0 1 0 0,0 0 0 0 0,-1 0-1 0 0,1 1 1 0 0,0-1 0 0 0,0 1-1 0 0,6 2 1 0 0,-1 1-101 0 0,1 0-1 0 0,-1 1 1 0 0,0 0 0 0 0,14 11 0 0 0,-17-13-165 0 0,-4-2-922 0 0,7 10-7800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5528 0 0,'0'0'497'0'0,"14"0"2372"0"0,-7 0-2119 0 0,1 0 0 0 0,-1 1-1 0 0,1 0 1 0 0,-1 0 0 0 0,0 0-1 0 0,10 4 1 0 0,-13-3-643 0 0,-1-1 1 0 0,0 1-1 0 0,1 0 1 0 0,-1-1-1 0 0,0 1 0 0 0,0 1 1 0 0,0-1-1 0 0,-1 0 1 0 0,1 1-1 0 0,-1-1 0 0 0,1 1 1 0 0,-1 0-1 0 0,0 0 0 0 0,3 5 1 0 0,-4-6-33 0 0,0 0 0 0 0,0 0 0 0 0,0-1 1 0 0,0 1-1 0 0,-1 0 0 0 0,1 0 0 0 0,-1 0 0 0 0,1 0 0 0 0,-1 1 1 0 0,0-1-1 0 0,0 0 0 0 0,0 0 0 0 0,0 0 0 0 0,0 0 1 0 0,0 0-1 0 0,-1 0 0 0 0,0 3 0 0 0,-1 1 49 0 0,-1-2 0 0 0,1 1 0 0 0,-1 0-1 0 0,0 0 1 0 0,-4 4 0 0 0,-9 15 102 0 0,11-15-173 0 0,-2 1-1 0 0,-12 14 0 0 0,19-24-62 0 0,-1 2-173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4144 0 0,'-2'2'24'0'0,"0"1"0"0"0,1-1 0 0 0,-1 1 0 0 0,1-1 0 0 0,0 1 0 0 0,-1 0 0 0 0,1 0 0 0 0,0-1 0 0 0,1 1 0 0 0,-1 0 0 0 0,0 0 0 0 0,1 0 0 0 0,0 0 0 0 0,-1 0 0 0 0,1 0 0 0 0,1 3 0 0 0,-1 1 265 0 0,0-1 1 0 0,0 1-1 0 0,-3 12 1 0 0,2-13 157 0 0,0 0 0 0 0,1 0 1 0 0,-1 0-1 0 0,2 11 0 0 0,2 0 762 0 0,2 21 1202 0 0,-5-28-1893 0 0,1 0 1 0 0,4 16-1 0 0,-3-16-105 0 0,0 0 0 0 0,0 19 0 0 0,-5 138 1529 0 0,9-45-1509 0 0,-6-115-429 0 0,1 1 0 0 0,0 0 0 0 0,1-1 0 0 0,-1 1-1 0 0,5 9 1 0 0,-3-8-198 0 0,-1 0-1 0 0,4 17 0 0 0,-6-23-28 0 0,0 0-1 0 0,1 1 0 0 0,0-1 1 0 0,0 0-1 0 0,0 0 0 0 0,0 0 1 0 0,2 5-1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 7368 0 0,'0'0'568'0'0,"-3"-8"-352"0"0,2 5-27 0 0,-1 0 0 0 0,1 0 0 0 0,0 0-1 0 0,1-1 1 0 0,-1 1 0 0 0,0 0 0 0 0,1 0 0 0 0,0 0 0 0 0,0-5 5223 0 0,0 10-5341 0 0,1 0 1 0 0,-1 1 0 0 0,0-1 0 0 0,0 1-1 0 0,0-1 1 0 0,0 0 0 0 0,-1 1 0 0 0,1-1-1 0 0,-2 4 1 0 0,-1 15 67 0 0,3-8 99 0 0,1-1 1 0 0,0 1-1 0 0,1-1 1 0 0,0 0 0 0 0,1 1-1 0 0,0-1 1 0 0,1-1 0 0 0,9 23-1 0 0,-12-33-98 0 0,7 0 94 0 0,-7-1-197 0 0,0 0 0 0 0,0 0 0 0 0,0 0 1 0 0,0 0-1 0 0,0 0 0 0 0,0 0 1 0 0,0 0-1 0 0,0 0 0 0 0,0-1 0 0 0,0 1 1 0 0,0 0-1 0 0,0 0 0 0 0,0-1 0 0 0,0 1 1 0 0,0-1-1 0 0,0 1 0 0 0,-1-1 1 0 0,1 1-1 0 0,1-2 0 0 0,9-8 107 0 0,-1-1-1 0 0,0 0 0 0 0,-1-1 1 0 0,12-19-1 0 0,-17 26-143 0 0,1 2-16 0 0,-4 3 12 0 0,-1 0 0 0 0,0 0-1 0 0,0 0 1 0 0,0 0-1 0 0,1 0 1 0 0,-1 0-1 0 0,0 0 1 0 0,0 0 0 0 0,0 0-1 0 0,1 0 1 0 0,-1 0-1 0 0,0 0 1 0 0,0 1 0 0 0,0-1-1 0 0,0 0 1 0 0,1 0-1 0 0,-1 0 1 0 0,0 0 0 0 0,0 0-1 0 0,0 1 1 0 0,0-1-1 0 0,0 0 1 0 0,0 0-1 0 0,0 0 1 0 0,1 1 0 0 0,-1-1-1 0 0,0 0 1 0 0,0 0-1 0 0,0 1 1 0 0,0 0-16 0 0,9 13-52 0 0,12 31 0 0 0,-19-39 103 0 0,1 0-1 0 0,0 0 0 0 0,1 0 0 0 0,-1 0 1 0 0,9 9-1 0 0,-11-13-27 0 0,0-1-1 0 0,0 0 1 0 0,1 0 0 0 0,-1 1 0 0 0,0-1-1 0 0,1 0 1 0 0,-1 0 0 0 0,0 0 0 0 0,1 0-1 0 0,-1-1 1 0 0,1 1 0 0 0,0 0 0 0 0,-1-1 0 0 0,1 1-1 0 0,0-1 1 0 0,-1 1 0 0 0,1-1 0 0 0,0 0-1 0 0,0 0 1 0 0,-1 1 0 0 0,1-1 0 0 0,0-1-1 0 0,-1 1 1 0 0,1 0 0 0 0,0 0 0 0 0,2-1-1 0 0,11-6 8 0 0,-1 0 0 0 0,0-1 0 0 0,0-1 0 0 0,0 0 0 0 0,20-20 0 0 0,-29 25-211 0 0,-1 0 0 0 0,0-1-1 0 0,0 0 1 0 0,0 1 0 0 0,-1-2-1 0 0,5-8 1 0 0,8-12-5853 0 0,-6 14 586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2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24 8288 0 0,'0'0'638'0'0,"10"-8"-346"0"0,-5 5-36 0 0,0 1 0 0 0,0 0 0 0 0,0 0 0 0 0,0 0 0 0 0,1 1 0 0 0,-1 0-1 0 0,0 0 1 0 0,1 0 0 0 0,-1 1 0 0 0,11 0 0 0 0,-13 1-175 0 0,-1 0 1 0 0,1 0-1 0 0,-1 0 1 0 0,1 0-1 0 0,-1 0 1 0 0,0 1-1 0 0,0-1 0 0 0,0 1 1 0 0,0-1-1 0 0,0 1 1 0 0,0 0-1 0 0,0 0 1 0 0,0 0-1 0 0,-1 0 0 0 0,1 0 1 0 0,-1 0-1 0 0,0 0 1 0 0,1 1-1 0 0,-1-1 1 0 0,0 0-1 0 0,0 1 0 0 0,0-1 1 0 0,-1 1-1 0 0,1-1 1 0 0,-1 1-1 0 0,1 5 1 0 0,0-1 80 0 0,0 1 0 0 0,0-1 1 0 0,-1 1-1 0 0,0-1 1 0 0,-1 1-1 0 0,0 0 0 0 0,0-1 1 0 0,0 1-1 0 0,-1-1 1 0 0,-4 10-1 0 0,5-14-133 0 0,-2 5 125 0 0,-1 1-1 0 0,0-1 0 0 0,0 0 0 0 0,-1 0 0 0 0,0-1 0 0 0,-10 12 0 0 0,14-18 22 0 0,0 0-124 0 0,-1-1 0 0 0,1 0-1 0 0,-1 0 1 0 0,1 0 0 0 0,-1 0 0 0 0,1 0 0 0 0,-1-1-1 0 0,1 1 1 0 0,-1 0 0 0 0,1-1 0 0 0,-1 1-1 0 0,-1-2 1 0 0,0 0-10 0 0,-1 0 0 0 0,1-1 0 0 0,0 1 0 0 0,0-1 0 0 0,-2-3 0 0 0,2 3-21 0 0,0 0 0 0 0,0 0 0 0 0,0 1 0 0 0,0-1-1 0 0,-4-1 1 0 0,-1 0-20 0 0,0 1 20 0 0,6 2 35 0 0,0 0 0 0 0,-1 1 0 0 0,1 0 0 0 0,0 0 0 0 0,-1-1 0 0 0,1 1 0 0 0,0 1 0 0 0,-5-1 0 0 0,3 1 30 0 0,2-1-5 0 0,1 2-13 0 0,1-1-73 0 0,-1 1 0 0 0,1 0 0 0 0,0 0 0 0 0,0-1 0 0 0,0 1 0 0 0,0 0 0 0 0,0 0 0 0 0,0-1 0 0 0,0 1 0 0 0,0 0 0 0 0,1-1 0 0 0,-1 1 0 0 0,1 0 0 0 0,-1-1 0 0 0,1 1 0 0 0,0 0 0 0 0,1 1 0 0 0,-1-1-41 0 0,1 1 0 0 0,0-1-1 0 0,0 0 1 0 0,1 0 0 0 0,-1 0-1 0 0,0 0 1 0 0,1 0 0 0 0,-1 0-1 0 0,4 1 1 0 0,6 3-555 0 0,0-1-1 0 0,1 0 1 0 0,21 5-1 0 0,-23-7-111 0 0,-3-2 222 0 0,-1 0 1 0 0,1 0 0 0 0,-1 0-1 0 0,9-1 1 0 0,-1 0-341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27 11400 0 0,'-2'-1'521'0'0,"-32"-17"198"0"0,34 17-637 0 0,-1 0 0 0 0,0 0 0 0 0,0 1 0 0 0,0-1 1 0 0,0 1-1 0 0,0-1 0 0 0,0 0 0 0 0,0 1 1 0 0,0 0-1 0 0,0-1 0 0 0,-1 1 0 0 0,1 0 0 0 0,0-1 1 0 0,0 1-1 0 0,0 0 0 0 0,0 0 0 0 0,-2 0 1 0 0,2 0-15 0 0,0 1 1 0 0,0-1 0 0 0,0 1 0 0 0,0-1 0 0 0,1 0 0 0 0,-1 1 0 0 0,0 0 0 0 0,0-1-1 0 0,1 1 1 0 0,-1-1 0 0 0,0 1 0 0 0,1 0 0 0 0,-1-1 0 0 0,0 1 0 0 0,1 0-1 0 0,-1 0 1 0 0,1 0 0 0 0,0-1 0 0 0,-1 1 0 0 0,1 0 0 0 0,0 0 0 0 0,-1 1 0 0 0,-7 19 202 0 0,5-14-167 0 0,0 0-1 0 0,0 0 0 0 0,1 0 0 0 0,0 0 0 0 0,0 1 0 0 0,-1 12 0 0 0,3-11 175 0 0,-1-1 0 0 0,-3 15 1 0 0,-1 11 318 0 0,5-32-583 0 0,0-1 1 0 0,0 1-1 0 0,-1-1 1 0 0,1 1-1 0 0,0-1 1 0 0,-1 1-1 0 0,1-1 1 0 0,-1 1-1 0 0,-1 1 1 0 0,0 3 22 0 0,2-5-89 0 0,-1 1-1 0 0,1-1 1 0 0,0 1-1 0 0,-1-1 1 0 0,1 1-1 0 0,-1-1 0 0 0,1 0 1 0 0,-1 1-1 0 0,0-1 1 0 0,1 0-1 0 0,-1 1 1 0 0,0-1-1 0 0,0 0 1 0 0,0 0-1 0 0,0 0 0 0 0,0 0 1 0 0,-3 2-1 0 0,2-1-470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10592 0 0,'-7'2'1104'0'0,"5"-1"-1062"0"0,1 0 1 0 0,-1 0 0 0 0,1 0-1 0 0,-1 1 1 0 0,1-1 0 0 0,0 0 0 0 0,-1 1-1 0 0,1-1 1 0 0,0 1 0 0 0,0 0-1 0 0,0-1 1 0 0,1 1 0 0 0,-1 0 0 0 0,0 0-1 0 0,0 2 1 0 0,-8 33 1538 0 0,7-25-1152 0 0,-15 44 702 0 0,14-39-845 0 0,-5 28 143 0 0,8-41-356 0 0,-1 0-1 0 0,1-1 1 0 0,0 1 0 0 0,1 0-1 0 0,-1 0 1 0 0,0 0 0 0 0,1 0-1 0 0,2 5 1 0 0,-3-7 308 0 0,8 6-189 0 0,-6-7-166 0 0,0-1-1 0 0,1 1 0 0 0,-1-1 1 0 0,0 1-1 0 0,0-1 1 0 0,0 0-1 0 0,0 0 1 0 0,1 0-1 0 0,-1 0 1 0 0,0 0-1 0 0,0 0 0 0 0,0-1 1 0 0,1 1-1 0 0,-1-1 1 0 0,0 1-1 0 0,3-3 1 0 0,7 0 78 0 0,0 1 0 0 0,22-2-11 0 0,-32 4-86 0 0,0 0 0 0 0,0 0-1 0 0,0 0 1 0 0,0 0 0 0 0,0 0-1 0 0,0 0 1 0 0,-1 1 0 0 0,1-1 0 0 0,0 1-1 0 0,0 0 1 0 0,0 0 0 0 0,0-1-1 0 0,1 2 1 0 0,-1 0-1 0 0,0-1-1 0 0,-1 1 1 0 0,0-1-1 0 0,1 1 1 0 0,-1-1 0 0 0,0 1-1 0 0,0 0 1 0 0,1 2-1 0 0,1 1-2 0 0,6 11-3 0 0,-9-12 0 0 0,-1 0 0 0 0,3 3-30 0 0,-1 23-897 0 0,-1-20-43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5064 0 0,'0'0'224'0'0,"3"-12"48"0"0,-3 0-272 0 0,4 5 0 0 0,-1-9 0 0 0,2 4 0 0 0</inkml:trace>
  <inkml:trace contextRef="#ctx0" brushRef="#br0" timeOffset="1">51 1 7832 0 0,'0'0'696'0'0,"-4"3"-560"0"0,1 10-2432 0 0,-1-1-488 0 0</inkml:trace>
  <inkml:trace contextRef="#ctx0" brushRef="#br0" timeOffset="2">69 178 11024 0 0,'0'0'1200'0'0,"11"0"-1200"0"0,-4-5 0 0 0,-4 5 480 0 0,5 0 80 0 0,2-4 16 0 0,-3 4 0 0 0,1 4-184 0 0,-1 1-32 0 0,4-1-8 0 0,-4 3 0 0 0,-1 1-544 0 0,1 4-120 0 0,-2-3-16 0 0,1-2-5720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8288 0 0,'0'0'3141'0'0,"-1"1"-1898"0"0,-12 11 11 0 0,2-1 0 0 0,-21 27 0 0 0,19-3-345 0 0,5-17-135 0 0,8-16 252 0 0,0-1-946 0 0,1 2-82 0 0,0-1-1 0 0,-1 1 0 0 0,1-1 0 0 0,-1 0 0 0 0,1 1 0 0 0,-1-1 1 0 0,0 1-1 0 0,0-1 0 0 0,0 1 0 0 0,0-1 0 0 0,-1 1 1 0 0,1-1-1 0 0,-1 1 0 0 0,0 2 0 0 0,-1 0-1 0 0,0 0-1 0 0,-1-1 1 0 0,1 1 0 0 0,-1-1-1 0 0,0 1 1 0 0,-4 5 0 0 0,-5 2-12 0 0,0 0 0 0 0,-1 0 0 0 0,-15 10 0 0 0,17-14-78 0 0,-1 1-1 0 0,0-2 1 0 0,-22 11-1 0 0,30-16-58 0 0,0-1-1 0 0,0 1 1 0 0,0-1-1 0 0,0 0 1 0 0,0 0-1 0 0,-1 0 1 0 0,1 0-1 0 0,-1-1 1 0 0,1 0-1 0 0,0 0 0 0 0,-1 0 1 0 0,1 0-1 0 0,0-1 1 0 0,-1 0-1 0 0,-7-2 1 0 0,-1-4-1124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12696 0 0,'0'2'580'0'0,"-28"40"216"0"0,18-23-297 0 0,0 1 0 0 0,2 0 0 0 0,0 1 0 0 0,-8 35 0 0 0,8-1 85 0 0,7-53-540 0 0,2 0-663 0 0,2 4-968 0 0,0-8 1471 0 0,-3 2 84 0 0,1 0 0 0 0,0-1-1 0 0,0 1 1 0 0,-1-1-1 0 0,1 1 1 0 0,0-1 0 0 0,-1 1-1 0 0,1-1 1 0 0,-1 1-1 0 0,1-1 1 0 0,0 0 0 0 0,-1 1-1 0 0,1-1 1 0 0,-1 0 0 0 0,0 1-1 0 0,1-1 1 0 0,-1 0-1 0 0,0 0 1 0 0,1 1 0 0 0,-1-1-1 0 0,0-1 1 0 0,2-2-457 0 0,-1-1 0 0 0,1 1 0 0 0,0 0 0 0 0,3-6-1 0 0,0 1-1845 0 0,-4 8 2378 0 0,0 1 0 0 0,0-1 0 0 0,0 0 1 0 0,0 0-1 0 0,0 0 0 0 0,0 1 0 0 0,0-1 1 0 0,0 0-1 0 0,1 1 0 0 0,-1-1 0 0 0,0 1 0 0 0,0-1 1 0 0,1 1-1 0 0,-1 0 0 0 0,0 0 0 0 0,1-1 1 0 0,1 1-1 0 0,6-2 183 0 0,-4 1-196 0 0,0 0 0 0 0,1 0 0 0 0,-1 0 0 0 0,0 1 0 0 0,10 0 0 0 0,-13 0-138 0 0,5 0-84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5528 0 0,'0'12'584'0'0,"0"-10"-471"0"0,0-1 0 0 0,1 1 0 0 0,-1-1 0 0 0,1 0 0 0 0,0 1 1 0 0,-1-1-1 0 0,1 0 0 0 0,0 0 0 0 0,0 0 0 0 0,0 1 0 0 0,0-1 0 0 0,0 0 1 0 0,0 0-1 0 0,0 0 0 0 0,0 0 0 0 0,0-1 0 0 0,1 1 0 0 0,-1 0 0 0 0,0 0 0 0 0,0-1 1 0 0,1 1-1 0 0,-1-1 0 0 0,1 1 0 0 0,-1-1 0 0 0,0 0 0 0 0,1 1 0 0 0,-1-1 1 0 0,1 0-1 0 0,-1 0 0 0 0,1 0 0 0 0,-1 0 0 0 0,0 0 0 0 0,1 0 0 0 0,-1-1 0 0 0,1 1 1 0 0,-1 0-1 0 0,1-1 0 0 0,1 0 0 0 0,1-1 265 0 0,0 0 0 0 0,0 0 1 0 0,0 0-1 0 0,0 0 0 0 0,-1-1 0 0 0,1 1 0 0 0,-1-1 0 0 0,0 0 1 0 0,0 0-1 0 0,0 0 0 0 0,5-7 0 0 0,-6 6-344 0 0,1 0 0 0 0,-1 1 1 0 0,0-1-1 0 0,0 0 0 0 0,-1 0 0 0 0,3-7 0 0 0,-4 9-134 0 0,0 0 1 0 0,0 1-1 0 0,0-1 0 0 0,1 0 0 0 0,-2 1 1 0 0,1-1-1 0 0,0 0 0 0 0,0 1 0 0 0,-1-1 1 0 0,1 0-1 0 0,0 1 0 0 0,-1-1 0 0 0,0 1 1 0 0,1-1-1 0 0,-1 1 0 0 0,0-1 0 0 0,0 1 1 0 0,0-1-1 0 0,0 1 0 0 0,-1-2 0 0 0,1 3-9 0 0,0-1 1 0 0,0 0-1 0 0,0 0 0 0 0,0 0 0 0 0,0 1 0 0 0,0-1 0 0 0,0 1 0 0 0,-1-1 1 0 0,1 1-1 0 0,0-1 0 0 0,0 1 0 0 0,-1-1 0 0 0,-1 1 0 0 0,-10-1-589 0 0</inkml:trace>
  <inkml:trace contextRef="#ctx0" brushRef="#br0" timeOffset="1">122 120 7368 0 0,'0'0'333'0'0,"12"-7"134"0"0,-7 4-183 0 0,1 1 1 0 0,-1-1-1 0 0,0 1 1 0 0,1 0-1 0 0,0 1 1 0 0,-1-1-1 0 0,1 1 1 0 0,0 0-1 0 0,0 1 1 0 0,7-1-1 0 0,-4 1 183 0 0,0 0-1 0 0,0 1 0 0 0,0 0 0 0 0,0 0 0 0 0,0 1 1 0 0,9 3-1 0 0,-16-4-423 0 0,0 0-1 0 0,0-1 1 0 0,0 1 0 0 0,0 0 0 0 0,0 0-1 0 0,0 0 1 0 0,-1 1 0 0 0,1-1 0 0 0,0 0-1 0 0,-1 1 1 0 0,1-1 0 0 0,-1 1 0 0 0,0-1-1 0 0,0 1 1 0 0,1 0 0 0 0,-1-1 0 0 0,0 1-1 0 0,0 0 1 0 0,1 3 0 0 0,-1-1-47 0 0,-1-1 0 0 0,1 0 0 0 0,-1 1 0 0 0,1-1 0 0 0,-1 0 0 0 0,0 1 0 0 0,-1-1 0 0 0,1 0 0 0 0,-1 0 0 0 0,1 1 0 0 0,-1-1 0 0 0,-1 3 0 0 0,-2 6-368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3711 0 9296 0 0,'-8'13'924'0'0,"8"-5"-516"0"0,-1 0 0 0 0,0 0 0 0 0,0 0 0 0 0,-1 0 0 0 0,0-1 1 0 0,0 1-1 0 0,-7 13 0 0 0,9-20-309 0 0,-1 0 0 0 0,1 0 0 0 0,0 1 0 0 0,0-1 0 0 0,-1 0 1 0 0,1 0-1 0 0,0 0 0 0 0,0 1 0 0 0,0-1 0 0 0,0 2 0 0 0,1-2-17 0 0,-1 1-1 0 0,0-1 1 0 0,0 0 0 0 0,0 1-1 0 0,0-1 1 0 0,-1 0-1 0 0,1 1 1 0 0,0-1 0 0 0,-1 0-1 0 0,0 3 1 0 0,-9 29 1284 0 0,6-26-1263 0 0,-1 1 0 0 0,1-1 0 0 0,-2 0 0 0 0,1-1 0 0 0,-1 1 0 0 0,0-1 0 0 0,0 0 0 0 0,-1-1 0 0 0,0 1 0 0 0,0-1 0 0 0,0-1 0 0 0,-1 1 0 0 0,1-1 0 0 0,-1-1 0 0 0,-17 7 0 0 0,6-3-24 0 0,17-5-78 0 0,-1-1 1 0 0,1 0-1 0 0,-1 0 0 0 0,0 0 0 0 0,0 0 0 0 0,0 0 1 0 0,0-1-1 0 0,0 1 0 0 0,-4-1 0 0 0,-232 0-46 0 0,184 4-9 0 0,16 0 54 0 0,-63 11-64 0 0,-85 2 64 0 0,59-21-39 0 0,32-1-2 0 0,35 8 5 0 0,-26-2 8 0 0,18-3 28 0 0,-129 12 0 0 0,70 3 80 0 0,20-2 156 0 0,-67 2-192 0 0,143-11-44 0 0,-46 8 0 0 0,17-2 0 0 0,-81 1 0 0 0,136-9 0 0 0,-140 15 0 0 0,87-7 0 0 0,-61 0 0 0 0,39-5 0 0 0,38-1 0 0 0,-47-3 0 0 0,32-2-1 0 0,36 3 44 0 0,0-1 0 0 0,-42-7 0 0 0,29 1 152 0 0,-56-2 0 0 0,57 6-58 0 0,1 0 0 0 0,-40-11-1 0 0,-7-4 76 0 0,68 16-158 0 0,0 1 0 0 0,0 0-1 0 0,0 1 1 0 0,-20 1-1 0 0,26-1-52 0 0,0 1-1 0 0,0-2 0 0 0,1 1 0 0 0,-1-1 1 0 0,-5-1-1 0 0,-17-2-16 0 0,25 4 11 0 0,1 0 0 0 0,0 0 0 0 0,0 0 0 0 0,0-1 0 0 0,0 1 0 0 0,0-1 1 0 0,-1 1-1 0 0,1-1 0 0 0,0 0 0 0 0,0 0 0 0 0,-2-2 0 0 0,-4 5 134 0 0,7-1-105 0 0,-3-1 5 0 0,-10 2 22 0 0,12-2-53 0 0,1 0 6 0 0,1 0-1 0 0,-1 1 1 0 0,0-1 0 0 0,0 0 0 0 0,0 0 0 0 0,0 1 0 0 0,0-1 0 0 0,1 1 0 0 0,-1-1 0 0 0,0 1 0 0 0,0-1 0 0 0,1 1 0 0 0,-1-1 0 0 0,0 1 0 0 0,1 0-1 0 0,-1-1 1 0 0,0 1 0 0 0,1 0 0 0 0,-1 0 0 0 0,1-1 0 0 0,-1 1 0 0 0,0 1 0 0 0,-5 8 68 0 0,2-5-70 0 0,2 1-1 0 0,-1-1 1 0 0,1 0-1 0 0,0 1 0 0 0,0 0 1 0 0,0 0-1 0 0,1-1 1 0 0,0 1-1 0 0,0 0 1 0 0,0 12-1 0 0,-3 17-1 0 0,1 10 0 0 0,3-34 0 0 0,-1-1 0 0 0,-2 20 0 0 0,-2-2 0 0 0,-1-17 16 0 0,3-8 6 0 0,-4 10 130 0 0,7-12 57 0 0,-2 0 24 0 0,-1 0-182 0 0,1 0 0 0 0,0 0 0 0 0,-1 0 0 0 0,1-1-1 0 0,-1 1 1 0 0,1-1 0 0 0,-1 0 0 0 0,1 0 0 0 0,-1 0-1 0 0,1 0 1 0 0,-1 0 0 0 0,0 0 0 0 0,1 0 0 0 0,-1-1-1 0 0,-2 0 1 0 0,0-1-13 0 0,0-1 0 0 0,1 1 1 0 0,-1 0-1 0 0,1-1 0 0 0,-1 0 0 0 0,-5-5 0 0 0,1 0-4 0 0,1 0 0 0 0,0 0 0 0 0,0 0-1 0 0,0-1 1 0 0,-11-19 0 0 0,8 11 7 0 0,8 12-26 0 0,0 1-1 0 0,0-1 0 0 0,0 0 1 0 0,1 0-1 0 0,-1 0 1 0 0,1 0-1 0 0,1-1 0 0 0,-3-9 1 0 0,3 5-19 0 0,1 8-66 0 0,3 3-5 0 0,1 0 67 0 0,-1 0 0 0 0,0 1 1 0 0,0-1-1 0 0,0 1 0 0 0,0 0 1 0 0,-1 0-1 0 0,1 0 0 0 0,0 0 1 0 0,-1 0-1 0 0,4 4 0 0 0,3 2-37 0 0,58 58-134 0 0,-48-45 178 0 0,2 0-1 0 0,35 27 1 0 0,-47-42 1 0 0,0 0 0 0 0,0-1 0 0 0,0 0 0 0 0,16 5 0 0 0,-20-8 0 0 0,0-1 0 0 0,0 0 0 0 0,0 0 0 0 0,0 0 0 0 0,0 0 0 0 0,0-1 0 0 0,0 0 0 0 0,1 0 0 0 0,-1-1 0 0 0,8-1 0 0 0,-1-1 28 0 0,0 0 0 0 0,0-1 0 0 0,-1-1-1 0 0,0 0 1 0 0,0 0 0 0 0,0-1-1 0 0,-1-1 1 0 0,0 0 0 0 0,18-15 0 0 0,-20 15-21 0 0,-3 3-9 0 0,0 0 1 0 0,0-1 0 0 0,-1 1 0 0 0,1-1 0 0 0,3-6 0 0 0,15-18-1834 0 0,-17 21 848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12320 0 0,'0'0'1118'0'0,"0"2"-922"0"0,0 6-171 0 0,2 0-1 0 0,-1-1 1 0 0,1 1-1 0 0,0-1 1 0 0,0 1-1 0 0,5 9 1 0 0,-3-7 57 0 0,0 0 0 0 0,4 21 0 0 0,6 94 450 0 0,-11-82-380 0 0,-1-24-114 0 0,-1 0 1 0 0,-2 1 0 0 0,0-1 0 0 0,0 0 0 0 0,-2 0 0 0 0,-8 32 0 0 0,-7-6-345 0 0,9-26-287 0 0,4-11 188 0 0,5-7-239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3224 0 0,'0'0'288'0'0,"7"0"-288"0"0,0 3 2000 0 0,4-3 344 0 0,-4 0 72 0 0,3 0 16 0 0,3 0-1536 0 0,2 0-312 0 0,-1-3-56 0 0,4 3-16 0 0,-5 0-408 0 0,4 0-104 0 0,-5 0 0 0 0,1-5-6120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3 277 3680 0 0,'0'0'284'0'0,"-3"-15"12"0"0,3 10 284 0 0,0 0-116 0 0,0 0 1 0 0,0 1 0 0 0,0-1-1 0 0,1 0 1 0 0,0 0-1 0 0,-1 1 1 0 0,2-1 0 0 0,-1 0-1 0 0,0 1 1 0 0,3-6-1 0 0,10-20 331 0 0,-10 20-486 0 0,1 0 0 0 0,0 0 1 0 0,0 0-1 0 0,1 1 1 0 0,9-12-1 0 0,-5 11-1 0 0,-1 0-1 0 0,1 0 1 0 0,1 1 0 0 0,0 1 0 0 0,0 0-1 0 0,23-12 1 0 0,-25 15-158 0 0,0 1-1 0 0,1 1 1 0 0,-1 0-1 0 0,1 0 1 0 0,0 1-1 0 0,0 0 1 0 0,0 1-1 0 0,0 0 1 0 0,0 0-1 0 0,12 2 1 0 0,-18-1-114 0 0,0 1 0 0 0,0 0 0 0 0,1-1 0 0 0,-1 2 0 0 0,0-1 1 0 0,0 0-1 0 0,0 1 0 0 0,0 0 0 0 0,-1 0 0 0 0,1 0 1 0 0,0 0-1 0 0,-1 1 0 0 0,1 0 0 0 0,-1-1 0 0 0,0 1 1 0 0,0 0-1 0 0,0 0 0 0 0,0 1 0 0 0,-1-1 0 0 0,1 1 0 0 0,-1-1 1 0 0,0 1-1 0 0,0 0 0 0 0,0 0 0 0 0,0 0 0 0 0,-1 0 1 0 0,2 7-1 0 0,-1-2 11 0 0,0 0-1 0 0,0-1 1 0 0,-1 1 0 0 0,-1 0 0 0 0,0 0-1 0 0,0 0 1 0 0,0 0 0 0 0,-1 0 0 0 0,0 0-1 0 0,-1-1 1 0 0,0 1 0 0 0,-6 15 0 0 0,6-21-37 0 0,-17 43 84 0 0,-32 54 1 0 0,44-88-84 0 0,-1 0 0 0 0,0-1 0 0 0,0 0 0 0 0,-1 0 0 0 0,-1-1 1 0 0,0 0-1 0 0,0-1 0 0 0,-1 0 0 0 0,-17 11 0 0 0,21-16-248 0 0,4-2-9 0 0,1 0-1 0 0,-1-1 1 0 0,1 1 0 0 0,-1-1 0 0 0,0 0 0 0 0,0 0 0 0 0,0 0 0 0 0,0 0 0 0 0,-5 1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 3224 0 0,'0'0'143'0'0,"0"-1"-3"0"0,2-1 77 0 0,-1 2-130 0 0,-1 0 1 0 0,0 0-1 0 0,1 0 1 0 0,-1 0-1 0 0,0 0 1 0 0,1 0 0 0 0,-1 0-1 0 0,0 0 1 0 0,1 0-1 0 0,-1 0 1 0 0,0 0-1 0 0,1 0 1 0 0,-1 0-1 0 0,0 1 1 0 0,1-1-1 0 0,-1 0 1 0 0,0 0-1 0 0,0 0 1 0 0,1 0-1 0 0,-1 1 1 0 0,0-1-1 0 0,0 0 1 0 0,1 0-1 0 0,-1 1 1 0 0,0-1-1 0 0,0 0 1 0 0,1 0-1 0 0,-1 1 1 0 0,6 6 995 0 0,0 3 369 0 0,-2-5-928 0 0,-1-1 1 0 0,-1 1-1 0 0,1 0 1 0 0,-1 0-1 0 0,3 6 1 0 0,-2 0 159 0 0,2 0 0 0 0,8 16 1 0 0,-8-18-517 0 0,-1-1 0 0 0,0 1 1 0 0,4 14-1 0 0,-7-21 1156 0 0,-3-2-1249 0 0,-7 2-60 0 0,1 0 0 0 0,0-1 0 0 0,-1 0 0 0 0,0 0 0 0 0,1-1 0 0 0,-1 0-1 0 0,-8-2 1 0 0,-11 1 39 0 0,17 1 144 0 0,0 1 0 0 0,1 1 0 0 0,-1 0 0 0 0,-15 4-1 0 0,23-5 81 0 0,2 0-182 0 0,0-1-99 0 0,0 1 1 0 0,0-1-1 0 0,-1 1 0 0 0,1-1 1 0 0,0 1-1 0 0,0 0 0 0 0,0 0 1 0 0,0 0-1 0 0,1-1 0 0 0,-1 1 1 0 0,0 0-1 0 0,0 0 1 0 0,0 0-1 0 0,1 0 0 0 0,-1 0 1 0 0,1 0-1 0 0,-1 0 0 0 0,0 1 1 0 0,1-1-1 0 0,0 0 0 0 0,-1 0 1 0 0,1 0-1 0 0,0 1 1 0 0,0-1-1 0 0,-1 0 0 0 0,1 0 1 0 0,0 1-1 0 0,0-1 0 0 0,0 0 1 0 0,1 0-1 0 0,-1 0 0 0 0,0 1 1 0 0,0-1-1 0 0,1 0 1 0 0,-1 0-1 0 0,1 0 0 0 0,-1 1 1 0 0,1-1-1 0 0,-1 0 0 0 0,2 1 1 0 0,0 1-9 0 0,0 0 1 0 0,0-1 0 0 0,0 1-1 0 0,1-1 1 0 0,-1 0 0 0 0,1 1-1 0 0,0-1 1 0 0,-1 0 0 0 0,1-1-1 0 0,0 1 1 0 0,5 2 0 0 0,0-1-200 0 0,1 0 0 0 0,0 0 0 0 0,0-1 0 0 0,0-1 0 0 0,0 1 1 0 0,0-1-1 0 0,1-1 0 0 0,-1 0 0 0 0,0 0 0 0 0,0 0 0 0 0,0-1 0 0 0,0-1 0 0 0,0 0 1 0 0,0 0-1 0 0,0-1 0 0 0,15-6 0 0 0,-19 7-77 0 0,-1-1 1 0 0,0 1-1 0 0,0-1 0 0 0,0 0 1 0 0,0 0-1 0 0,-1-1 0 0 0,1 1 1 0 0,-1-1-1 0 0,0 0 0 0 0,1 1 1 0 0,-2-1-1 0 0,4-6 0 0 0,12-18-1047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6448 0 0,'0'0'7149'0'0,"-1"2"-6342"0"0,-3 13 163 0 0,-6 31 1 0 0,0-1-733 0 0,-25 116 260 0 0,11-49-349 0 0,21-98-144 0 0,-7 30-126 0 0,-22 58 0 0 0,32-101-253 0 0</inkml:trace>
  <inkml:trace contextRef="#ctx0" brushRef="#br0" timeOffset="1">247 117 1840 0 0,'1'-2'23'0'0,"0"2"-16"0"0,-1 0-1 0 0,0-1 1 0 0,0 1-1 0 0,1-1 1 0 0,-1 1-1 0 0,0 0 1 0 0,1-1-1 0 0,-1 1 1 0 0,0 0-1 0 0,1-1 1 0 0,-1 1-1 0 0,1 0 1 0 0,-1 0-1 0 0,0-1 1 0 0,1 1-1 0 0,-1 0 1 0 0,1 0-1 0 0,-1 0 1 0 0,1 0-1 0 0,0-1 1 0 0,-1 1 127 0 0,1 0-1 0 0,0 0 1 0 0,0 0-1 0 0,0 0 1 0 0,-1 0 0 0 0,1 0-1 0 0,0 1 1 0 0,0-1-1 0 0,0 0 1 0 0,-1 0 0 0 0,1 1-1 0 0,0-1 1 0 0,-1 0-1 0 0,1 1 1 0 0,0-1 0 0 0,-1 0-1 0 0,1 1 1 0 0,0-1-1 0 0,-1 1 1 0 0,1-1 0 0 0,0 1-1 0 0,-1 0 1 0 0,1-1-1 0 0,-1 1 1 0 0,0 0 0 0 0,1-1-1 0 0,-1 1 1 0 0,1 0-1 0 0,-1-1 1 0 0,0 1 0 0 0,0 0-1 0 0,1 0 1 0 0,-1-1-1 0 0,0 1 1 0 0,0 0 0 0 0,0 0-1 0 0,0 0 1 0 0,0-1-1 0 0,0 1 1 0 0,0 0 0 0 0,0 0-1 0 0,0 0 1 0 0,0-1-1 0 0,0 1 1 0 0,0 0 0 0 0,-1 0-1 0 0,1 3 392 0 0,-3 42 3155 0 0,-8 23-2710 0 0,11-65-822 0 0,-29 107 709 0 0,4-17-1452 0 0,19-70-2741 0 0,1-2-1184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 1840 0 0,'12'-4'160'0'0,"-11"3"109"0"0,-1 1 0 0 0,1 0 0 0 0,0-1-1 0 0,0 1 1 0 0,0 0 0 0 0,0-1 0 0 0,0 1 0 0 0,0 0 0 0 0,0 0 0 0 0,0 0-1 0 0,0-1 1 0 0,0 1 0 0 0,0 1 0 0 0,0-1 0 0 0,0 0 0 0 0,0 0 0 0 0,0 0-1 0 0,0 0 1 0 0,0 1 0 0 0,0-1 0 0 0,0 0 0 0 0,0 1 0 0 0,1 0 0 0 0,13 8 4005 0 0,-9-1-4420 0 0,2 5 744 0 0,2 5 245 0 0,-9-17-766 0 0,0 1 0 0 0,0-1 1 0 0,0 1-1 0 0,0 0 0 0 0,0 0 0 0 0,-1-1 0 0 0,1 1 0 0 0,0 0 0 0 0,-1 0 0 0 0,0-1 0 0 0,1 4 1 0 0,0 2 199 0 0,-1-5-219 0 0,0 0 0 0 0,-1 0 0 0 0,1 0 1 0 0,-1 0-1 0 0,1 0 0 0 0,-1 0 0 0 0,0 0 0 0 0,0 0 1 0 0,0 0-1 0 0,0 0 0 0 0,0-1 0 0 0,-3 4 0 0 0,3-3 1 0 0,-2 2 17 0 0,-1 1 1 0 0,0-1-1 0 0,0 0 1 0 0,0 0-1 0 0,-7 5 1 0 0,9-7-54 0 0,-1 0 0 0 0,1-1 0 0 0,-1 1 0 0 0,0-1 0 0 0,1 0 0 0 0,-1 1 0 0 0,0-1 0 0 0,0 0 0 0 0,0-1 0 0 0,0 1 0 0 0,-6 0 0 0 0,6-1-12 0 0,0 1 0 0 0,-1-1 0 0 0,1 1 0 0 0,0 0 0 0 0,-6 2 0 0 0,6-2-12 0 0,-1 0 1 0 0,1 0 0 0 0,-1 0 0 0 0,1 0 0 0 0,-7 0-1 0 0,4-1 78 0 0,0 1 0 0 0,0-1 0 0 0,0 1 0 0 0,1 0-1 0 0,-8 3 1 0 0,13-4-74 0 0,-2 0 319 0 0,1 2-156 0 0,0 0-142 0 0,-1-1-1 0 0,1 1 0 0 0,0 0 1 0 0,-1 0-1 0 0,1 0 1 0 0,0 0-1 0 0,0 0 0 0 0,1 0 1 0 0,-1 0-1 0 0,0 1 0 0 0,1-1 1 0 0,-1 0-1 0 0,1 0 0 0 0,0 3 1 0 0,0-3-30 0 0,0-1 0 0 0,0 0 0 0 0,0 0-1 0 0,1 0 1 0 0,-1 1 0 0 0,0-1 0 0 0,1 0 0 0 0,0 0 0 0 0,-1 0 0 0 0,1 0 0 0 0,-1 0 0 0 0,1 0 0 0 0,0 0 0 0 0,0 0 0 0 0,-1 0 0 0 0,1-1 0 0 0,0 1 0 0 0,0 0 0 0 0,0 0 0 0 0,0-1 0 0 0,0 1 0 0 0,0 0 0 0 0,0-1 0 0 0,0 1 0 0 0,1-1 0 0 0,-1 0 0 0 0,0 1 0 0 0,0-1 0 0 0,2 1 0 0 0,2-1-15 0 0,0 0 1 0 0,0 0-1 0 0,-1 0 0 0 0,1 0 1 0 0,0-1-1 0 0,-1 0 0 0 0,1 0 1 0 0,0 0-1 0 0,6-3 0 0 0,3 0-90 0 0,11-3-84 0 0,-19 5 118 0 0,1 0 0 0 0,-1 1 0 0 0,1-1 0 0 0,-1 1 0 0 0,9 0 0 0 0,3 1-176 0 0,25 1-4664 0 0,-22 3-171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3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21 10624 0 0,'-13'-7'1152'0'0,"-2"-2"-368"0"0,15 9-661 0 0,-1-1 1 0 0,0 1-1 0 0,1-1 1 0 0,-1 1-1 0 0,0-1 1 0 0,0 1 0 0 0,1 0-1 0 0,-1 0 1 0 0,0-1-1 0 0,0 1 1 0 0,0 0 0 0 0,0 0-1 0 0,1 0 1 0 0,-1 0-1 0 0,-3 0 1704 0 0,-9 13 107 0 0,7-6-1756 0 0,0 1 0 0 0,1 0 0 0 0,0 0 0 0 0,1 1 0 0 0,0-1 0 0 0,0 1 0 0 0,0 0-1 0 0,-2 13 1 0 0,3-15-124 0 0,0 0 0 0 0,0-1 0 0 0,0 1-1 0 0,-1-1 1 0 0,0 1 0 0 0,-1-1-1 0 0,1 0 1 0 0,-7 6 0 0 0,-47 40 37 0 0,42-39-127 0 0,12-10-27 0 0,0-1 0 0 0,0 1 0 0 0,0-1 0 0 0,0 0 0 0 0,-1 0 0 0 0,1-1 0 0 0,-7 2 0 0 0,-20 10-1413 0 0,30-13 1362 0 0,0 1-1 0 0,0-1 1 0 0,1 0-1 0 0,-1 1 1 0 0,0-1-1 0 0,0 0 1 0 0,0 0-1 0 0,0 0 1 0 0,0 1-1 0 0,0-1 1 0 0,0 0-1 0 0,0 0 1 0 0,0 0-1 0 0,-2-1 1 0 0,-3 1-529 0 0,-5 3-571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4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0 874 13824 0 0,'0'0'1388'0'0,"1"-1"-1276"0"0,0-1-104 0 0,0 0 0 0 0,0 0 0 0 0,0-1 0 0 0,0 1 0 0 0,0 0 0 0 0,0 0 0 0 0,-1-1 0 0 0,1 1 1 0 0,-1-1-1 0 0,0 1 0 0 0,0 0 0 0 0,0-1 0 0 0,0-2 0 0 0,2-13 813 0 0,-1 14-660 0 0,0 0-1 0 0,0 0 0 0 0,0 0 1 0 0,-1 0-1 0 0,0-1 1 0 0,0-5-1 0 0,0-11-166 0 0,35-184 6 0 0,-25 155 0 0 0,10-39 0 0 0,4 1 0 0 0,47-116 0 0 0,-61 179 0 0 0,1 1 0 0 0,22-35 0 0 0,-32 57 0 0 0,-1 1 0 0 0,1 0 0 0 0,0 0 0 0 0,0-1 0 0 0,0 1 0 0 0,0 0 0 0 0,0 0 0 0 0,0 0 0 0 0,0 0 0 0 0,0 0 0 0 0,0 0 0 0 0,1 0 0 0 0,-1 1 0 0 0,0-1 0 0 0,0 0 0 0 0,1 1 0 0 0,-1-1 0 0 0,1 1 0 0 0,-1-1 0 0 0,0 1 0 0 0,4-1 0 0 0,-4 2 0 0 0,0-1 0 0 0,1 1 0 0 0,-1-1 0 0 0,0 1 0 0 0,1 0 0 0 0,-1-1 0 0 0,0 1 0 0 0,0 0 0 0 0,0 0 0 0 0,0 0 0 0 0,1 0 0 0 0,-1 0 0 0 0,-1 0 0 0 0,1 0 0 0 0,0 1 0 0 0,0-1 0 0 0,0 0 0 0 0,-1 0 0 0 0,1 1 0 0 0,0-1 0 0 0,0 3 0 0 0,7 17 0 0 0,-1 0 0 0 0,0 0 0 0 0,5 42 0 0 0,3 68 0 0 0,-15-127 0 0 0,12 190 0 0 0,6 68 0 0 0,13-31 0 0 0,-31-214 0 0 0,0-16 0 0 0,0-1 0 0 0,0 0 0 0 0,0 0 0 0 0,0 1 0 0 0,0-1 0 0 0,0 0 0 0 0,0 1 0 0 0,0-1 0 0 0,0 0 0 0 0,0 1 0 0 0,0-1 0 0 0,-1 0 0 0 0,1 0 0 0 0,0 1 0 0 0,0-1 0 0 0,0 0 0 0 0,0 0 0 0 0,0 1 0 0 0,-1-1 0 0 0,1 0 0 0 0,0 0 0 0 0,0 0 0 0 0,-1 1 0 0 0,1-1 0 0 0,0 0 0 0 0,0 0 0 0 0,-1 0 0 0 0,1 0 0 0 0,-4-2-9 0 0,0 0 0 0 0,0-1 0 0 0,0 0 0 0 0,1 0 0 0 0,-1 0 0 0 0,-5-8-1 0 0,-198-240-6929 0 0,136 148 3999 0 0,56 89 8426 0 0,23 10-5148 0 0,9-2 308 0 0,0-1 1 0 0,29-5 0 0 0,-38 10-453 0 0,-1 1 0 0 0,1 0 0 0 0,-1 1 0 0 0,1 0-1 0 0,0 0 1 0 0,0 0 0 0 0,-1 1 0 0 0,16 3 0 0 0,3 2-808 0 0,4 1-4177 0 0,-14 0-177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4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73 13824 0 0,'-36'63'1322'0'0,"33"-56"-1298"0"0,0-1-1 0 0,1 1 1 0 0,0 0 0 0 0,0 0-1 0 0,0 1 1 0 0,1-1 0 0 0,-1 13 0 0 0,2-18-27 0 0,0 0 1 0 0,0 0 0 0 0,0 0-1 0 0,0 0 1 0 0,1 0 0 0 0,-1 0-1 0 0,1 0 1 0 0,-1 0 0 0 0,1 0-1 0 0,-1-1 1 0 0,1 1 0 0 0,0 0 0 0 0,0 0-1 0 0,0 0 1 0 0,0-1 0 0 0,2 3-1 0 0,-2-3 49 0 0,0 0 0 0 0,0-1 0 0 0,1 1-1 0 0,-1 0 1 0 0,0 0 0 0 0,1 0 0 0 0,-1-1 0 0 0,0 1-1 0 0,1-1 1 0 0,-1 1 0 0 0,1-1 0 0 0,-1 0-1 0 0,1 1 1 0 0,-1-1 0 0 0,1 0 0 0 0,2 0 0 0 0,2-1 82 0 0,-1 0 1 0 0,0 0-1 0 0,1 0 1 0 0,-1-1-1 0 0,1 1 1 0 0,-1-1-1 0 0,0-1 1 0 0,0 1-1 0 0,8-6 0 0 0,5-6 15 0 0,0 0 0 0 0,-1-1 0 0 0,-1-1 0 0 0,19-23 0 0 0,13-13 1041 0 0,-43 47-1121 0 0,8-7-12 0 0,18-26 0 0 0,-29 37-51 0 0,9-13 0 0 0,-10 13 0 0 0,-1 1 0 0 0,1-1 0 0 0,-1 1 0 0 0,1 0 0 0 0,-1-1 0 0 0,1 1 0 0 0,-1 0 0 0 0,1-1 0 0 0,-1 1 0 0 0,1 0 0 0 0,0 0 0 0 0,-1-1 0 0 0,1 1 0 0 0,-1 0 0 0 0,1 0 0 0 0,0 0 0 0 0,-1 0 0 0 0,1 0 0 0 0,0 0 0 0 0,-1 0 0 0 0,1 0 0 0 0,0 0 0 0 0,0 0 0 0 0,-1 0 0 0 0,1 0 0 0 0,-1 0 0 0 0,0 1 0 0 0,1-1 0 0 0,-1 0 0 0 0,0 0 0 0 0,1 0 0 0 0,-1 1 0 0 0,0-1 0 0 0,0 0 0 0 0,1 1 0 0 0,-1-1 0 0 0,0 0 0 0 0,0 0 0 0 0,1 1 0 0 0,-1-1 0 0 0,0 0 0 0 0,0 1 0 0 0,0-1 0 0 0,0 0 0 0 0,1 1 0 0 0,-1-1 0 0 0,0 0 0 0 0,0 1 0 0 0,0-1 0 0 0,0 1 0 0 0,0-1 0 0 0,0 0 0 0 0,0 1 0 0 0,0-1 0 0 0,0 0 0 0 0,0 1 0 0 0,0-1 0 0 0,0 1 0 0 0,-1-1 0 0 0,1 0 0 0 0,0 1 0 0 0,-9 115 0 0 0,8-85-244 0 0,0-24-153 0 0,0 0 0 0 0,1 0-1 0 0,0 0 1 0 0,0 0 0 0 0,1 0-1 0 0,0 0 1 0 0,0 0 0 0 0,3 9 0 0 0,-3-14-623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13824 0 0,'-10'1'126'0'0,"0"-1"0"0"0,0 1 0 0 0,0 1 0 0 0,0 0 0 0 0,1 0 0 0 0,-1 1 0 0 0,1 0 0 0 0,0 1 0 0 0,0 0 0 0 0,0 1 0 0 0,-15 9 0 0 0,21-11-107 0 0,1-1 1 0 0,-1 1 0 0 0,1 0 0 0 0,-1 0-1 0 0,1 0 1 0 0,0 1 0 0 0,0-1 0 0 0,0 0 0 0 0,1 1-1 0 0,-1-1 1 0 0,1 1 0 0 0,0 0 0 0 0,0-1-1 0 0,0 1 1 0 0,1 0 0 0 0,-1 0 0 0 0,1 7 0 0 0,0 5 338 0 0,1-1 0 0 0,1 1 0 0 0,3 16 0 0 0,-1-14-123 0 0,20 102-219 0 0,-22-110-16 0 0,-1-2 0 0 0,0 0 0 0 0,0 0 0 0 0,-1 0 0 0 0,0 9 0 0 0,0-15 0 0 0,-1 0 0 0 0,1 1 0 0 0,0-1 0 0 0,-1 0 0 0 0,0 0 0 0 0,0 0 0 0 0,0 1 0 0 0,0-1 0 0 0,0 0 0 0 0,0 0 0 0 0,0 0 0 0 0,0-1 0 0 0,-1 1 0 0 0,1 0 0 0 0,-1 0 0 0 0,0-1 0 0 0,1 1 0 0 0,-5 2 0 0 0,-11 5 0 0 0,7-5-1157 0 0,-1-3-4629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4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13824 0 0,'-7'12'265'0'0,"1"0"0"0"0,0 0 0 0 0,1 1 1 0 0,0-1-1 0 0,-3 18 0 0 0,-10 70-448 0 0,9-41 271 0 0,-34 202-88 0 0,41-234 2 0 0,2-22-105 0 0,0 0 0 0 0,-1 1 0 0 0,0-1-1 0 0,0 1 1 0 0,0-1 0 0 0,0 0 0 0 0,-4 7 0 0 0,5-11-17 0 0,-1 0 0 0 0,0 0 0 0 0,0 1-1 0 0,0-1 1 0 0,-1 0 0 0 0,1 0 0 0 0,0 0 0 0 0,0 0 0 0 0,0 0 0 0 0,-1-1 0 0 0,1 1 0 0 0,-1 0 0 0 0,1-1-1 0 0,-2 2 1 0 0,1-2-41 0 0,-1 1-861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4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13824 0 0,'5'-1'168'0'0,"0"0"0"0"0,0-1 0 0 0,1 2 0 0 0,-1-1 0 0 0,0 0 0 0 0,1 1 0 0 0,-1 0 0 0 0,7 1 0 0 0,5 1-172 0 0,-11-1 189 0 0,-1-1 1 0 0,1 1-1 0 0,0 0 0 0 0,7 3 0 0 0,13 7 342 0 0,41 22-1 0 0,-28-9-2835 0 0,-27-15-3149 0 0</inkml:trace>
  <inkml:trace contextRef="#ctx0" brushRef="#br0" timeOffset="1">341 512 8288 0 0,'0'0'408'0'0,"-8"-4"-184"0"0,1-8 8 0 0,7-5-232 0 0,0 3 0 0 0,3-7 0 0 0,1 1 0 0 0</inkml:trace>
  <inkml:trace contextRef="#ctx0" brushRef="#br0" timeOffset="2">440 1 11976 0 0,'0'0'1312'0'0,"-7"9"-1312"0"0,4 3 0 0 0,-1-5 0 0 0,1 7 0 0 0,0 0 0 0 0,6 7 0 0 0,-3-1-800 0 0,3 0-184 0 0,1 4-32 0 0,-1 4-8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0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1840 0 0,'-4'-11'-1331'0'0,"2"-2"9796"0"0,5 19-6831 0 0,-1 3-1087 0 0,1-1 1 0 0,1 18-1 0 0,0 1 139 0 0,10 83 970 0 0,4 35-46 0 0,-8-102-1652 0 0,-10-42-193 0 0,5 6-3154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4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1 552 13824 0 0,'0'0'314'0'0,"5"9"872"0"0,-2-9-1173 0 0,-1 0 0 0 0,0-1 0 0 0,0 1 0 0 0,0-1 1 0 0,0 1-1 0 0,0-1 0 0 0,0 0 0 0 0,0 0 0 0 0,0 0 0 0 0,0 0 1 0 0,-1 0-1 0 0,4-2 0 0 0,21-21 877 0 0,-3 3 4 0 0,-11 12-600 0 0,8-6 623 0 0,33-18 0 0 0,-43 27-905 0 0,-7 4-11 0 0,0 1-1 0 0,0-1 1 0 0,0 1 0 0 0,0-1 0 0 0,0 1-1 0 0,6-2 1 0 0,-8 3-1 0 0,0 0 0 0 0,0 0 0 0 0,0 0 0 0 0,0 1 0 0 0,0-1 0 0 0,0 0 0 0 0,0 0 0 0 0,0 0 0 0 0,0 1 0 0 0,0-1 0 0 0,0 0 0 0 0,0 1 0 0 0,0-1 0 0 0,0 1 0 0 0,-1-1 0 0 0,1 1 0 0 0,0 0 0 0 0,0-1 0 0 0,0 1 0 0 0,-1 0 0 0 0,1-1 0 0 0,0 1 0 0 0,-1 0 0 0 0,1 0 0 0 0,-1 0-1 0 0,1 0 1 0 0,0 1 0 0 0,3 6-9 0 0,-1 1-1 0 0,1-1 0 0 0,-1 1 0 0 0,-1-1 1 0 0,0 1-1 0 0,0 0 0 0 0,-1 0 1 0 0,1 15-1 0 0,-2-6-667 0 0,-1-1 1 0 0,0 0 0 0 0,-6 28-1 0 0,0-24-345 0 0</inkml:trace>
  <inkml:trace contextRef="#ctx0" brushRef="#br0" timeOffset="1">455 670 17503 0 0,'0'0'1336'0'0,"0"-9"-848"0"0,0 1-392 0 0,3-4-96 0 0,2-4 0 0 0,-2 0 0 0 0,-3-1-1208 0 0,4 5-264 0 0,-4-23-47 0 0,-4 9-17 0 0</inkml:trace>
  <inkml:trace contextRef="#ctx0" brushRef="#br0" timeOffset="2">420 1 15664 0 0,'0'0'1695'0'0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5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0 730 10136 0 0,'0'0'2536'0'0,"0"-8"-1512"0"0,1 3-743 0 0,-1 1 0 0 0,1 0 0 0 0,0-1 1 0 0,2-6-1 0 0,2-9 361 0 0,20-103 989 0 0,15-44-469 0 0,-34 144-884 0 0,38-137 330 0 0,-33 124-608 0 0,0 2 0 0 0,3-1 0 0 0,31-57 0 0 0,-45 92 0 0 0,0-1 0 0 0,0 1 0 0 0,0 0 0 0 0,0 0 0 0 0,0 0 0 0 0,0 0 0 0 0,0 0 0 0 0,0 0 0 0 0,1 0 0 0 0,-1-1 0 0 0,0 1 0 0 0,0 0 0 0 0,0 0 0 0 0,0 0 0 0 0,0 0 0 0 0,0 0 0 0 0,0 0 0 0 0,0 0 0 0 0,0 0 0 0 0,1 0 0 0 0,-1 0 0 0 0,0 0 0 0 0,0 0 0 0 0,0 0 0 0 0,0-1 0 0 0,0 1 0 0 0,0 0 0 0 0,0 0 0 0 0,1 0 0 0 0,-1 0 0 0 0,0 0 0 0 0,0 0 0 0 0,0 0 0 0 0,0 0 0 0 0,0 0 0 0 0,0 0 0 0 0,0 0 0 0 0,1 0 0 0 0,-1 1 0 0 0,0-1 0 0 0,0 0 0 0 0,0 0 0 0 0,0 0 0 0 0,0 0 0 0 0,0 0 0 0 0,0 0 0 0 0,1 0 0 0 0,-1 0 0 0 0,2 3 0 0 0,-1 0 0 0 0,1 1 0 0 0,-1-1 0 0 0,0 0 0 0 0,0 1 0 0 0,0-1 0 0 0,0 0 0 0 0,-1 1 0 0 0,1-1 0 0 0,-1 1 0 0 0,0 5 0 0 0,2 12 0 0 0,22 220 0 0 0,-22 32 0 0 0,-3-149 0 0 0,-1-82 0 0 0,-8 52 0 0 0,4-50 0 0 0,3-33 0 0 0,3-11 0 0 0,0 0 0 0 0,0 0 0 0 0,0 1 0 0 0,0-1 0 0 0,0 0 0 0 0,0 0 0 0 0,0 0 0 0 0,0 0 0 0 0,0 0 0 0 0,0 0 0 0 0,0 1 0 0 0,0-1 0 0 0,0 0 0 0 0,0 0 0 0 0,0 0 0 0 0,-1 0 0 0 0,1 0 0 0 0,0 0 0 0 0,0 0 0 0 0,0 1 0 0 0,0-1 0 0 0,0 0 0 0 0,0 0 0 0 0,0 0 0 0 0,0 0 0 0 0,0 0 0 0 0,-1 0 0 0 0,1 0 0 0 0,0 0 0 0 0,0 0 0 0 0,0 0 0 0 0,0 0 0 0 0,0 0 0 0 0,0 0 0 0 0,-1 1 0 0 0,1-1 0 0 0,0 0 0 0 0,0 0 0 0 0,0 0 0 0 0,0 0 0 0 0,0 0 0 0 0,0 0 0 0 0,-1 0 0 0 0,1-1 0 0 0,0 1 0 0 0,0 0 0 0 0,0 0 0 0 0,0 0 0 0 0,0 0 0 0 0,0 0 0 0 0,-1 0 0 0 0,1 0 0 0 0,0 0 0 0 0,0 0 0 0 0,0 0 0 0 0,0 0 0 0 0,0 0 0 0 0,0 0 0 0 0,0-1 0 0 0,-3-4 0 0 0,3 5 0 0 0,-10-26-861 0 0,2 0 0 0 0,1-1 0 0 0,-6-43 0 0 0,-6-22-650 0 0,-16-24 396 0 0,9 23 1098 0 0,16 50 17 0 0,8 39 1 0 0,0-12 62 0 0,4 16 47 0 0,-1-1 0 0 0,0 1 0 0 0,1 0 0 0 0,-1 0 0 0 0,0-1 0 0 0,1 1 0 0 0,-1 0 0 0 0,0 0 0 0 0,1 1 0 0 0,-1-1 0 0 0,2 0 0 0 0,21 12 1384 0 0,-21-10-1351 0 0,0 0 0 0 0,0 0 0 0 0,0 0 1 0 0,1-1-1 0 0,-1 0 0 0 0,0 0 0 0 0,4 1 0 0 0,-3-1-118 0 0,0 0 0 0 0,0 1 0 0 0,-1-1 0 0 0,1 1 0 0 0,-1 0 0 0 0,7 3-1 0 0,-7-2 233 0 0,1-1-1 0 0,0 0 1 0 0,0 0-1 0 0,8 2 0 0 0,-2-1 118 0 0,-8-2-441 0 0,-1 0-1 0 0,1-1 0 0 0,0 1 0 0 0,-1-1 1 0 0,1 0-1 0 0,0 1 0 0 0,-1-1 1 0 0,1 0-1 0 0,0 0 0 0 0,0 0 0 0 0,-1 0 1 0 0,1 0-1 0 0,0-1 0 0 0,-1 1 1 0 0,1 0-1 0 0,2-2 0 0 0,-1 2-251 0 0,0-1-1 0 0,-1 0 1 0 0,1 1 0 0 0,0 0-1 0 0,0 0 1 0 0,5 0 0 0 0,5 0-900 0 0,-11-1 195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11976 0 0,'0'0'576'0'0,"-4"5"48"0"0,3-3-616 0 0,0 1 0 0 0,0-1 1 0 0,0 0-1 0 0,0 1 1 0 0,0-1-1 0 0,1 0 1 0 0,-1 1-1 0 0,1-1 0 0 0,-1 1 1 0 0,1-1-1 0 0,0 1 1 0 0,0 2-1 0 0,-2 13 65 0 0,0 1 429 0 0,0 1 0 0 0,1 24-1 0 0,-1 17-52 0 0,-12 100-433 0 0,9-107-42 0 0,3-30-49 0 0,-1 0 0 0 0,0-1 0 0 0,-2 1-1 0 0,-9 28 1 0 0,10-45-399 0 0,4-6-580 0 0,-11 3-6632 0 0</inkml:trace>
  <inkml:trace contextRef="#ctx0" brushRef="#br0" timeOffset="1">1 269 8288 0 0,'0'0'756'0'0,"5"-4"-470"0"0,-4 3-47 0 0,1-1 0 0 0,-1 1 0 0 0,1-1 0 0 0,0 1-1 0 0,0 0 1 0 0,-1 0 0 0 0,1 0 0 0 0,0 0 0 0 0,0 0-1 0 0,0 0 1 0 0,0 0 0 0 0,0 0 0 0 0,0 1 0 0 0,4-1-1 0 0,2 0 264 0 0,-1 1-1 0 0,1 0 1 0 0,7 1-1 0 0,8 0-109 0 0,-15-1-411 0 0,0 1-1 0 0,0 0 0 0 0,8 3 1 0 0,-8-2-198 0 0,1-1 1 0 0,-1 1 0 0 0,9-1-1 0 0,-3-1-141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5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6448 0 0,'0'0'882'0'0,"0"2"244"0"0,-5 11 667 0 0,4-10-1344 0 0,-1 1 1 0 0,1-1-1 0 0,0 1 0 0 0,0 0 1 0 0,0 4-1 0 0,-22 156 2867 0 0,13-102-2933 0 0,-12 77 856 0 0,0-10-2159 0 0,21-125 766 0 0,-1 0-656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1:5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24 6448 0 0,'3'-12'297'0'0,"-2"9"-9"0"0,16-6 2285 0 0,-14 10-2144 0 0,-1-1 0 0 0,1 1 0 0 0,0-1 0 0 0,-1 1-1 0 0,1 0 1 0 0,-1 0 0 0 0,0 0 0 0 0,1 0 0 0 0,-1 0-1 0 0,0 1 1 0 0,0-1 0 0 0,3 3 0 0 0,23 21 230 0 0,-24-18-543 0 0,1 0 0 0 0,-1-1 0 0 0,0 1 0 0 0,0 1 1 0 0,-1-1-1 0 0,0 0 0 0 0,0 1 0 0 0,-1 0 0 0 0,0-1 1 0 0,2 17-1 0 0,-3-18-83 0 0,5 8 25 0 0,-5-12 428 0 0,-3-2-272 0 0,-1-1-208 0 0,-1 1-1 0 0,1-1 1 0 0,-1 0 0 0 0,1 0 0 0 0,0 0-1 0 0,-1 0 1 0 0,-5-4 0 0 0,-14-5-27 0 0,1 3-120 0 0,17 5 139 0 0,0 0 0 0 0,0 1 0 0 0,0 0 0 0 0,0 0 0 0 0,-1 0 0 0 0,-9 0 0 0 0,10 1 16 0 0,1 0 0 0 0,-1 1-1 0 0,0-1 1 0 0,0 1-1 0 0,0 1 1 0 0,0-1 0 0 0,1 1-1 0 0,-1-1 1 0 0,1 1-1 0 0,-1 1 1 0 0,1-1 0 0 0,0 1-1 0 0,0-1 1 0 0,-6 6-1 0 0,7-4-13 0 0,0 0 0 0 0,0 0 0 0 0,0 0 0 0 0,1 0 0 0 0,0 1 0 0 0,0-1 0 0 0,0 1 0 0 0,0-1 0 0 0,-1 10 0 0 0,3-4 0 0 0,8 12 0 0 0,1-15 0 0 0,-4-4 0 0 0,2 0-120 0 0,1 1-1 0 0,-1-2 1 0 0,1 1-1 0 0,0-1 1 0 0,-1 0-1 0 0,1-1 1 0 0,13 1-1 0 0,3 2-4725 0 0,-13-4-399 0 0</inkml:trace>
  <inkml:trace contextRef="#ctx0" brushRef="#br0" timeOffset="1">315 254 10680 0 0,'0'0'489'0'0,"0"-12"182"0"0,1 6-291 0 0,0 0 0 0 0,0 0 0 0 0,1 1 1 0 0,0-1-1 0 0,0 0 0 0 0,0 1 0 0 0,1-1 1 0 0,0 1-1 0 0,5-9 0 0 0,-4 9 82 0 0,0 0 0 0 0,0 0 0 0 0,7-5 0 0 0,-7 5-110 0 0,13 1 745 0 0,-9 25-946 0 0,-6-17-143 0 0,0 0-1 0 0,0 0 1 0 0,-1 0 0 0 0,1 1-1 0 0,-1-1 1 0 0,1 6-1 0 0,-3 36 14 0 0,-1-19-5909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7832 0 0,'0'0'705'0'0,"-1"1"-577"0"0,-2 1 25 0 0,1 0 1 0 0,0 0-1 0 0,0 0 1 0 0,0 1-1 0 0,0-1 1 0 0,0 0-1 0 0,1 1 0 0 0,-1 0 1 0 0,1-1-1 0 0,0 1 1 0 0,0 0-1 0 0,-1-1 1 0 0,0 6-1 0 0,-1 5 910 0 0,-2 25 0 0 0,2-13-836 0 0,0 17 197 0 0,0 0-1 0 0,7 72 1 0 0,0-11-397 0 0,-10-40-401 0 0,4-48-1014 0 0</inkml:trace>
  <inkml:trace contextRef="#ctx0" brushRef="#br0" timeOffset="1">0 298 10680 0 0,'0'0'810'0'0,"1"0"-548"0"0,1-3-152 0 0,0 1 1 0 0,1 0-1 0 0,-1 0 1 0 0,1 1 0 0 0,-1-1-1 0 0,1 1 1 0 0,0-1 0 0 0,0 1-1 0 0,-1 0 1 0 0,1 0-1 0 0,0 0 1 0 0,0 0 0 0 0,0 0-1 0 0,0 1 1 0 0,0 0-1 0 0,1-1 1 0 0,-1 1 0 0 0,0 0-1 0 0,0 0 1 0 0,0 1-1 0 0,5 0 1 0 0,-3 0-107 0 0,1 1-1 0 0,-1 0 1 0 0,0 0-1 0 0,8 3 1 0 0,17 15-3870 0 0,-19-11-575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10968 0 0,'0'0'833'0'0,"14"0"-458"0"0,-9 1-230 0 0,0 1 1 0 0,-1-1-1 0 0,1 1 1 0 0,-1 0-1 0 0,0 0 1 0 0,1 0-1 0 0,5 4 1 0 0,-6-3 155 0 0,6 3 31 0 0,0 0 0 0 0,12 10 0 0 0,-19-13-236 0 0,1 1 1 0 0,-1-1-1 0 0,0 0 0 0 0,1 1 0 0 0,-1 0 1 0 0,-1 0-1 0 0,1 0 0 0 0,2 6 1 0 0,2 6 266 0 0,-4-12-272 0 0,-1 1 1 0 0,0 0-1 0 0,0 0 1 0 0,-1 0-1 0 0,1 0 1 0 0,-1 0-1 0 0,0 0 1 0 0,0 7-1 0 0,-1-11 8 0 0,0-1-95 0 0,0 1 0 0 0,0-1 0 0 0,0 0 0 0 0,1 0 1 0 0,-1 0-1 0 0,0 0 0 0 0,0 0 0 0 0,0 0 0 0 0,0 0 0 0 0,0 0 0 0 0,0 1 1 0 0,0-1-1 0 0,0 0 0 0 0,0 0 0 0 0,0 0 0 0 0,0 0 0 0 0,0 0 0 0 0,0 0 1 0 0,0 1-1 0 0,0-1 0 0 0,0 0 0 0 0,0 0 0 0 0,0 0 0 0 0,0 0 0 0 0,0 0 1 0 0,0 0-1 0 0,0 1 0 0 0,0-1 0 0 0,0 0 0 0 0,0 0 0 0 0,0 0 0 0 0,0 0 1 0 0,0 0-1 0 0,0 0 0 0 0,0 1 0 0 0,0-1 0 0 0,0 0 0 0 0,0 0 0 0 0,0 0 1 0 0,0 0-1 0 0,-1 0 0 0 0,1 0 0 0 0,0 0 0 0 0,0 1 0 0 0,-5 7 113 0 0,4-6-72 0 0,0-1 65 0 0,-7 3 96 0 0,6-3-197 0 0,0 0 0 0 0,0 0 0 0 0,-1 0 0 0 0,1-1 0 0 0,0 1 0 0 0,0-1 1 0 0,-1 1-1 0 0,1-1 0 0 0,-1 0 0 0 0,1 0 0 0 0,0 0 0 0 0,-1 0 0 0 0,1 0 0 0 0,0-1 0 0 0,-1 1 1 0 0,-2-2-1 0 0,-16-1-10 0 0,7 2-81 0 0,12 1 42 0 0,0-1 0 0 0,0 1 1 0 0,0 0-1 0 0,0 0 0 0 0,1 0 1 0 0,-1 0-1 0 0,0 1 0 0 0,-3-1 0 0 0,-13 2-78 0 0,17-3 145 0 0,-1 1-1 0 0,0 0 0 0 0,0 0 1 0 0,1 0-1 0 0,-1 0 0 0 0,0 1 1 0 0,0-1-1 0 0,1 0 0 0 0,-1 1 1 0 0,0-1-1 0 0,1 1 0 0 0,-1-1 0 0 0,1 1 1 0 0,-1 0-1 0 0,0 0 0 0 0,-2 2 1 0 0,0 0 60 0 0,0 0-11 0 0,0 1 0 0 0,1-1 0 0 0,-1 1 0 0 0,1-1 0 0 0,-1 1 0 0 0,1 0 0 0 0,0 1 0 0 0,1-1-1 0 0,-4 5 1 0 0,6-7-61 0 0,-1-1 0 0 0,1 1-1 0 0,0-1 1 0 0,-1 0 0 0 0,1 1 0 0 0,0-1-1 0 0,0 1 1 0 0,0-1 0 0 0,0 1-1 0 0,0-1 1 0 0,0 1 0 0 0,1-1-1 0 0,-1 1 1 0 0,0-1 0 0 0,1 0-1 0 0,-1 1 1 0 0,1-1 0 0 0,0 2-1 0 0,0-1-2 0 0,1 0-1 0 0,0 1 0 0 0,-1-1 0 0 0,1 0 0 0 0,0 0 0 0 0,0-1 0 0 0,0 1 1 0 0,0 0-1 0 0,3 1 0 0 0,3 2-27 0 0,1-1-1 0 0,0 0 1 0 0,0 0 0 0 0,13 3 0 0 0,-21-6 46 0 0,26 5-5277 0 0,-13-5-533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14944 0 0,'0'0'1823'0'0,"4"8"-1647"0"0,0-5-171 0 0,0 0 0 0 0,0 0-1 0 0,1 0 1 0 0,-1-1-1 0 0,1 0 1 0 0,8 3-1 0 0,41 7 283 0 0,-27-8-816 0 0,-19-4 188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9672 0 0,'0'0'2136'0'0,"-3"8"1517"0"0,8 3-3132 0 0,1-1 0 0 0,10 16 0 0 0,-9-16-157 0 0,-1 0 0 0 0,7 15-1 0 0,-12-23-315 0 0,0 0 0 0 0,0 0-1 0 0,0 0 1 0 0,-1 1-1 0 0,1-1 1 0 0,0 0-1 0 0,-1 0 1 0 0,0 1-1 0 0,1-1 1 0 0,-1 0 0 0 0,0 1-1 0 0,0-1 1 0 0,0 0-1 0 0,-1 1 1 0 0,1-1-1 0 0,0 0 1 0 0,-1 0-1 0 0,0 1 1 0 0,1-1 0 0 0,-1 0-1 0 0,0 0 1 0 0,0 0-1 0 0,-2 3 1 0 0,-12 19 700 0 0,13-20-795 0 0,1-1 1 0 0,-1 1-1 0 0,0-1 0 0 0,-1 0 0 0 0,1 0 1 0 0,0 0-1 0 0,-1 0 0 0 0,0 0 1 0 0,0 0-1 0 0,-3 2 0 0 0,-4 2-842 0 0,2-2-50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7344 0 0,'0'0'660'0'0,"-5"-11"-367"0"0,9-11 373 0 0,-1 11-68 0 0,1 0 1522 0 0,0 10-559 0 0,-3 2-1515 0 0,0 0 1 0 0,0 0-1 0 0,0 0 0 0 0,0 0 0 0 0,-1 0 1 0 0,1 0-1 0 0,0 1 0 0 0,-1-1 0 0 0,1 0 1 0 0,-1 0-1 0 0,1 0 0 0 0,-1 2 1 0 0,2 5 111 0 0,0 1 0 0 0,-1-1 1 0 0,1 16-1 0 0,-1-1 94 0 0,1 8-103 0 0,4 27 61 0 0,-5-56-195 0 0,1 13 139 0 0,1-1-1 0 0,0 1 1 0 0,1-1 0 0 0,11 25 0 0 0,-13-37-74 0 0,-1-1-70 0 0,0-1 0 0 0,0 0 0 0 0,0 0 0 0 0,1 1 0 0 0,-1-1 0 0 0,0 0 0 0 0,0 0 0 0 0,0 0 0 0 0,0 0 0 0 0,1 0 1 0 0,-1 0-1 0 0,0-1 0 0 0,0 1 0 0 0,0 0 0 0 0,0 0 0 0 0,1-1 0 0 0,-1 1 0 0 0,0-1 0 0 0,0 1 0 0 0,0-1 1 0 0,0 0-1 0 0,0 1 0 0 0,0-1 0 0 0,0 0 0 0 0,-1 0 0 0 0,1 1 0 0 0,0-1 0 0 0,1-2 0 0 0,2-2 61 0 0,-1 0 0 0 0,1 0 0 0 0,-1-1-1 0 0,2-6 1 0 0,-1 5-38 0 0,36-84 351 0 0,-35 78-384 0 0,-2 8 0 0 0,-1-1 0 0 0,0 1 0 0 0,1 0 0 0 0,4-5 0 0 0,-1 5-12 0 0,-5 5 6 0 0,0 0 0 0 0,0 0-1 0 0,0 0 1 0 0,0 0-1 0 0,-1 0 1 0 0,1 0-1 0 0,0 0 1 0 0,0 0 0 0 0,0 0-1 0 0,0 1 1 0 0,-1-1-1 0 0,1 0 1 0 0,0 0-1 0 0,0 1 1 0 0,-1-1-1 0 0,1 0 1 0 0,0 1 0 0 0,-1-1-1 0 0,1 1 1 0 0,0-1-1 0 0,-1 1 1 0 0,1 0-1 0 0,0-1 1 0 0,-1 1-1 0 0,1 1 1 0 0,11 18-74 0 0,-4-1 68 0 0,-5-10 15 0 0,1 0-1 0 0,0-1 1 0 0,9 14-1 0 0,-11-19 24 0 0,-1 0 0 0 0,1-1 0 0 0,0 0 0 0 0,0 1 0 0 0,0-1 0 0 0,1 0 0 0 0,-1 0 0 0 0,1 0 0 0 0,-1 0 0 0 0,1 0 0 0 0,0-1 0 0 0,-1 1 0 0 0,1-1 0 0 0,5 2-1 0 0,-6-3-13 0 0,-1 0 0 0 0,0 0 0 0 0,0 0 0 0 0,0-1 0 0 0,0 1 0 0 0,1 0 0 0 0,-1-1 0 0 0,0 1 0 0 0,0 0 0 0 0,0-1-1 0 0,0 1 1 0 0,0-1 0 0 0,0 0 0 0 0,0 1 0 0 0,0-1 0 0 0,0 0 0 0 0,0 0 0 0 0,-1 0 0 0 0,2-1 0 0 0,16-19 253 0 0,-12 10-265 0 0,-1 1 0 0 0,0-1 0 0 0,-1 0 0 0 0,0-1 0 0 0,-1 1-1 0 0,0-1 1 0 0,1-16 0 0 0,0 6-669 0 0,0-6-428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5528 0 0,'0'0'9030'0'0,"4"-5"-8487"0"0,-2 2-398 0 0,1 0 0 0 0,0 1 1 0 0,0-1-1 0 0,0 1 0 0 0,0 0 1 0 0,0 0-1 0 0,0 0 0 0 0,1 0 0 0 0,-1 0 1 0 0,0 1-1 0 0,6-2 0 0 0,-1 1 137 0 0,-1 0 1 0 0,1 1-1 0 0,0 0 0 0 0,14 1 0 0 0,-10 0-135 0 0,0 1-1 0 0,0 0 0 0 0,-1 1 1 0 0,1 1-1 0 0,0 0 0 0 0,-1 0 1 0 0,1 1-1 0 0,-1 0 0 0 0,0 1 0 0 0,18 11 1 0 0,-25-12-66 0 0,1 0-1 0 0,-1 0 1 0 0,0 1 0 0 0,0-1 0 0 0,0 1-1 0 0,-1 0 1 0 0,1 0 0 0 0,-1 0 0 0 0,0 0-1 0 0,-1 1 1 0 0,0-1 0 0 0,1 1 0 0 0,-2 0 0 0 0,1 0-1 0 0,-1-1 1 0 0,1 1 0 0 0,-2 0 0 0 0,1 0-1 0 0,-1 0 1 0 0,0 0 0 0 0,0 7 0 0 0,-2 4 27 0 0,0 0-1 0 0,-1-1 1 0 0,0 1 0 0 0,-2-1 0 0 0,0 0 0 0 0,-9 21 0 0 0,9-27 17 0 0,0 0 1 0 0,-1 0 0 0 0,0 0-1 0 0,0-1 1 0 0,-1 0-1 0 0,0 0 1 0 0,0 0 0 0 0,-18 14-1 0 0,7-8-247 0 0,12-10 12 0 0,0-1 0 0 0,0 1-1 0 0,0-1 1 0 0,0 0 0 0 0,-11 5-1 0 0,16-9-221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2304 0 0,'1'0'7682'0'0,"6"-3"-6318"0"0,3 0-496 0 0,-8 2-790 0 0,0 0 0 0 0,0 0 0 0 0,0 1-1 0 0,0-1 1 0 0,1 0 0 0 0,-1 1 0 0 0,0 0 0 0 0,0-1 0 0 0,1 1-1 0 0,-1 0 1 0 0,0 0 0 0 0,1 1 0 0 0,-1-1 0 0 0,0 0 0 0 0,0 1-1 0 0,0-1 1 0 0,1 1 0 0 0,1 1 0 0 0,12 8 614 0 0,-16-9-680 0 0,1-1-1 0 0,-1 1 1 0 0,1-1 0 0 0,-1 1 0 0 0,0 0 0 0 0,1-1-1 0 0,-1 1 1 0 0,0 0 0 0 0,1-1 0 0 0,-1 1 0 0 0,0 0-1 0 0,0-1 1 0 0,0 1 0 0 0,0 0 0 0 0,0 1 0 0 0,0 0 7 0 0,4 11 165 0 0,0 0 1 0 0,-2 0-1 0 0,0 0 1 0 0,1 18 0 0 0,-7 6 1216 0 0,2-37-1327 0 0,-6-1 6 0 0,6 1-73 0 0,0 0 0 0 0,0-1-1 0 0,0 1 1 0 0,0-1 0 0 0,0 0-1 0 0,0 1 1 0 0,0-1-1 0 0,1 0 1 0 0,-3-2 0 0 0,-1 0 5 0 0,0 0 43 0 0,4 2-46 0 0,0 1 0 0 0,-1 0 1 0 0,1-1-1 0 0,0 1 0 0 0,0 0 0 0 0,-1 0 1 0 0,1 0-1 0 0,0 0 0 0 0,0 0 1 0 0,0 0-1 0 0,-1 1 0 0 0,1-1 0 0 0,0 0 1 0 0,0 1-1 0 0,0-1 0 0 0,-2 1 0 0 0,-15 8 88 0 0,17-8 21 0 0,-6 1 125 0 0,-6 11-48 0 0,10-10-115 0 0,2-3-80 0 0,1 1 0 0 0,-1-1 0 0 0,1 1 1 0 0,0-1-1 0 0,-1 1 0 0 0,1 0 0 0 0,-1-1 1 0 0,1 1-1 0 0,0 0 0 0 0,0 0 0 0 0,-1-1 0 0 0,1 1 1 0 0,0 0-1 0 0,0-1 0 0 0,0 1 0 0 0,0 0 1 0 0,0 0-1 0 0,0-1 0 0 0,0 1 0 0 0,0 1 0 0 0,-1 12 0 0 0,3-10 0 0 0,0-3 0 0 0,0 2-34 0 0,0 1 0 0 0,0-1 0 0 0,1 0 0 0 0,-1 0 0 0 0,1 0 0 0 0,0 0 0 0 0,0 0 0 0 0,0-1 0 0 0,0 0 0 0 0,1 1 0 0 0,5 2 0 0 0,2 2-239 0 0,-10-6 180 0 0,1 0 0 0 0,0 0 1 0 0,-1-1-1 0 0,1 1 0 0 0,0 0 0 0 0,0-1 0 0 0,0 1 0 0 0,0-1 1 0 0,2 0-1 0 0,2 1-637 0 0,4 0-514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13448 0 0,'0'0'613'0'0,"-1"0"-10"0"0,-11-7-385 0 0,3 5-196 0 0,6 2-22 0 0,2 0 18 0 0,0 0 1 0 0,-1 0 0 0 0,1 1 0 0 0,0-1 0 0 0,0 0-1 0 0,-1 0 1 0 0,1 1 0 0 0,0-1 0 0 0,0 0 0 0 0,0 1-1 0 0,-1 0 1 0 0,1-1 0 0 0,0 1 0 0 0,0 0 0 0 0,0-1 0 0 0,0 1-1 0 0,0 0 1 0 0,0 0 0 0 0,1 0 0 0 0,-1 0 0 0 0,0 0-1 0 0,0 0 1 0 0,0 0 0 0 0,1 0 0 0 0,-1 0 0 0 0,1 0-1 0 0,-1 0 1 0 0,1 0 0 0 0,-1 0 0 0 0,1 1 0 0 0,0-1-1 0 0,-1 0 1 0 0,1 0 0 0 0,0 1 0 0 0,0-1 0 0 0,0 2 0 0 0,0 1 47 0 0,0 0 0 0 0,0 0 0 0 0,1 0 0 0 0,-1 0 0 0 0,1 1 1 0 0,0-1-1 0 0,0 0 0 0 0,1-1 0 0 0,-1 1 0 0 0,4 6 1 0 0,-3-6-40 0 0,-1 0 1 0 0,1 0-1 0 0,0 0 1 0 0,-1 0 0 0 0,0 0-1 0 0,0 0 1 0 0,0 0 0 0 0,-1 0-1 0 0,0 0 1 0 0,1 1-1 0 0,-1-1 1 0 0,-1 0 0 0 0,1 0-1 0 0,0 0 1 0 0,-1 0 0 0 0,0 1-1 0 0,0-1 1 0 0,0 0 0 0 0,-1 0-1 0 0,0 0 1 0 0,-1 3-1 0 0,-5 4 47 0 0,0 1-40 0 0,-1-2 1 0 0,0 1-1 0 0,-18 16 0 0 0,15-19-126 0 0,6-7-3468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12896 0 0,'0'0'997'0'0,"-1"2"-656"0"0,-9 14-230 0 0,1 2-1 0 0,0-1 1 0 0,2 1 0 0 0,-9 28-1 0 0,12-32 282 0 0,1 0-1 0 0,1 0 1 0 0,0 0-1 0 0,0 1 1 0 0,2-1-1 0 0,2 29 0 0 0,3-24 639 0 0,-5-17-140 0 0,2-2-486 0 0,4 0-263 0 0,0 0 1 0 0,0-1-1 0 0,-1 1 0 0 0,1-1 0 0 0,0-1 0 0 0,0 1 0 0 0,-1-1 0 0 0,1 0 0 0 0,-1 0 0 0 0,1 0 0 0 0,-1-1 0 0 0,0 0 0 0 0,0 0 0 0 0,9-7 0 0 0,-10 7-116 0 0,-1 1-1 0 0,1-1 1 0 0,-1 1 0 0 0,7-2-1 0 0,9-6-27 0 0,-9 7 3 0 0,-9 4-13 0 0,0-1 0 0 0,0 1 0 0 0,1 0 0 0 0,-1 0-1 0 0,0 0 1 0 0,0 0 0 0 0,0 0 0 0 0,0 1 0 0 0,0-1-1 0 0,-1 0 1 0 0,1 0 0 0 0,0 0 0 0 0,0 1 0 0 0,-1-1-1 0 0,2 3 1 0 0,7 21-421 0 0,-8-18 12 0 0,0 1-1 0 0,0 0 1 0 0,-1 8 0 0 0,0-14-408 0 0,4 9-5095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2304 0 0,'0'0'224'0'0,"-5"7"2080"0"0,10 2 448 0 0,0-2 80 0 0,2 5 16 0 0,-1 0-2496 0 0,2 0-496 0 0,-4 4-104 0 0,7-4-16 0 0,-4 5-544 0 0,0-1-112 0 0,11 17-16 0 0,-7-14-8 0 0</inkml:trace>
  <inkml:trace contextRef="#ctx0" brushRef="#br0" timeOffset="1">143 225 6448 0 0,'0'0'498'0'0,"8"-8"748"0"0,-6 4-757 0 0,0 0 0 0 0,0 0 1 0 0,0 1-1 0 0,1-1 0 0 0,0 0 1 0 0,-1 1-1 0 0,1 0 0 0 0,0 0 1 0 0,5-4-1 0 0,-4 3-307 0 0,1 1 1 0 0,-1 1-1 0 0,0-1 1 0 0,1 0 0 0 0,-1 1-1 0 0,1 0 1 0 0,0 0-1 0 0,5-1 1 0 0,-8 3-33 0 0,-1 2-143 0 0,-1 1 0 0 0,1 0 0 0 0,-1-1 0 0 0,1 1 0 0 0,0-1 0 0 0,0 1 0 0 0,0-1 0 0 0,2 4 0 0 0,5 15-294 0 0,-7-4-865 0 0,-1-1-3718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76 109 6912 0 0,'-4'-4'6378'0'0,"-10"-26"-2123"0"0,-1-4-2378 0 0,11 29-1877 0 0,1 0 1 0 0,-1 0-1 0 0,-6-6 0 0 0,-2 2-5150 0 0,2 4-979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8 8576 0 0,'0'0'1280'0'0,"-2"0"-902"0"0,-10-1 155 0 0,10 0-423 0 0,0 1 0 0 0,0 0 0 0 0,0-1 0 0 0,0 1 0 0 0,0 0 0 0 0,0 0 1 0 0,-1 1-1 0 0,1-1 0 0 0,0 0 0 0 0,0 1 0 0 0,-3 0 0 0 0,-1 2 133 0 0,0 0 0 0 0,1 0 1 0 0,-1 0-1 0 0,0 1 0 0 0,1 0 0 0 0,0 0 1 0 0,0 1-1 0 0,1-1 0 0 0,-1 1 1 0 0,1 0-1 0 0,0 0 0 0 0,0 0 0 0 0,0 1 1 0 0,1 0-1 0 0,0-1 0 0 0,0 1 1 0 0,0 0-1 0 0,-1 7 0 0 0,3-11 133 0 0,1 1 150 0 0,0-3-505 0 0,0 1-1 0 0,0 0 1 0 0,0-1-1 0 0,0 1 1 0 0,0-1 0 0 0,0 1-1 0 0,0 0 1 0 0,0-1 0 0 0,0 1-1 0 0,0-1 1 0 0,0 1 0 0 0,0-1-1 0 0,1 1 1 0 0,-1 0-1 0 0,0 0 1 0 0,2 0-2 0 0,-1 0-1 0 0,0 0 1 0 0,0-1-1 0 0,1 1 1 0 0,-1 0-1 0 0,1-1 1 0 0,-1 1-1 0 0,1 0 1 0 0,-1-1-1 0 0,1 0 1 0 0,-1 1-1 0 0,1-1 1 0 0,-1 0-1 0 0,1 0 1 0 0,-1 0-1 0 0,1 0 1 0 0,-1 0-1 0 0,1 0 1 0 0,-1 0-1 0 0,1-1 1 0 0,-1 1-1 0 0,1 0 1 0 0,-1-1-1 0 0,1 0 1 0 0,-1 1-1 0 0,1-1 1 0 0,1-1-1 0 0,5-2 153 0 0,1-1-1 0 0,-1-1 1 0 0,9-7-1 0 0,-11 9-63 0 0,1-3 1 0 0,0 0 0 0 0,0-1 0 0 0,-1 1 0 0 0,0-1 0 0 0,6-11 0 0 0,10-13 2 0 0,-27 40-336 0 0,-1 0 0 0 0,1 0 0 0 0,0 1 0 0 0,-5 12 0 0 0,-28 84 2 0 0,29-86 216 0 0,0 0 0 0 0,-1 0 0 0 0,-16 22 0 0 0,-50 62 138 0 0,71-97-130 0 0,-1 0 0 0 0,-1 0 0 0 0,1-1 0 0 0,-1 0 0 0 0,-10 7 0 0 0,1-2 0 0 0,14-9-52 0 0,0 1-1 0 0,0-1 0 0 0,0 0 1 0 0,0 0-1 0 0,0 0 0 0 0,0 0 0 0 0,0 0 1 0 0,-1-1-1 0 0,1 1 0 0 0,0 0 1 0 0,-1-1-1 0 0,1 0 0 0 0,0 0 0 0 0,-1 1 1 0 0,1-2-1 0 0,0 1 0 0 0,-5-1 1 0 0,-13-6-5189 0 0,5 0-177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12440 0 0,'-1'3'957'0'0,"-6"27"-575"0"0,-3 22 163 0 0,1 8 741 0 0,-3 24-275 0 0,4 45-9 0 0,3-105-754 0 0,4-20-547 0 0,-1 1 0 0 0,2 0-1 0 0,-1 0 1 0 0,0-1 0 0 0,1 1 0 0 0,0 7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1376 0 0,'0'0'128'0'0,"8"-9"-128"0"0,-1 1 0 0 0,1 4 1800 0 0,-2-1 344 0 0,6-2 64 0 0,-2 0 8 0 0,0 7-1352 0 0,-2-5-280 0 0,2-2-48 0 0,1 7-16 0 0,1-5-136 0 0,-2 5-24 0 0,-3 0-8 0 0</inkml:trace>
  <inkml:trace contextRef="#ctx0" brushRef="#br0" timeOffset="0.99">290 154 10592 0 0,'0'0'818'0'0,"8"3"-500"0"0,-5-2-123 0 0,0-1 1 0 0,0 0-1 0 0,0 0 1 0 0,0 0 0 0 0,0 0-1 0 0,-1-1 1 0 0,1 1 0 0 0,0-1-1 0 0,0 0 1 0 0,0 0-1 0 0,0 0 1 0 0,-1 0 0 0 0,1 0-1 0 0,-1 0 1 0 0,5-4-1 0 0,-3 3 96 0 0,-1 0-1 0 0,1-1 0 0 0,-1 0 0 0 0,0 0 0 0 0,1 0 1 0 0,-1 0-1 0 0,0-1 0 0 0,-1 1 0 0 0,5-8 0 0 0,-5 7-217 0 0,-1 0 0 0 0,1 0 0 0 0,-1 0 0 0 0,0-1 0 0 0,0 1 0 0 0,0 0 0 0 0,-1-1 0 0 0,0 1 0 0 0,0-1 0 0 0,0 1 0 0 0,0-1 0 0 0,-1 1 0 0 0,-1-8 0 0 0,2 10-91 0 0,-1 0-1 0 0,1 0 0 0 0,-1 0 1 0 0,0 0-1 0 0,0 0 1 0 0,1 1-1 0 0,-1-1 0 0 0,-1 0 1 0 0,1 0-1 0 0,0 1 0 0 0,0-1 1 0 0,-1 0-1 0 0,1 1 0 0 0,0-1 1 0 0,-1 1-1 0 0,0 0 0 0 0,1-1 1 0 0,-1 1-1 0 0,0 0 1 0 0,0 0-1 0 0,1 0 0 0 0,-1 0 1 0 0,0 0-1 0 0,0 1 0 0 0,0-1 1 0 0,0 1-1 0 0,0-1 0 0 0,0 1 1 0 0,-5-1-1 0 0,6 2-58 0 0,-1-1 0 0 0,0 1 0 0 0,0-1-1 0 0,0 1 1 0 0,0-1 0 0 0,0 1 0 0 0,0 0-1 0 0,1 0 1 0 0,-1 0 0 0 0,0 0 0 0 0,-2 2 0 0 0,2-1-28 0 0,-3 1-207 0 0,1 1-1 0 0,-1-1 1 0 0,1 1-1 0 0,1 0 1 0 0,-1 0-1 0 0,0 0 1 0 0,1 1-1 0 0,0-1 1 0 0,-5 9-1 0 0,4-1-4833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0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7368 0 0,'0'0'568'0'0,"5"-2"-66"0"0,0 0 772 0 0,1 0-1 0 0,0 0 0 0 0,8-4 0 0 0,-8 3-465 0 0,1 0-1 0 0,-1 1 0 0 0,8-3 1 0 0,15-4-64 0 0,-24 7-618 0 0,1 0-1 0 0,-1 0 1 0 0,1 0-1 0 0,0 1 1 0 0,0 0-1 0 0,9 0 0 0 0,-7 2 17 0 0,4 5-97 0 0,-14 3-1042 0 0,1-7 810 0 0,-6 19-569 0 0,-3 1-10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1840 0 0,'2'-3'14724'0'0,"1"3"-15438"0"0,58-5 2987 0 0,-54 5-2221 0 0,0-1 0 0 0,0 0-1 0 0,7-3 1 0 0,-7 3-51 0 0,0-1 1 0 0,0 1-1 0 0,8-1 0 0 0,-12 2-9 0 0,1 0-1 0 0,-1-1 0 0 0,1 1 1 0 0,0-1-1 0 0,-1 0 0 0 0,1 0 1 0 0,5-3-1 0 0,-8 3-342 0 0,10 1-7388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0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98 10136 0 0,'0'0'769'0'0,"1"7"-482"0"0,0-6-209 0 0,-1 1 1 0 0,1-1-1 0 0,-1 1 1 0 0,1-1 0 0 0,0 0-1 0 0,-1 0 1 0 0,1 1-1 0 0,0-1 1 0 0,0 0 0 0 0,0 0-1 0 0,0 0 1 0 0,0 0-1 0 0,0 0 1 0 0,1 0-1 0 0,-1 0 1 0 0,0 0 0 0 0,0-1-1 0 0,1 1 1 0 0,-1 0-1 0 0,0-1 1 0 0,1 1 0 0 0,-1-1-1 0 0,1 1 1 0 0,-1-1-1 0 0,1 0 1 0 0,-1 0-1 0 0,1 1 1 0 0,-1-1 0 0 0,0 0-1 0 0,1 0 1 0 0,-1-1-1 0 0,1 1 1 0 0,2-1 0 0 0,-1 1 103 0 0,0-1 1 0 0,0 1-1 0 0,0-1 1 0 0,0 0-1 0 0,0 0 1 0 0,-1-1-1 0 0,1 1 1 0 0,0 0-1 0 0,-1-1 1 0 0,1 0-1 0 0,-1 1 1 0 0,1-1-1 0 0,-1 0 0 0 0,0 0 1 0 0,4-5-1 0 0,-4 4-52 0 0,0 0 0 0 0,0 0 0 0 0,-1 0 0 0 0,1-1-1 0 0,-1 1 1 0 0,1-1 0 0 0,-1 1 0 0 0,0-1-1 0 0,-1 0 1 0 0,1 1 0 0 0,-1-1 0 0 0,1 0 0 0 0,-1 1-1 0 0,0-1 1 0 0,-1 0 0 0 0,1 0 0 0 0,-1-3-1 0 0,-1 1 52 0 0,2 3-127 0 0,-1 0 1 0 0,0 1-1 0 0,1-1 1 0 0,-1 1-1 0 0,0-1 1 0 0,-1 1-1 0 0,-1-4 1 0 0,3 5-41 0 0,0 1 0 0 0,-1 0 1 0 0,1 0-1 0 0,0-1 0 0 0,-1 1 0 0 0,1 0 1 0 0,0-1-1 0 0,-1 1 0 0 0,1 0 0 0 0,-1 0 0 0 0,1 0 1 0 0,0 0-1 0 0,-1-1 0 0 0,1 1 0 0 0,-1 0 0 0 0,1 0 1 0 0,0 0-1 0 0,-1 0 0 0 0,1 0 0 0 0,-1 0 1 0 0,0 0-1 0 0,0 0 30 0 0,0 1 0 0 0,0-1 0 0 0,0 0 1 0 0,0 1-1 0 0,0-1 0 0 0,0 1 0 0 0,0-1 0 0 0,0 1 1 0 0,0 0-1 0 0,0-1 0 0 0,0 1 0 0 0,0 1 0 0 0,-5 3 60 0 0,1 1-1 0 0,0 0 0 0 0,1 0 1 0 0,-1 0-1 0 0,1 1 0 0 0,0 0 1 0 0,1 0-1 0 0,-5 11 0 0 0,0 7-174 0 0,-7 31-1 0 0,9-33 141 0 0,6-21-69 0 0,-12 55 0 0 0,12-51 0 0 0,-1-1 0 0 0,1 1 0 0 0,0 0 0 0 0,0-1 0 0 0,1 1 0 0 0,-1-1 0 0 0,1 1 0 0 0,3 7 0 0 0,0 1 0 0 0,-4-12 0 0 0,0 0 0 0 0,1-1 0 0 0,-1 1 0 0 0,0 0 0 0 0,1-1 0 0 0,0 1 0 0 0,-1 0 0 0 0,1-1 0 0 0,0 1 0 0 0,0-1 0 0 0,0 1 0 0 0,0-1 0 0 0,0 0 0 0 0,0 1 0 0 0,0-1 0 0 0,1 0 0 0 0,-1 0 0 0 0,3 2 0 0 0,-2-1 0 0 0,0-1 0 0 0,1 0 0 0 0,-1 1 0 0 0,1-1 0 0 0,-1-1 0 0 0,1 1 0 0 0,-1 0 0 0 0,1 0 0 0 0,0-1 0 0 0,-1 0 0 0 0,1 1 0 0 0,0-1 0 0 0,-1 0 0 0 0,1 0 0 0 0,0 0 0 0 0,-1-1 0 0 0,1 1 0 0 0,0-1 0 0 0,-1 1 0 0 0,1-1 0 0 0,-1 0 0 0 0,1 0 0 0 0,-1 0 0 0 0,1 0 0 0 0,3-3 0 0 0,43-33-730 0 0,-18 11-2665 0 0,-17 13-3015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1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8088 0 0,'0'0'733'0'0,"1"-9"3942"0"0,1 8-4520 0 0,0 0 0 0 0,1 0 1 0 0,-1 0-1 0 0,1 0 0 0 0,-1 0 1 0 0,1 0-1 0 0,-1 0 0 0 0,1 1 1 0 0,-1 0-1 0 0,1-1 0 0 0,-1 1 1 0 0,1 0-1 0 0,0 0 0 0 0,3 1 1 0 0,-4-1-78 0 0,-1 1-1 0 0,1-1 1 0 0,0 1 0 0 0,0 0 0 0 0,-1-1-1 0 0,1 1 1 0 0,0 0 0 0 0,-1 0 0 0 0,1 0-1 0 0,-1 0 1 0 0,1 1 0 0 0,-1-1 0 0 0,0 0-1 0 0,1 1 1 0 0,-1-1 0 0 0,0 1 0 0 0,0-1-1 0 0,0 1 1 0 0,0 0 0 0 0,0-1 0 0 0,0 1-1 0 0,0 2 1 0 0,1 2-6 0 0,0 0 1 0 0,0 0-1 0 0,-1-1 0 0 0,1 1 0 0 0,-2 0 0 0 0,1 0 1 0 0,-1 1-1 0 0,1-1 0 0 0,-2 0 0 0 0,1 0 1 0 0,-2 7-1 0 0,1 4 55 0 0,1-15-109 0 0,0 0-1 0 0,0 1 1 0 0,0-1 0 0 0,0 0 0 0 0,0 0-1 0 0,-1 1 1 0 0,1-1 0 0 0,-2 4-1 0 0,-10 25 143 0 0,9-21-577 0 0,-1 1 0 0 0,-9 16-1 0 0,13-26-338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1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3224 0 0,'-1'0'9565'0'0,"-1"2"-9441"0"0,0 0 0 0 0,0-1 1 0 0,1 1-1 0 0,-1 0 0 0 0,0 0 0 0 0,1 0 0 0 0,0 0 1 0 0,-1 1-1 0 0,1-1 0 0 0,0 0 0 0 0,0 0 0 0 0,0 1 1 0 0,1-1-1 0 0,-1 1 0 0 0,0-1 0 0 0,1 0 1 0 0,0 4-1 0 0,-2 8 182 0 0,1 24 1 0 0,1-32-224 0 0,0 16 133 0 0,1-15-89 0 0,-1 1 0 0 0,1-1 0 0 0,-2 1 1 0 0,1-1-1 0 0,-1 0 0 0 0,0 1 0 0 0,-1-1 0 0 0,1 0 0 0 0,-2 0 0 0 0,-4 13 0 0 0,3-12 97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1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8520 0 0,'0'0'772'0'0,"3"-13"-524"0"0,1 9 112 0 0,0-1 1 0 0,1 1-1 0 0,-1 1 1 0 0,1-1-1 0 0,-1 0 0 0 0,1 1 1 0 0,0 0-1 0 0,1 0 1 0 0,-1 1-1 0 0,0-1 1 0 0,1 1-1 0 0,-1 0 1 0 0,1 1-1 0 0,0-1 0 0 0,6 0 1 0 0,-7 2-257 0 0,-1-1 0 0 0,1 1-1 0 0,0 0 1 0 0,0 0 0 0 0,0 0 0 0 0,-1 0 0 0 0,1 1 0 0 0,0 0-1 0 0,0 0 1 0 0,-1 0 0 0 0,1 1 0 0 0,-1 0 0 0 0,1 0 0 0 0,-1 0-1 0 0,0 0 1 0 0,0 0 0 0 0,0 1 0 0 0,0 0 0 0 0,5 4-1 0 0,-7-4-53 0 0,1 1 0 0 0,0 0 0 0 0,-1 0-1 0 0,1 1 1 0 0,-1-1 0 0 0,-1 0-1 0 0,1 1 1 0 0,0-1 0 0 0,-1 1 0 0 0,0-1-1 0 0,1 7 1 0 0,0 5 200 0 0,1 30-1 0 0,-3-37-182 0 0,-1-1-1 0 0,0 1 0 0 0,0 0 0 0 0,0-1 0 0 0,-1 1 1 0 0,0-1-1 0 0,-1 1 0 0 0,0-1 0 0 0,0 0 0 0 0,-8 13 0 0 0,0-1 41 0 0,6-10-2 0 0,0-1 0 0 0,0 0 0 0 0,-1 0 0 0 0,-13 14 0 0 0,2-5 41 0 0,7-7-114 0 0,0-1 1 0 0,-1 0-1 0 0,0-1 1 0 0,-19 13-1 0 0,21-18-8 0 0,4-2 367 0 0,2-1-1421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1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44 3680 0 0,'0'0'284'0'0,"3"-7"-176"0"0,-2 5-84 0 0,-1 0 261 0 0,1 0 0 0 0,0 1-1 0 0,0-1 1 0 0,0 0 0 0 0,0 0-1 0 0,0 1 1 0 0,0-1-1 0 0,1 0 1 0 0,-1 1 0 0 0,0-1-1 0 0,1 1 1 0 0,0 0 0 0 0,-1-1-1 0 0,1 1 1 0 0,1-1-1 0 0,18-6 3712 0 0,-21 8-3936 0 0,0 0-1 0 0,1 0 0 0 0,-1 0 1 0 0,0-1-1 0 0,0 1 0 0 0,1 0 0 0 0,-1 0 1 0 0,0 0-1 0 0,1 0 0 0 0,-1 0 1 0 0,0 0-1 0 0,0 0 0 0 0,1 0 1 0 0,-1 1-1 0 0,0-1 0 0 0,1 0 1 0 0,-1 0-1 0 0,0 0 0 0 0,0 0 0 0 0,1 0 1 0 0,-1 0-1 0 0,0 0 0 0 0,0 1 1 0 0,1-1-1 0 0,-1 0 0 0 0,0 0 1 0 0,0 0-1 0 0,1 1 0 0 0,9 20 938 0 0,-8-17-866 0 0,1-1 1 0 0,-1 1-1 0 0,-1 0 1 0 0,1 0-1 0 0,2 6 1 0 0,-1 12 449 0 0,2 41 1 0 0,-3-21-130 0 0,-1-36-391 0 0,-1-1-42 0 0,0-1 0 0 0,0 0-1 0 0,0 1 1 0 0,-1-1 0 0 0,0 0 0 0 0,-1 5-1 0 0,2-8-9 0 0,0-1-1 0 0,0 1 0 0 0,0-1 0 0 0,0 1 1 0 0,0-1-1 0 0,-1 1 0 0 0,1 0 0 0 0,0-1 1 0 0,0 1-1 0 0,-1-1 0 0 0,1 1 0 0 0,0-1 1 0 0,0 1-1 0 0,-1-1 0 0 0,1 0 0 0 0,-1 1 1 0 0,1-1-1 0 0,0 1 0 0 0,-1-1 0 0 0,1 0 0 0 0,-1 1 1 0 0,1-1-1 0 0,-1 0 0 0 0,1 1 0 0 0,-1-1 1 0 0,1 0-1 0 0,-1 0 0 0 0,1 0 0 0 0,-1 1 1 0 0,-1-1-6 0 0,1 0 0 0 0,-1 0 1 0 0,1-1-1 0 0,-1 1 0 0 0,1 0 1 0 0,0 0-1 0 0,-1-1 0 0 0,1 1 1 0 0,0-1-1 0 0,-1 1 0 0 0,-1-2 1 0 0,-3-2-38 0 0,1 1 0 0 0,0-1 0 0 0,0 0 0 0 0,0 0 0 0 0,-5-6 0 0 0,8 8 32 0 0,-3-5 1 0 0,0 1 0 0 0,0 0 0 0 0,-1 0 0 0 0,0 1 0 0 0,0 0 0 0 0,-1 0 0 0 0,1 0 0 0 0,-1 1 0 0 0,-8-4 0 0 0,6 6 1 0 0,-1 5 0 0 0,8-2 11 0 0,-1 1-1 0 0,1 0 0 0 0,0-1 1 0 0,0 1-1 0 0,0 0 0 0 0,0 1 0 0 0,0-1 1 0 0,0 0-1 0 0,0 0 0 0 0,1 1 1 0 0,-1-1-1 0 0,1 1 0 0 0,-1 0 0 0 0,1-1 1 0 0,0 1-1 0 0,0 0 0 0 0,1 0 1 0 0,-1 0-1 0 0,0-1 0 0 0,1 7 0 0 0,-1-4-10 0 0,1-1 0 0 0,0 1 0 0 0,1-1 0 0 0,-1 1 0 0 0,1-1 0 0 0,1 5 0 0 0,0 0 0 0 0,-1-6 0 0 0,0 0 0 0 0,0 0 0 0 0,0 0 0 0 0,1 0 0 0 0,-1-1 0 0 0,0 1 0 0 0,1 0 0 0 0,0-1 0 0 0,0 1 0 0 0,0-1 0 0 0,0 1 0 0 0,0-1 0 0 0,4 4 0 0 0,0-3 0 0 0,-1 1 0 0 0,1-1 0 0 0,-1 0 0 0 0,1 0 0 0 0,10 4 0 0 0,-12-6 6 0 0,0-1-1 0 0,-1 1 1 0 0,1-1-1 0 0,0 0 0 0 0,-1 0 1 0 0,1 0-1 0 0,0 0 1 0 0,3-1-1 0 0,32-7-846 0 0,-19 3-4306 0 0,-12 0-153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8288 0 0,'0'0'638'0'0,"-1"2"-414"0"0,-22 47 2251 0 0,-23 74 0 0 0,-6 58 406 0 0,43-134-2713 0 0,7-27-4575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2760 0 0,'0'-3'5062'0'0,"-3"49"1682"0"0,-18 61-4928 0 0,14-82-1615 0 0,4-17-357 0 0,1 0 0 0 0,0 0 0 0 0,1 0-1 0 0,-2 13 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10136 0 0,'0'0'777'0'0,"12"8"2032"0"0,-8-4-2578 0 0,1 0-1 0 0,-1 1 1 0 0,0-1-1 0 0,-1 1 0 0 0,1 0 1 0 0,-1-1-1 0 0,0 2 1 0 0,0-1-1 0 0,-1 0 1 0 0,1 1-1 0 0,2 9 0 0 0,-1-2-60 0 0,-1 1 0 0 0,0 0-1 0 0,-1 0 1 0 0,-1 0-1 0 0,0 0 1 0 0,-1 18-1 0 0,0-30 548 0 0,-8 0-629 0 0,-2 0-96 0 0,-23-15-80 0 0,32 13 91 0 0,0-1 0 0 0,0 1 0 0 0,0-1 0 0 0,0 1 0 0 0,0-1 0 0 0,0 1 0 0 0,0 0 0 0 0,0-1-1 0 0,0 1 1 0 0,0 0 0 0 0,-1 0 0 0 0,1 0 0 0 0,0 0 0 0 0,0 0 0 0 0,0 0 0 0 0,0 0 0 0 0,-1 0-1 0 0,-3 1 86 0 0,4 0-82 0 0,0 0-1 0 0,0 0 1 0 0,0 0-1 0 0,0 0 1 0 0,0 0-1 0 0,0 0 0 0 0,0 0 1 0 0,0 0-1 0 0,1 1 1 0 0,-1-1-1 0 0,0 0 1 0 0,1 1-1 0 0,-1-1 0 0 0,0 3 1 0 0,0-2-18 0 0,1 1-2 0 0,4 12-26 0 0,-4-13-38 0 0,1 0 0 0 0,-1 0-1 0 0,1 0 1 0 0,0 0-1 0 0,0 0 1 0 0,0 0 0 0 0,1 0-1 0 0,-1 0 1 0 0,0 0-1 0 0,1-1 1 0 0,-1 1 0 0 0,1 0-1 0 0,-1-1 1 0 0,1 1 0 0 0,0-1-1 0 0,0 0 1 0 0,2 2-1 0 0,0-1-303 0 0,0-1-1 0 0,0 0 1 0 0,0 0 0 0 0,0 0-1 0 0,0 0 1 0 0,0-1-1 0 0,1 1 1 0 0,5-2-1 0 0,13 1-2429 0 0,-10 0-1294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10592 0 0,'0'0'818'0'0,"-2"0"-532"0"0,-10 0 87 0 0,6 0 279 0 0,1-1 1 0 0,-1 2-1 0 0,1-1 0 0 0,-10 2 1 0 0,13-1-498 0 0,0 0 1 0 0,-1 0-1 0 0,1 0 0 0 0,0 0 1 0 0,0 0-1 0 0,0 1 1 0 0,0-1-1 0 0,0 1 1 0 0,0-1-1 0 0,0 1 0 0 0,0 0 1 0 0,1-1-1 0 0,-1 1 1 0 0,-1 3-1 0 0,-13 19 90 0 0,1 2 0 0 0,-16 39-1 0 0,7-15 563 0 0,23-46-757 0 0,0-4-39 0 0,1 1 0 0 0,0 0 0 0 0,0-1 0 0 0,-1 1 0 0 0,1-1 0 0 0,0 1 0 0 0,-1 0 0 0 0,1-1 0 0 0,-1 1 0 0 0,1-1 0 0 0,-1 1 0 0 0,1-1 0 0 0,-1 1-1 0 0,1-1 1 0 0,-1 1 0 0 0,0 0 0 0 0,-1 1 93 0 0,-2 4-17 0 0,3-4-125 0 0,1-1 0 0 0,-1 0 0 0 0,0 0 0 0 0,1 0 0 0 0,-1 0 0 0 0,0 0 0 0 0,0 0 0 0 0,0 0 0 0 0,0 0 0 0 0,0 0 0 0 0,0 0 0 0 0,0 0 0 0 0,-2 0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5518 1 5960 0 0,'0'0'4784'0'0,"-1"2"-4210"0"0,-41 95 3145 0 0,40-91-3629 0 0,-1-1 1 0 0,1 1 0 0 0,-2-1-1 0 0,1 1 1 0 0,-1-1-1 0 0,1 0 1 0 0,-1 0 0 0 0,-1-1-1 0 0,1 1 1 0 0,-1-1-1 0 0,1 0 1 0 0,-1 0-1 0 0,-1 0 1 0 0,1-1 0 0 0,-8 4-1 0 0,-19 11 249 0 0,23-12-289 0 0,-1 0-1 0 0,-17 7 0 0 0,-60 17-155 0 0,-2-3 0 0 0,-164 26 0 0 0,161-43 373 0 0,-1-3 0 0 0,0-5-1 0 0,-139-14 1 0 0,100 5-210 0 0,13 2-61 0 0,-60-3 2 0 0,91 6 94 0 0,-113-16 0 0 0,131 7 195 0 0,-56-11 243 0 0,-203-65-69 0 0,300 82-457 0 0,-1 0 0 0 0,-45 0-1 0 0,40 4-2 0 0,-43 2-1 0 0,-4 1 0 0 0,41-4 0 0 0,-72 8 0 0 0,-47-2-27 0 0,113-4-20 0 0,23-1 8 0 0,0-1 0 0 0,-46-11-1 0 0,44 9 25 0 0,0 1 1 0 0,-1 1-1 0 0,1 1 0 0 0,-30 4 0 0 0,-10 3-229 0 0,-68 16 1 0 0,95-15 218 0 0,18-3-3 0 0,-118 16-174 0 0,111-17 197 0 0,1-3 0 0 0,-48-3-1 0 0,-10-3 6 0 0,27 3 0 0 0,23 0 0 0 0,17 1 0 0 0,0 0 0 0 0,0 1 0 0 0,0 1 0 0 0,-33 5 0 0 0,27-1 0 0 0,-105 24 0 0 0,72-19 0 0 0,-3 2 0 0 0,-154 33 0 0 0,70-29 0 0 0,137-14 0 0 0,-6-1 0 0 0,0 0 0 0 0,-13-2 0 0 0,-8 0 0 0 0,-187-6 86 0 0,149-1 34 0 0,61 8-107 0 0,0 0-1 0 0,0-1 1 0 0,1 0 0 0 0,-1-1 0 0 0,1-1 0 0 0,-1 1-1 0 0,1-1 1 0 0,0-1 0 0 0,1 0 0 0 0,-1-1 0 0 0,1 0-1 0 0,0 0 1 0 0,1-1 0 0 0,-10-8 0 0 0,-10-13-3 0 0,14 15-10 0 0,14 13 0 0 0,-1 0 0 0 0,1 0 0 0 0,0-1 0 0 0,-1 1 0 0 0,1 0 0 0 0,0 0 0 0 0,-1 0 0 0 0,1 0 0 0 0,0 0 0 0 0,-1-1 0 0 0,1 1 0 0 0,0 0 0 0 0,-1 0 0 0 0,1 0 0 0 0,0 0 0 0 0,-1 0 0 0 0,1 0 0 0 0,0 0 0 0 0,-1 0 0 0 0,1 0 0 0 0,0 0 0 0 0,-1 1 0 0 0,1-1 0 0 0,0 0 0 0 0,-1 0 0 0 0,1 0 0 0 0,0 0 0 0 0,-1 0 0 0 0,1 1 0 0 0,0-1 0 0 0,-1 0 0 0 0,1 0 0 0 0,0 1 0 0 0,0-1 0 0 0,-1 0 0 0 0,1 0 0 0 0,0 1 0 0 0,-1-1 0 0 0,-3 10 0 0 0,4-10 0 0 0,-4 16-31 0 0,0 0-1 0 0,-1 33 0 0 0,-1 3 31 0 0,4-39 1 0 0,2 0 0 0 0,0 25 0 0 0,2-6 0 0 0,5 121 160 0 0,-7-139-104 0 0,-1 0-1 0 0,0 0 0 0 0,-1 0 0 0 0,0 0 1 0 0,-1-1-1 0 0,-6 17 0 0 0,2-10 254 0 0,4-20-284 0 0,1 0-1 0 0,0 0 0 0 0,-1-1 1 0 0,1 1-1 0 0,-1 0 0 0 0,1-1 1 0 0,0 1-1 0 0,0-1 0 0 0,-1 0 0 0 0,1 0 1 0 0,0 0-1 0 0,0 0 0 0 0,0 0 1 0 0,0 0-1 0 0,0-1 0 0 0,0 1 1 0 0,0-1-1 0 0,0 1 0 0 0,1-1 1 0 0,-1 0-1 0 0,1 1 0 0 0,-1-1 0 0 0,1 0 1 0 0,-1 0-1 0 0,-1-4 0 0 0,-10-30-33 0 0,6 13-252 0 0,7 22 254 0 0,0 1 1 0 0,0 0 0 0 0,0-1 0 0 0,0 1-1 0 0,0-1 1 0 0,0 1 0 0 0,0 0 0 0 0,0-1-1 0 0,0 1 1 0 0,0 0 0 0 0,0-1-1 0 0,0 1 1 0 0,0-1 0 0 0,0 1 0 0 0,0 0-1 0 0,0-1 1 0 0,1 1 0 0 0,-1 0 0 0 0,0 0-1 0 0,0-1 1 0 0,0 1 0 0 0,1 0-1 0 0,-1-1 1 0 0,0 1 0 0 0,0 0 0 0 0,1 0-1 0 0,-1-1 1 0 0,0 1 0 0 0,1 0 0 0 0,-1 0-1 0 0,0 0 1 0 0,1-1 0 0 0,-1 1-1 0 0,0 0 1 0 0,1 0 0 0 0,-1 0 0 0 0,0 0-1 0 0,1 0 1 0 0,-1 0 0 0 0,1 0 0 0 0,14-3-119 0 0,-11 4 123 0 0,-1-1 0 0 0,0 1 0 0 0,0 0 0 0 0,0-1 0 0 0,5 4-1 0 0,-5-3 4 0 0,0 0-1 0 0,0 0 0 0 0,0 0 0 0 0,0-1 0 0 0,5 1 0 0 0,14 4 0 0 0,-16-5 11 0 0,-5 0 109 0 0,8-8 35 0 0,-7 6-99 0 0,0-1-55 0 0,1 0 0 0 0,-1 0 0 0 0,1 0 0 0 0,-1 1 0 0 0,1-1 0 0 0,0 1 0 0 0,0 0 0 0 0,6-4 1 0 0,-8 6-2 0 0,6-5 0 0 0,-2 1 0 0 0,1 0 0 0 0,-1 1 0 0 0,12-6 0 0 0,0 2 0 0 0,-10 4 12 0 0,-6 2 120 0 0,-2 0-60 0 0,0 0-55 0 0,-1-2 2 0 0,-10 1 77 0 0,6 1-79 0 0,5 1-12 0 0,-1-1 0 0 0,0 1 0 0 0,1 0-1 0 0,-1 0 1 0 0,0 0 0 0 0,1 1 0 0 0,-1-1 0 0 0,0 0-1 0 0,1 0 1 0 0,-1 1 0 0 0,0-1 0 0 0,1 1 0 0 0,-1 0-1 0 0,1-1 1 0 0,-1 1 0 0 0,1 0 0 0 0,-1 0 0 0 0,-1 2-1 0 0,-32 28-82 0 0,27-27 16 0 0,-1 1 52 0 0,9-2 7 0 0,-1 0 5 0 0,-16 6-3 0 0,15-8 14 0 0,1 0-1 0 0,-1 0 1 0 0,0-1 0 0 0,1 1-1 0 0,-1-1 1 0 0,1 0-1 0 0,-1 1 1 0 0,0-1-1 0 0,1 0 1 0 0,-3 0-1 0 0,4 0-2 0 0,0 0 0 0 0,0 0 0 0 0,0 0 0 0 0,0 0-1 0 0,0 0 1 0 0,0 0 0 0 0,0 0 0 0 0,0 0 0 0 0,0 0-1 0 0,0 0 1 0 0,0-1 0 0 0,0 1 0 0 0,0 0-1 0 0,0 0 1 0 0,0 0 0 0 0,0 0 0 0 0,0 0 0 0 0,0 0-1 0 0,0 0 1 0 0,11 1 40 0 0,-4 1-60 0 0,-1 0-1 0 0,0 0 0 0 0,0 1 1 0 0,0-1-1 0 0,11 8 1 0 0,11 5 9 0 0,-23-13-61 0 0,0-1-1 0 0,1 1 0 0 0,-1-1 0 0 0,0 1 0 0 0,1-2 0 0 0,-1 1 0 0 0,1 0 0 0 0,9-2 1 0 0,12-1-5914 0 0,-15-1 38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444 363 6448 0 0,'-27'-8'939'0'0,"0"-2"0"0"0,-33-16 0 0 0,52 21 91 0 0,-4-2 203 0 0,5 6 2352 0 0,21-4-3348 0 0,1 1 0 0 0,-1 1 0 0 0,18-2 0 0 0,2-1 443 0 0,-18 4-402 0 0,-1 1 0 0 0,1 0 1 0 0,-1 1-1 0 0,1 1 0 0 0,-1 0 0 0 0,19 5 1 0 0,-11-3-185 0 0,34 2 0 0 0,-48-5-85 0 0,0 0 35 0 0,0 0 1 0 0,1 0-1 0 0,14 4 0 0 0,-14-6 25 0 0,-10 2-67 0 0,0 0 0 0 0,0 0 1 0 0,0 0-1 0 0,1 0 0 0 0,-1 0 1 0 0,0-1-1 0 0,0 1 0 0 0,0 0 0 0 0,1 0 1 0 0,-1 0-1 0 0,0 0 0 0 0,0 0 0 0 0,0 0 1 0 0,1 0-1 0 0,-1 0 0 0 0,0 0 0 0 0,0 0 1 0 0,1 0-1 0 0,-1 0 0 0 0,0 0 1 0 0,0 0-1 0 0,1 0 0 0 0,-1 0 0 0 0,0 0 1 0 0,0 0-1 0 0,0 1 0 0 0,1-1 0 0 0,-1 0 1 0 0,0 0-1 0 0,0 0 0 0 0,0 0 0 0 0,1 0 1 0 0,-1 1-1 0 0,0-1 0 0 0,0 0 1 0 0,0 0-1 0 0,1 1 0 0 0,-1-1 57 0 0,-4 8 111 0 0,-19 24-70 0 0,-1-1-1 0 0,-2-1 0 0 0,-40 38 1 0 0,57-60-108 0 0,-1 1 1 0 0,0-2 0 0 0,-14 10 0 0 0,19-14 49 0 0,0-1 1 0 0,0 1 0 0 0,0-1 0 0 0,0 0 0 0 0,-1 0 0 0 0,1-1 0 0 0,0 0 0 0 0,-1 1 0 0 0,1-2-1 0 0,-7 1 1 0 0,9-1 4 0 0,1 0-1 0 0,-1-1 1 0 0,1 1-1 0 0,0-1 0 0 0,-1 0 1 0 0,1 0-1 0 0,0 0 1 0 0,-1 0-1 0 0,1 0 0 0 0,0 0 1 0 0,0-1-1 0 0,0 1 1 0 0,0-1-1 0 0,-3-2 1 0 0,-24-30 350 0 0,19 22-299 0 0,-20-31 169 0 0,21 29-168 0 0,-16-20-1 0 0,-176-200-418 0 0,116 144 224 0 0,84 88 96 0 0,-1-1 0 0 0,1 1 0 0 0,-1 0 0 0 0,1-1 0 0 0,0 1 0 0 0,0 0 0 0 0,-1-4 0 0 0,2 5 0 0 0,0 1 0 0 0,0-1 0 0 0,0 0 0 0 0,-1 1 0 0 0,1-1 0 0 0,0 1 0 0 0,0-1 0 0 0,0 0 0 0 0,0 1 0 0 0,0-1 0 0 0,0 1 0 0 0,0-1 0 0 0,0 0 0 0 0,0 1 0 0 0,1-1 0 0 0,-1 1 0 0 0,0-1 0 0 0,0 1 0 0 0,0-1 0 0 0,1 0 0 0 0,-1 1 0 0 0,0-1 0 0 0,1 1 0 0 0,-1-1 0 0 0,0 1 0 0 0,1 0 0 0 0,-1-1 0 0 0,1 1 0 0 0,-1-1 0 0 0,1 1 0 0 0,-1 0 0 0 0,1-1 0 0 0,-1 1 0 0 0,1 0 0 0 0,-1-1 0 0 0,2 1 0 0 0,5-3 121 0 0,6-1-1327 0 0,2 3-3655 0 0,2 1-1832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0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99 10136 0 0,'0'0'464'0'0,"-1"1"-10"0"0,-1 1-368 0 0,0 0-1 0 0,0 1 1 0 0,1-1-1 0 0,-1 0 0 0 0,1 1 1 0 0,0-1-1 0 0,0 1 1 0 0,0-1-1 0 0,0 1 1 0 0,0 0-1 0 0,0-1 0 0 0,1 1 1 0 0,0 0-1 0 0,-1 0 1 0 0,1-1-1 0 0,0 5 0 0 0,0-6 81 0 0,4 12 1874 0 0,-4-13-2008 0 0,0 0 1 0 0,0 0 0 0 0,0 0 0 0 0,0-1-1 0 0,0 1 1 0 0,0 0 0 0 0,0 0-1 0 0,0 0 1 0 0,1 0 0 0 0,-1 0-1 0 0,0-1 1 0 0,0 1 0 0 0,0 0 0 0 0,0 0-1 0 0,0 0 1 0 0,0 0 0 0 0,0 0-1 0 0,0 0 1 0 0,0-1 0 0 0,0 1-1 0 0,1 0 1 0 0,-1 0 0 0 0,0 0 0 0 0,0 0-1 0 0,0 0 1 0 0,0 0 0 0 0,0 0-1 0 0,0 0 1 0 0,1 0 0 0 0,-1 0-1 0 0,0 0 1 0 0,0 0 0 0 0,0-1 0 0 0,0 1-1 0 0,0 0 1 0 0,1 0 0 0 0,-1 0-1 0 0,0 0 1 0 0,0 0 0 0 0,0 0 0 0 0,0 0-1 0 0,0 1 1 0 0,1-1 0 0 0,-1 0-1 0 0,0 0 1 0 0,0 0 0 0 0,0 0-1 0 0,0 0 1 0 0,0 0 0 0 0,0 0 0 0 0,1 0-1 0 0,-1 0 1 0 0,0 0 0 0 0,0 0-1 0 0,0 0 1 0 0,0 0 0 0 0,0 1-1 0 0,0-1 1 0 0,0 0 0 0 0,1 0 0 0 0,-1 0-1 0 0,0 0 1 0 0,0 0 0 0 0,0 0-1 0 0,0 1 1 0 0,0-1 0 0 0,0 0-1 0 0,7-28 648 0 0,-5 16-377 0 0,1 0-1 0 0,1 0 1 0 0,0 0 0 0 0,1 0 0 0 0,9-16-1 0 0,-12 23-381 0 0,1 0 224 0 0,0 1 1 0 0,-1 0 0 0 0,1 0 0 0 0,1 0 0 0 0,5-6 0 0 0,-8 9-61 0 0,1 1 0 0 0,-1-1 1 0 0,0 0-1 0 0,0 0 0 0 0,1 1 1 0 0,-1-1-1 0 0,0 1 0 0 0,1-1 1 0 0,-1 1-1 0 0,1-1 0 0 0,-1 1 0 0 0,1 0 1 0 0,-1 0-1 0 0,1 0 0 0 0,-1 0 1 0 0,0 0-1 0 0,1 0 0 0 0,-1 0 1 0 0,1 0-1 0 0,-1 1 0 0 0,1-1 0 0 0,-1 1 1 0 0,1-1-1 0 0,0 1 0 0 0,2 1-7 0 0,0 0 0 0 0,0 0 0 0 0,-1 1 0 0 0,1-1 0 0 0,-1 1 0 0 0,1 0-1 0 0,-1 0 1 0 0,0 0 0 0 0,0 0 0 0 0,-1 0 0 0 0,1 1 0 0 0,-1-1 0 0 0,1 1 0 0 0,-1 0-1 0 0,2 5 1 0 0,0 1-179 0 0,0 0 0 0 0,-1 0 0 0 0,0 0-1 0 0,-1 0 1 0 0,2 14 0 0 0,-2-10-1077 0 0,0 0 1 0 0,2-1-1 0 0,5 15 0 0 0,-5-19-5589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11976 0 0,'0'0'1200'0'0,"0"-8"-652"0"0,8-32 1472 0 0,-8 38-1909 0 0,0 1 0 0 0,0-1 0 0 0,1 1 0 0 0,-1 0 1 0 0,1-1-1 0 0,-1 1 0 0 0,1 0 0 0 0,0-1 0 0 0,1-1 0 0 0,2-6 244 0 0,17-68-179 0 0,-13 44-180 0 0,2 1 1 0 0,19-47-1 0 0,-4 28 447 0 0,-24 49 45 0 0,0 4 21 0 0,5 4-426 0 0,0 0 0 0 0,-1 0-1 0 0,1 1 1 0 0,-2 0 0 0 0,1 0-1 0 0,-1 0 1 0 0,4 9 0 0 0,21 57-157 0 0,2 41-176 0 0,-15-52 216 0 0,-3-6 30 0 0,9 94-1 0 0,-21-98 638 0 0,-13-60-422 0 0,-5-7-553 0 0,1-1 0 0 0,1-1 0 0 0,0 0 0 0 0,1-1 0 0 0,-12-21 0 0 0,19 29 231 0 0,-27-46-216 0 0,23 36 332 0 0,-1 1 0 0 0,-24-30 0 0 0,33 46-5 0 0,2 4 0 0 0,3 4 0 0 0,2-1 0 0 0,0-1 0 0 0,1 1 0 0 0,-1 0 0 0 0,1-1 0 0 0,0 0 0 0 0,10 4 0 0 0,13 9 0 0 0,-27-15 2 0 0,0 0-1 0 0,0-1 0 0 0,0 1 0 0 0,1 0 0 0 0,-1-1 0 0 0,0 1 0 0 0,1-1 1 0 0,-1 1-1 0 0,0-1 0 0 0,1 0 0 0 0,-1 1 0 0 0,1-1 0 0 0,-1 0 0 0 0,1 0 0 0 0,-1 0 1 0 0,0 0-1 0 0,1 0 0 0 0,-1-1 0 0 0,1 1 0 0 0,-1 0 0 0 0,2-1 0 0 0,2-1-58 0 0,0 0 0 0 0,-1-1 0 0 0,1 1 0 0 0,6-5 0 0 0,8-5-1196 0 0,-10 7 69 0 0,-1 0 0 0 0,1-1-1 0 0,15-13 1 0 0,-13 10-327 0 0,3-1-95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8288 0 0,'0'0'756'0'0,"0"2"-623"0"0,7 57 615 0 0,-10 154 7214 0 0,6-183-6515 0 0,-3-29-708 0 0,2 0-709 0 0,-1 0-1 0 0,0 0 1 0 0,1 0 0 0 0,-1-1 0 0 0,0 1-1 0 0,1 0 1 0 0,-1-1 0 0 0,4 1 0 0 0,23-9 268 0 0,-26 8-263 0 0,1-1-1 0 0,-1 0 1 0 0,1 0-1 0 0,-1 0 0 0 0,0-1 1 0 0,1 1-1 0 0,-1-1 1 0 0,0 1-1 0 0,3-3 1 0 0,15-9 291 0 0,-19 13-333 0 0,0-1 0 0 0,0 1 0 0 0,1-1-1 0 0,-1 1 1 0 0,0 0 0 0 0,0 0 0 0 0,0 0 0 0 0,1 0-1 0 0,-1 0 1 0 0,0 0 0 0 0,0 0 0 0 0,0 0 0 0 0,1 0 0 0 0,-1 0-1 0 0,0 1 1 0 0,0-1 0 0 0,0 0 0 0 0,0 1 0 0 0,0-1 0 0 0,0 1-1 0 0,0-1 1 0 0,0 1 0 0 0,0 0 0 0 0,0-1 0 0 0,0 1 0 0 0,0 0-1 0 0,0 0 1 0 0,0 0 0 0 0,0 0 0 0 0,-1 0 0 0 0,1-1 0 0 0,1 4-1 0 0,0-2 36 0 0,0 0 1 0 0,0 0-1 0 0,0 0 0 0 0,0 0 0 0 0,0 0 0 0 0,3 1 0 0 0,24 17-36 0 0,-21-12-456 0 0,-7-7 430 0 0,-1 0-1 0 0,1-1 1 0 0,-1 1 0 0 0,1 0-1 0 0,0-1 1 0 0,-1 1 0 0 0,1-1-1 0 0,0 1 1 0 0,0-1-1 0 0,-1 1 1 0 0,1-1 0 0 0,1 1-1 0 0,18 0-4086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10 11024 0 0,'-6'-2'152'0'0,"0"0"1"0"0,1 1-1 0 0,-1 0 0 0 0,0 1 1 0 0,0-1-1 0 0,-8 1 1 0 0,-6 0-15 0 0,8-2 116 0 0,0 2 1 0 0,0 0-1 0 0,0 0 1 0 0,0 1 0 0 0,-14 3-1 0 0,22-3-42 0 0,0 0 0 0 0,0 0 0 0 0,-1 1 0 0 0,1-1 1 0 0,1 1-1 0 0,-1 0 0 0 0,0 0 0 0 0,0 1 0 0 0,1-1 0 0 0,-1 1 0 0 0,1 0 0 0 0,0 0 1 0 0,0 0-1 0 0,0 0 0 0 0,0 0 0 0 0,0 1 0 0 0,-3 5 0 0 0,3-4-113 0 0,0 0 0 0 0,1 0 1 0 0,0 1-1 0 0,0-1 0 0 0,0 1 0 0 0,0-1 0 0 0,1 1 1 0 0,0 0-1 0 0,0-1 0 0 0,0 1 0 0 0,1 0 0 0 0,0 0 0 0 0,0-1 1 0 0,1 1-1 0 0,-1 0 0 0 0,1 0 0 0 0,3 8 0 0 0,21 82 499 0 0,-1-24-432 0 0,-18-45-104 0 0,-4-13-48 0 0,-2-9-16 0 0,-1 0 0 0 0,0 0 0 0 0,1-1 0 0 0,-1 1 0 0 0,-1 0 0 0 0,1-1-1 0 0,-1 1 1 0 0,0-1 0 0 0,-4 9 0 0 0,5-12-8 0 0,1-1 0 0 0,-1 0 1 0 0,0 1-1 0 0,1-1 0 0 0,-1 1 0 0 0,1-1 1 0 0,-1 0-1 0 0,0 1 0 0 0,1-1 0 0 0,-1 0 1 0 0,0 0-1 0 0,0 0 0 0 0,1 0 0 0 0,-1 1 0 0 0,0-1 1 0 0,1 0-1 0 0,-2 0 0 0 0,-1 0-62 0 0,0 1-129 0 0,0-1 1 0 0,1 1-1 0 0,-1 0 1 0 0,0-1-1 0 0,0 0 0 0 0,0 1 1 0 0,0-1-1 0 0,0 0 1 0 0,1-1-1 0 0,-1 1 0 0 0,0 0 1 0 0,0-1-1 0 0,0 0 0 0 0,-4-1 1 0 0,-7-5-5985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13680 0 0,'0'2'306'0'0,"9"130"1036"0"0,-4-93-1246 0 0,-2-1 0 0 0,-2 1 0 0 0,-6 56 0 0 0,0-55-42 0 0,-8 49-57 0 0,11-78-137 0 0,-1-1 0 0 0,-1 1 0 0 0,1-1 1 0 0,-2 1-1 0 0,-9 17 0 0 0,13-28 10 0 0,1 2-13 0 0,-1-1-1 0 0,0 0 1 0 0,1 0 0 0 0,-1 0 0 0 0,0 0 0 0 0,0 0-1 0 0,0 0 1 0 0,0 0 0 0 0,0 0 0 0 0,0 0-1 0 0,0 0 1 0 0,0 0 0 0 0,0-1 0 0 0,-1 1 0 0 0,-1 1-1 0 0,-3-2-4438 0 0</inkml:trace>
  <inkml:trace contextRef="#ctx0" brushRef="#br0" timeOffset="1">57 234 10968 0 0,'1'-1'248'0'0,"9"-9"334"0"0,2-2-428 0 0,16-14 0 0 0,-26 24-60 0 0,1 0 1 0 0,0 0-1 0 0,0 0 0 0 0,0 0 0 0 0,0 1 0 0 0,0-1 0 0 0,0 1 0 0 0,0 0 1 0 0,1 0-1 0 0,-1 0 0 0 0,0 0 0 0 0,6 0 0 0 0,-6 1-24 0 0,0 0 1 0 0,-1 1-1 0 0,1-1 0 0 0,0 1 0 0 0,0 0 0 0 0,-1 0 0 0 0,1 0 0 0 0,-1 0 1 0 0,1 0-1 0 0,-1 0 0 0 0,1 1 0 0 0,-1-1 0 0 0,0 1 0 0 0,0 0 1 0 0,1 0-1 0 0,-1 0 0 0 0,0 0 0 0 0,-1 0 0 0 0,1 0 0 0 0,1 3 0 0 0,3 3-493 0 0,-1 1 0 0 0,0-1 0 0 0,-1 1 0 0 0,4 11 0 0 0,0 4-409 0 0</inkml:trace>
  <inkml:trace contextRef="#ctx0" brushRef="#br0" timeOffset="2">411 347 10592 0 0,'0'0'472'0'0,"-3"-7"96"0"0,3-10-456 0 0,0-4-112 0 0,0 7 0 0 0,0-12-3120 0 0,3 2-648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2:2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6072 0 0,'0'0'288'0'0,"0"13"-120"0"0,0 2 8 0 0,4 6-176 0 0,-4-4 0 0 0,3-1 0 0 0,-3-1 0 0 0,8 6 0 0 0,-5 2 0 0 0,8-2 0 0 0,-5 3 0 0 0</inkml:trace>
  <inkml:trace contextRef="#ctx0" brushRef="#br0" timeOffset="1">155 358 9648 0 0,'0'0'868'0'0,"1"1"-844"0"0,0-1 1 0 0,0 1 0 0 0,0-1 0 0 0,0 1-1 0 0,0-1 1 0 0,0 0 0 0 0,0 0-1 0 0,0 1 1 0 0,0-1 0 0 0,0 0 0 0 0,0 0-1 0 0,2 0 1 0 0,2-2 501 0 0,1-1 0 0 0,0 0 0 0 0,-1 0-1 0 0,1-1 1 0 0,-1 1 0 0 0,9-9 0 0 0,9-6 693 0 0,187-105 4346 0 0,-201 118-5443 0 0,0 1 0 0 0,0 1 1 0 0,1 0-1 0 0,-1 0 0 0 0,1 0 0 0 0,-1 1 0 0 0,21-1 0 0 0,-29 3-130 0 0,1 0 0 0 0,-1 0 0 0 0,1 1 0 0 0,-1-1 0 0 0,1 0 0 0 0,-1 1 0 0 0,1-1 0 0 0,-1 1 0 0 0,1 0 0 0 0,-1-1 0 0 0,1 1 0 0 0,-1 0 0 0 0,0 0 0 0 0,0 0-1 0 0,1 0 1 0 0,-1 0 0 0 0,0 0 0 0 0,0 0 0 0 0,0 0 0 0 0,0 0 0 0 0,0 1 0 0 0,0-1 0 0 0,0 0 0 0 0,1 3 0 0 0,-1 0-65 0 0,1 0 0 0 0,-1 0 0 0 0,0-1 0 0 0,0 1 0 0 0,0 0 0 0 0,-1 0 0 0 0,1 0 1 0 0,-1 0-1 0 0,0 5 0 0 0,-6 22-357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3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126 327 5208 0 0,'-8'27'714'0'0,"2"1"0"0"0,1 0 1 0 0,-2 50-1 0 0,7-17 371 0 0,3 107 981 0 0,0-141-2114 0 0,1 19 630 0 0,2 0-1 0 0,18 71 0 0 0,-19-100-287 0 0,0 0 14 0 0,0 0 0 0 0,1 0-1 0 0,1-1 1 0 0,9 16 0 0 0,-14-28-238 0 0,0 0 1 0 0,1-1 0 0 0,-1 0-1 0 0,1 1 1 0 0,0-1-1 0 0,0 0 1 0 0,0 0 0 0 0,0-1-1 0 0,0 1 1 0 0,1-1-1 0 0,-1 1 1 0 0,1-1 0 0 0,-1 0-1 0 0,1 0 1 0 0,0-1 0 0 0,0 1-1 0 0,0-1 1 0 0,0 0-1 0 0,0 0 1 0 0,0 0 0 0 0,0 0-1 0 0,7 0 1 0 0,-5-2-8 0 0,-1 1 1 0 0,0-1-1 0 0,0 0 1 0 0,0 0-1 0 0,0-1 0 0 0,0 0 1 0 0,0 1-1 0 0,0-2 1 0 0,0 1-1 0 0,-1 0 1 0 0,1-1-1 0 0,-1 0 0 0 0,0 0 1 0 0,7-6-1 0 0,3-5 217 0 0,0 0-1 0 0,17-25 1 0 0,-15 20 34 0 0,14-20 218 0 0,-2 0 0 0 0,-2-3-1 0 0,-1 0 1 0 0,30-73 0 0 0,-33 57-214 0 0,-1-1-1 0 0,-4-1 1 0 0,12-73-1 0 0,-21 83 223 0 0,3-55 0 0 0,-11 88-535 0 0,0 1-1 0 0,0-1 1 0 0,-2 0 0 0 0,0 1-1 0 0,-1-1 1 0 0,-1 1 0 0 0,-7-22-1 0 0,7 29-4 0 0,0 1 0 0 0,0 0 0 0 0,0 0 0 0 0,-1 0 0 0 0,0 0 0 0 0,-12-12 0 0 0,14 16 0 0 0,-1 1 0 0 0,1 0 0 0 0,-1 0 0 0 0,0 0 0 0 0,0 0 0 0 0,0 1 0 0 0,0 0 0 0 0,-1-1 0 0 0,1 1 0 0 0,-1 1 0 0 0,1-1 0 0 0,-1 1 0 0 0,1 0 0 0 0,-1 0 0 0 0,-5-1 0 0 0,-3 2 0 0 0,-1 0 0 0 0,1 1 0 0 0,0 1 0 0 0,-1 0 0 0 0,1 1 0 0 0,0 0 0 0 0,0 1 0 0 0,1 0 0 0 0,-1 1 0 0 0,1 1 0 0 0,0-1 0 0 0,-18 13 0 0 0,3 1 0 0 0,0 1 0 0 0,2 1 0 0 0,-45 48 0 0 0,42-38-524 0 0,2 2-1 0 0,1 0 0 0 0,1 2 0 0 0,2 1 1 0 0,2 1-1 0 0,-25 62 0 0 0,38-80-1239 0 0,-8 33-1 0 0,13-41 1310 0 0,-6 24-1591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47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 1 6448 0 0,'-22'4'3537'0'0,"18"0"-3050"0"0,0 0-80 0 0,-21 7-4 0 0,25-11-326 0 0,0 1-1 0 0,0 0 1 0 0,0-1 0 0 0,0 1-1 0 0,0 0 1 0 0,0-1-1 0 0,0 1 1 0 0,0 0 0 0 0,0 0-1 0 0,0-1 1 0 0,0 1-1 0 0,0-1 1 0 0,1 1 0 0 0,-1 0-1 0 0,0-1 1 0 0,0 1-1 0 0,1 0 1 0 0,-1-1-1 0 0,0 1 1 0 0,2 0 0 0 0,6 14 296 0 0,-4-11-226 0 0,-1 1 0 0 0,1 1 1 0 0,-1-1-1 0 0,0 0 0 0 0,0 1 1 0 0,0 0-1 0 0,-1 0 1 0 0,0 0-1 0 0,0 0 0 0 0,-1 0 1 0 0,1 0-1 0 0,-1 0 0 0 0,-1 0 1 0 0,1 8-1 0 0,0 1-293 0 0,3 47 1230 0 0,7 53-121 0 0,-4-42-963 0 0,-6-54 0 0 0,-1-16 0 0 0,0 1 0 0 0,1-1 0 0 0,-1 0 0 0 0,0 1 0 0 0,2 4 0 0 0,13 48 931 0 0,-14-51-769 0 0,1 1-1 0 0,-1-1 0 0 0,-1 1 1 0 0,1-1-1 0 0,-1 1 1 0 0,0 9-1 0 0,2 17-174 0 0,-2-28 13 0 0,1-1 0 0 0,-1 1 0 0 0,0-1 0 0 0,0 1 0 0 0,0 0 0 0 0,-1 5 0 0 0,-3 33 0 0 0,4-2 0 0 0,2 40 0 0 0,-3-63 0 0 0,0-9 0 0 0,1-1 0 0 0,0 1 0 0 0,1-1 0 0 0,2 12 0 0 0,1 9 410 0 0,-1 0 0 0 0,-1 0-1 0 0,-1 0 1 0 0,-4 36-1 0 0,-4 20-409 0 0,4-60 0 0 0,1 28 0 0 0,0 5 0 0 0,2 2 0 0 0,1-43 0 0 0,-3 32 0 0 0,-11 69 0 0 0,11-88 0 0 0,3 43 0 0 0,0-43 0 0 0,-2 43 0 0 0,-3-32 0 0 0,3-33 0 0 0,0 0 0 0 0,0 0 0 0 0,-2 8 0 0 0,-2 14 0 0 0,2-11 0 0 0,-9 34 0 0 0,7-32 0 0 0,-4 22 0 0 0,5-15 0 0 0,2-14 0 0 0,0 1 0 0 0,1-1 0 0 0,0 0 0 0 0,2 20 0 0 0,0-19 0 0 0,-1 0 0 0 0,0 0 0 0 0,-3 20 0 0 0,2-26 0 0 0,-3 49 0 0 0,-4-4 0 0 0,-5 14 0 0 0,12-58 0 0 0,0-1 0 0 0,1 1 0 0 0,0 0 0 0 0,1-1 0 0 0,0 1 0 0 0,0-1 0 0 0,4 10 0 0 0,1 20 0 0 0,-1 1 0 0 0,3 52 0 0 0,-10-43 0 0 0,-8 57 0 0 0,7-34 0 0 0,3-52 0 0 0,3 28 0 0 0,-3 37 0 0 0,-3 68 0 0 0,3-143 0 0 0,1 0 0 0 0,2 13 0 0 0,0-11 0 0 0,-2 0 0 0 0,1 20 0 0 0,-1-20 0 0 0,1-9 0 0 0,2 17 0 0 0,-4-7 1 0 0,-1-4-35 0 0,1 0 1 0 0,0-1-1 0 0,2 14 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5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1581 10136 0 0,'0'0'2025'0'0,"3"-12"-922"0"0,0 7-988 0 0,0 0 0 0 0,0 0 0 0 0,1 0 0 0 0,-1 1 0 0 0,1-1 0 0 0,0 1 0 0 0,0 0 0 0 0,9-6 0 0 0,5-7 748 0 0,111-100-255 0 0,-65 48 908 0 0,-38 39-1435 0 0,57-50-1 0 0,-56 57 810 0 0,10-8 180 0 0,-21 19-1053 0 0,22-12-18 0 0,-7 6 1 0 0,38-31 0 0 0,-45 31 0 0 0,109-78 0 0 0,-55 51 0 0 0,-13 9 0 0 0,-37 18 0 0 0,41-33 0 0 0,-46 31-136 0 0,-4 3 864 0 0,0 1 0 0 0,35-22 0 0 0,1-1-728 0 0,-14 9 0 0 0,-28 21 0 0 0,0-2 0 0 0,12-12 0 0 0,-12 11 0 0 0,0 4 0 0 0,-1-1 0 0 0,-9 7 0 0 0,-1 0 0 0 0,1 0 0 0 0,-1 0 0 0 0,1 0 0 0 0,0 0 0 0 0,-1 1 0 0 0,1 0 0 0 0,0-1 0 0 0,0 1 0 0 0,0 0 0 0 0,0 0 0 0 0,0 0 0 0 0,0 1 0 0 0,1-1 0 0 0,3 1 0 0 0,12-4 0 0 0,-9 2 0 0 0,-7 2 0 0 0,0 0 0 0 0,0-1 0 0 0,-1 1 0 0 0,1-1 0 0 0,-1 0 0 0 0,1 0 0 0 0,2-1 0 0 0,4-3 0 0 0,-1 1 0 0 0,-1 0 0 0 0,13-9 0 0 0,-8 5 0 0 0,1 0 0 0 0,0 1 0 0 0,17-7 0 0 0,-15 7 0 0 0,1-1 0 0 0,-1-1 0 0 0,27-20 0 0 0,-19 12 0 0 0,-7 2 78 0 0,-4 2 44 0 0,13-9-66 0 0,-20 16-44 0 0,1 1 0 0 0,-1 0 0 0 0,1 0 0 0 0,1 0 0 0 0,10-5 0 0 0,7-4 62 0 0,-18 11-44 0 0,0 0 1 0 0,-1 0-1 0 0,1 0 1 0 0,0 1-1 0 0,9-3 0 0 0,-7 3-30 0 0,0-1 0 0 0,0 0 0 0 0,15-8 0 0 0,10-3 0 0 0,-29 12 0 0 0,0 0 0 0 0,1-1 0 0 0,-1 1 0 0 0,0-1 0 0 0,0 0 0 0 0,0 0 0 0 0,-1 0 0 0 0,6-6 0 0 0,17-14 0 0 0,-15 16 48 0 0,-1-1 0 0 0,-1-1 0 0 0,10-10 0 0 0,-17 17-48 0 0,1 0 0 0 0,-1 1 0 0 0,0-1 0 0 0,0 0 0 0 0,1 1 0 0 0,-1 0 0 0 0,4-2 0 0 0,12-8-101 0 0,58-48 448 0 0,-37 26-145 0 0,-34 30-189 0 0,0 0 0 0 0,0 0 0 0 0,-1-1 0 0 0,9-8-1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54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1560 3224 0 0,'29'-22'7013'0'0,"-27"20"-6810"0"0,0 0 0 0 0,0 0 0 0 0,-1 0 0 0 0,1 1 0 0 0,0-1 1 0 0,1 0-1 0 0,-1 1 0 0 0,3-3 0 0 0,-2 3-65 0 0,0-1 0 0 0,0 0 0 0 0,-1-1 0 0 0,1 1 0 0 0,-1 0 1 0 0,3-4-1 0 0,-2 4-5 0 0,-1-1 0 0 0,1 0 0 0 0,-1 1 0 0 0,1 0 0 0 0,0 0 0 0 0,0 0 0 0 0,0 0 0 0 0,4-2 0 0 0,17-15 414 0 0,-4 7-164 0 0,-16 9-261 0 0,0 0-1 0 0,0 1 0 0 0,0 0 1 0 0,1-1-1 0 0,7-1 1 0 0,-6 2-112 0 0,0-1 0 0 0,0 1 0 0 0,-1-1 1 0 0,0 0-1 0 0,1-1 0 0 0,-1 1 1 0 0,9-9-1 0 0,13-8 56 0 0,52-39 81 0 0,-53 38-81 0 0,37-23-1 0 0,48-29 65 0 0,-72 45-81 0 0,-4 5 164 0 0,-11 8 84 0 0,-1-1 0 0 0,-1-1 0 0 0,0-1 0 0 0,20-21 0 0 0,-34 31-198 0 0,0 0 0 0 0,1 1 0 0 0,11-7 0 0 0,-4 3-7 0 0,-13 9-38 0 0,1 0 0 0 0,0 0-1 0 0,0 0 1 0 0,7-2-1 0 0,12-6 239 0 0,-12 1-238 0 0,0 1 0 0 0,12-14-1 0 0,-6 5-134 0 0,-8 8-9 0 0,16-22 1 0 0,-20 23 51 0 0,1 0 0 0 0,1 1-1 0 0,-1-1 1 0 0,1 1 0 0 0,14-11 0 0 0,-16 14 42 0 0,0 0-1 0 0,-1 0 1 0 0,1-1-1 0 0,-1 0 0 0 0,0 1 1 0 0,-1-1-1 0 0,1-1 1 0 0,-1 1-1 0 0,3-7 0 0 0,-3 6 1 0 0,0 0 0 0 0,0 1 0 0 0,1-1-1 0 0,0 1 1 0 0,0 0 0 0 0,0 0 0 0 0,9-8-1 0 0,-3 5 1 0 0,42-27 67 0 0,-2 1 36 0 0,-44 31-115 0 0,1-2 0 0 0,-1 1 0 0 0,0-1 0 0 0,0 0 1 0 0,0 0-1 0 0,-1-1 0 0 0,10-11 0 0 0,-11 12 32 0 0,-1 0-1 0 0,2 1 0 0 0,-1 0 1 0 0,0 0-1 0 0,1 0 1 0 0,5-4-1 0 0,-8 8-22 0 0,-1-1 0 0 0,0 1 0 0 0,0-1 0 0 0,0 0 0 0 0,0 0 0 0 0,0 1-1 0 0,0-1 1 0 0,0 0 0 0 0,0 0 0 0 0,0 0 0 0 0,0 0 0 0 0,0 0 0 0 0,0-2 0 0 0,2 0-1 0 0,0-3 11 0 0,-2 5-6 0 0,0 1 0 0 0,1 0 0 0 0,-1-1 0 0 0,0 1 0 0 0,1 0 0 0 0,-1 0 0 0 0,0 0 0 0 0,1 0 0 0 0,1 0 0 0 0,0 0-2 0 0,0-1 2 0 0,1 0 0 0 0,0 0 0 0 0,0 0 0 0 0,0 0-1 0 0,-1-1 1 0 0,1 1 0 0 0,-1-1 0 0 0,1 0 0 0 0,-1 0-1 0 0,0-1 1 0 0,0 1 0 0 0,0-1 0 0 0,0 1 0 0 0,4-5-1 0 0,-6 6-4 0 0,-1 0 0 0 0,1 0 0 0 0,0 0 0 0 0,0 1 0 0 0,0-1 0 0 0,0 0 0 0 0,0 1 0 0 0,0-1 0 0 0,0 1 0 0 0,0-1 0 0 0,2 0 0 0 0,4-2 0 0 0,29-21 0 0 0,-34 21 0 0 0,1 1 0 0 0,0 0 0 0 0,-1 0 0 0 0,1 0 0 0 0,0 0 0 0 0,0 0 0 0 0,5-1 0 0 0,13-9 0 0 0,5-4 0 0 0,-21 14 0 0 0,0-1 0 0 0,0 0 0 0 0,0 0 0 0 0,0 0 0 0 0,-1-1 0 0 0,0 0 0 0 0,6-6 0 0 0,-5 5 0 0 0,-1 1 0 0 0,1-1 0 0 0,0 1 0 0 0,0 0 0 0 0,0 0 0 0 0,0 1 0 0 0,1 0 0 0 0,-1 0 0 0 0,10-4 0 0 0,-6 3 0 0 0,0-1 0 0 0,10-7 0 0 0,-12 8 0 0 0,-1 0 0 0 0,1 0 0 0 0,0 0 0 0 0,11-2 0 0 0,-2-1 0 0 0,3 1 0 0 0,7-4 0 0 0,-14 6 0 0 0,-11 4 0 0 0,1-1 0 0 0,0 1 0 0 0,-1-1 0 0 0,1 1 0 0 0,0-1 0 0 0,-1 0 0 0 0,1 0 0 0 0,-1 1 0 0 0,1-1 0 0 0,-1 0 0 0 0,1 0 0 0 0,-1-1 0 0 0,2 0 0 0 0,0-2-1 0 0,2 0 4 0 0,26-15-17 0 0,-29 18-34 0 0,6-3 48 0 0,0 0 0 0 0,0-1 0 0 0,-1 0 0 0 0,1 0-1 0 0,-1 0 1 0 0,0-1 0 0 0,-1 0 0 0 0,0-1-1 0 0,0 1 1 0 0,9-14 0 0 0,8-7 150 0 0,-20 23-115 0 0,0 0 0 0 0,0 0-1 0 0,0 0 1 0 0,-1-1 0 0 0,4-8-1 0 0,-4 8-8 0 0,0 0 0 0 0,1 0-1 0 0,0 0 1 0 0,0 0 0 0 0,0 1 0 0 0,0-1-1 0 0,1 1 1 0 0,-1 0 0 0 0,1 0-1 0 0,6-5 1 0 0,-7 7-203 0 0,0 0 1 0 0,0 1-1 0 0,1-1 0 0 0,-1 0 0 0 0,0 1 1 0 0,1 0-1 0 0,3-1 0 0 0,-4 1-84 0 0,0 0-1 0 0,0 0 1 0 0,0 0 0 0 0,0-1-1 0 0,0 1 1 0 0,3-3-1 0 0,-5 4 187 0 0,0-1 0 0 0,0 0 0 0 0,0 1 0 0 0,0 0 0 0 0,0-1 0 0 0,0 1-1 0 0,0-1 1 0 0,0 1 0 0 0,0 0 0 0 0,1 0 0 0 0,0 0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16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92 1 6480 0 0,'0'0'1537'0'0,"-6"8"-433"0"0,3-3-945 0 0,1 0-1 0 0,0 1 1 0 0,0-1 0 0 0,-2 9-1 0 0,1 7 163 0 0,2-14-204 0 0,-1 2 27 0 0,-3 18 272 0 0,5-24-370 0 0,-1-1 1 0 0,1 1 0 0 0,-1-1 0 0 0,1 1-1 0 0,-1-1 1 0 0,0 1 0 0 0,-1 2-1 0 0,-3 8 79 0 0,-2 12-115 0 0,5-20-39 0 0,0 1 0 0 0,1 0 0 0 0,-2 9 0 0 0,-9 78 358 0 0,8-46-580 0 0,-3 65 1662 0 0,2-10-964 0 0,12 70-447 0 0,-3 78 109 0 0,-4-168-90 0 0,-7 52-19 0 0,0 4 0 0 0,3 18 0 0 0,11-91 857 0 0,-6-64-889 0 0,-1-1 0 0 0,1 1 0 0 0,-1 0 0 0 0,1 0 0 0 0,-1-1 0 0 0,0 1 1 0 0,1 0-1 0 0,-1 0 0 0 0,0 0 0 0 0,0-1 0 0 0,1 1 0 0 0,-1 0 0 0 0,0 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0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5984 0 0,'0'0'541'0'0,"-3"8"-434"0"0,3-4 376 0 0,0 1 1 0 0,0-1 0 0 0,1 1-1 0 0,-1-1 1 0 0,1 1 0 0 0,0-1-1 0 0,0 1 1 0 0,0-1 0 0 0,4 8-1 0 0,2 11 1659 0 0,-5-15-1624 0 0,0 0 0 0 0,1-1 1 0 0,0 1-1 0 0,0-1 0 0 0,0 0 0 0 0,1 0 0 0 0,0 0 0 0 0,0-1 0 0 0,9 11 0 0 0,-12-17-479 0 0,-1 0 0 0 0,0 0 0 0 0,0 1 0 0 0,1-1 0 0 0,-1 0 0 0 0,0 0 0 0 0,1 0 0 0 0,-1 1-1 0 0,0-1 1 0 0,1 0 0 0 0,-1 0 0 0 0,1 0 0 0 0,-1 0 0 0 0,0 0 0 0 0,1 0 0 0 0,-1 0-1 0 0,0 0 1 0 0,1 0 0 0 0,-1 0 0 0 0,1 0 0 0 0,-1 0 0 0 0,0 0 0 0 0,1 0 0 0 0,-1 0 0 0 0,0 0-1 0 0,1 0 1 0 0,-1 0 0 0 0,0-1 0 0 0,1 1 0 0 0,-1 0 0 0 0,0 0 0 0 0,1 0 0 0 0,-1-1-1 0 0,0 1 1 0 0,1 0 0 0 0,7-9 307 0 0,-1-1-242 0 0,-2-1-1 0 0,1 0 1 0 0,-2 0 0 0 0,1-1 0 0 0,2-13 0 0 0,-2 9-97 0 0,12-27 0 0 0,-17 42-34 0 0,1 0-1 0 0,-1 0 1 0 0,0 1-1 0 0,1-1 1 0 0,0 0-1 0 0,-1 0 1 0 0,1 1-1 0 0,-1-1 1 0 0,1 0-1 0 0,0 1 1 0 0,-1-1-1 0 0,1 0 1 0 0,0 1-1 0 0,0-1 1 0 0,1 0-1 0 0,-1 1-287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21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302 1 4608 0 0,'0'0'7294'0'0,"1"9"-7862"0"0,6 6 1399 0 0,-4-7 118 0 0,-1-2-934 0 0,-1 0 1 0 0,0 0-1 0 0,0 1 0 0 0,0-1 0 0 0,-1 1 0 0 0,0-1 0 0 0,0 0 1 0 0,-1 1-1 0 0,1-1 0 0 0,-4 10 0 0 0,0 30-16 0 0,2-25 457 0 0,0 1 1 0 0,-9 36 0 0 0,8-43-497 0 0,-27 95 185 0 0,10-39-87 0 0,17-66-40 0 0,1-6-4 0 0,-2-11 9 0 0,4 11-18 0 0,-1-1 0 0 0,1 1 0 0 0,-1-1 0 0 0,1 0 0 0 0,-1 1 0 0 0,1-1 0 0 0,-1 1-1 0 0,-2-3 1 0 0,3 4-4 0 0,0 0 1 0 0,0 0-1 0 0,-1 0 0 0 0,1 0 0 0 0,0 0 0 0 0,0 0 0 0 0,0 0 0 0 0,0 0 0 0 0,0 0 0 0 0,-1 0 0 0 0,1 0 0 0 0,0 0 0 0 0,0 0 0 0 0,0 0 0 0 0,0 0 0 0 0,0 0 0 0 0,-1 0 0 0 0,1 0 0 0 0,0 0 0 0 0,0 0 0 0 0,0 1 0 0 0,0-1 0 0 0,0 0 0 0 0,0 0 0 0 0,-1 0 0 0 0,1 0 0 0 0,0 0 0 0 0,0 0 1 0 0,0 0-1 0 0,0 1 0 0 0,0-1 0 0 0,0 0 0 0 0,0 0 0 0 0,0 0 0 0 0,0 0 0 0 0,0 0 0 0 0,0 1 0 0 0,0-1 0 0 0,-6 17 59 0 0,4 0 24 0 0,3-15-72 0 0,-1 0 0 0 0,0 0 0 0 0,-1 0 1 0 0,1 0-1 0 0,0 0 0 0 0,-1 0 0 0 0,1 0 0 0 0,-1 0 1 0 0,1 0-1 0 0,-1 0 0 0 0,0-1 0 0 0,-1 4 1 0 0,-3-3 39 0 0,2 1-27 0 0,2 6-22 0 0,1 2 3 0 0,0-1 0 0 0,-1 1 0 0 0,-1-1 0 0 0,0 1 0 0 0,0-1 0 0 0,-1 0 0 0 0,-7 17 0 0 0,8-22 85 0 0,1 0 1 0 0,0-1-1 0 0,0 1 1 0 0,0 0-1 0 0,0 0 1 0 0,1 0 0 0 0,0 9-1 0 0,-1 17 370 0 0,0-19-351 0 0,3-9-44 0 0,-2-2-64 0 0,1 0 0 0 0,-1-1 0 0 0,0 1 0 0 0,1-1 0 0 0,-1 1 0 0 0,0-1 0 0 0,1 1 0 0 0,-1 0 0 0 0,0-1 0 0 0,0 1 0 0 0,1 0 1 0 0,-1-1-1 0 0,0 1 0 0 0,0 0 0 0 0,0 0 0 0 0,0-1 0 0 0,0 1 0 0 0,0 0 0 0 0,0-1 0 0 0,0 1 0 0 0,0 0 0 0 0,0 8 32 0 0,-2 12 127 0 0,1-18-130 0 0,0-1 1 0 0,0 0 0 0 0,0 1 0 0 0,1-1-1 0 0,-1 1 1 0 0,1-1 0 0 0,-1 1-1 0 0,1 4 1 0 0,-1 5 44 0 0,0-2-57 0 0,0-14-14 0 0,-1-1-9 0 0,0 18 5 0 0,1-4-1 0 0,1-8 0 0 0,0 0 0 0 0,0 0 0 0 0,0 0 0 0 0,0 0 0 0 0,0 0 0 0 0,0 0 0 0 0,0 0 0 0 0,0 0 0 0 0,0 0 0 0 0,-1 0 0 0 0,1 0 0 0 0,0 0 0 0 0,-1 0 0 0 0,1 0 0 0 0,-1 0 0 0 0,1 0 0 0 0,-1-1 0 0 0,0 2 0 0 0,-6-3 0 0 0,3 0 0 0 0,3 12 0 0 0,2 17 146 0 0,1-34-43 0 0,-1 5-9 0 0,-1 10 11 0 0,-1 11-48 0 0,1-20-57 0 0,0 0 1 0 0,0 0-1 0 0,0 0 0 0 0,0 0 1 0 0,0 0-1 0 0,0 0 0 0 0,0 1 0 0 0,0-1 1 0 0,0 0-1 0 0,0 0 0 0 0,0 0 1 0 0,0 0-1 0 0,0 0 0 0 0,0 0 1 0 0,0 1-1 0 0,0-1 0 0 0,0 0 1 0 0,0 0-1 0 0,0 0 0 0 0,0 0 0 0 0,0 0 1 0 0,0 0-1 0 0,0 0 0 0 0,0 0 1 0 0,-1 1-1 0 0,1-1 0 0 0,0 0 1 0 0,0 0-1 0 0,0 0 0 0 0,0 0 0 0 0,0 0 1 0 0,0 0-1 0 0,0 0 0 0 0,0 0 1 0 0,-1 0-1 0 0,1 0 0 0 0,0 0 1 0 0,0 0-1 0 0,0 0 0 0 0,0 0 0 0 0,0 0 1 0 0,0 0-1 0 0,-1 0 0 0 0,1 0 1 0 0,0 0-1 0 0,-9-16-73 0 0,4 5-30 0 0,4 10 42 0 0,0 7-5 0 0,-4 53-86 0 0,5-49 152 0 0,-2-10 0 0 0,0-1 0 0 0,0 12 0 0 0,-3 11 0 0 0,1-14 0 0 0,4-8 0 0 0,0 0 0 0 0,0 0 0 0 0,0 0 0 0 0,0 0 0 0 0,0-1 0 0 0,0 1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0,2 14 0 0 0,-1-9 0 0 0,-1-1 0 0 0,1 0 0 0 0,-1 1 0 0 0,1-1 0 0 0,-2 6 0 0 0,1-10 2 0 0,-2 2 52 0 0,0 11 93 0 0,2 3 80 0 0,0-10-117 0 0,1 1-1 0 0,-2 0 0 0 0,1 0 0 0 0,-1-1 1 0 0,-2 13-1 0 0,1 10-32 0 0,-1-36-36 0 0,7 31 150 0 0,-5-16 48 0 0,1-6-208 0 0,0 0 0 0 0,0 0 1 0 0,0 0-1 0 0,0 0 0 0 0,0 0 1 0 0,0 0-1 0 0,1 0 0 0 0,-1-1 1 0 0,2 5-1 0 0,4-1-208 0 0,-6-5 175 0 0,0 0-1 0 0,0 0 1 0 0,1 0 0 0 0,-1 0 0 0 0,0 0 0 0 0,0 0-1 0 0,0 1 1 0 0,0-1 0 0 0,0 0 0 0 0,0 0 0 0 0,1 0-1 0 0,-1 0 1 0 0,0 0 0 0 0,0 0 0 0 0,0 0 0 0 0,0 0-1 0 0,0 1 1 0 0,0-1 0 0 0,0 0 0 0 0,0 0 0 0 0,0 0-1 0 0,0 0 1 0 0,0 0 0 0 0,0 0 0 0 0,1 1 0 0 0,-1-1-1 0 0,0 0 1 0 0,0 0 0 0 0,0 0 0 0 0,0 0 0 0 0,0 0-1 0 0,0 1 1 0 0,0-1 0 0 0,0 0 0 0 0,0 0 0 0 0,-1 0-1 0 0,1 0 1 0 0,0 0 0 0 0,0 1 0 0 0,0-1 0 0 0,0 0-1 0 0,0 0 1 0 0,0 0 0 0 0,0 0 0 0 0,0 0 0 0 0,0 0-1 0 0,0 1 1 0 0,0-1 0 0 0,0 0 0 0 0,-1 0-1 0 0,1 0 1 0 0,0 0 0 0 0,0 0 0 0 0,0 0 0 0 0,0 0-1 0 0,0 0 1 0 0,0 0 0 0 0,-1 0 0 0 0,1 0 0 0 0,0 0-1 0 0,0 0 1 0 0,0 1 0 0 0,0-1 0 0 0,0 0 0 0 0,-1 0-1 0 0,-1 0 3 0 0,-4 2 0 0 0,6 12 0 0 0,6 15 0 0 0,-5-40 73 0 0,-2 28 45 0 0,1-17-116 0 0,0 0 1 0 0,0 0-1 0 0,0 1 0 0 0,0-1 1 0 0,0 0-1 0 0,0 0 0 0 0,0 0 0 0 0,0 0 1 0 0,0 1-1 0 0,1-1 0 0 0,-1 0 1 0 0,0 0-1 0 0,0 0 0 0 0,0 1 1 0 0,0-1-1 0 0,0 0 0 0 0,0 0 0 0 0,0 0 1 0 0,-1 1-1 0 0,1-1 0 0 0,0 0 1 0 0,0 0-1 0 0,0 0 0 0 0,0 0 1 0 0,0 1-1 0 0,0-1 0 0 0,0 0 0 0 0,0 0 1 0 0,0 0-1 0 0,0 0 0 0 0,-1 1 1 0 0,1-1-1 0 0,0 0 0 0 0,0 0 0 0 0,0 0 1 0 0,0 0-1 0 0,0 0 0 0 0,-1 0 1 0 0,1 1-1 0 0,0-1 0 0 0,0 0 1 0 0,0 0-1 0 0,-1 0 0 0 0,1 0 0 0 0,0 0 1 0 0,0 0-1 0 0,-1 0 0 0 0,-2 2 51 0 0,-3 25-131 0 0,5-14-24 0 0,0-10 49 0 0,2-4 3 0 0,-3 35 35 0 0,4-32 26 0 0,-2-2-8 0 0,0 1 1 0 0,1-1-1 0 0,-1 0 0 0 0,0 0 0 0 0,0 1 1 0 0,1-1-1 0 0,-1 0 0 0 0,0 1 0 0 0,0-1 1 0 0,1 0-1 0 0,-1 1 0 0 0,0-1 0 0 0,0 0 1 0 0,0 1-1 0 0,0-1 0 0 0,0 0 0 0 0,0 1 1 0 0,0-1-1 0 0,0 1 0 0 0,0-1 0 0 0,0 0 1 0 0,0 1-1 0 0,0-1 0 0 0,0 1 0 0 0,5 47 217 0 0,-6-49-220 0 0,-6-22 0 0 0,2 17 0 0 0,4 15 0 0 0,-4 38 0 0 0,-2-16 0 0 0,5-4 0 0 0,0 3 0 0 0,3-20 0 0 0,0-17 0 0 0,-1 36 0 0 0,1-22 12 0 0,-1 0-1 0 0,1 0 1 0 0,-2 0 0 0 0,1 0 0 0 0,-1 0-1 0 0,0 0 1 0 0,-4 11 0 0 0,7-10 57 0 0,-5 7-61 0 0,1-11-16 0 0,1 0 0 0 0,0 0-1 0 0,0 0 1 0 0,0 0 0 0 0,0 1 0 0 0,0-1 0 0 0,1 0-1 0 0,0 0 1 0 0,0 9 0 0 0,-1 17-33 0 0,-1-24 41 0 0,-1-9 0 0 0,1 2 0 0 0,1 16 0 0 0,2 1 0 0 0,0-14 0 0 0,-1-1 0 0 0,0 1 0 0 0,1-1 0 0 0,-1 1 0 0 0,0-1 0 0 0,0 1 0 0 0,0-1 0 0 0,0 1 0 0 0,-1-1 0 0 0,1 1 0 0 0,0-1 0 0 0,-1 2 0 0 0,1-2 0 0 0,0 0 0 0 0,0-1 0 0 0,-1 1 0 0 0,1 0 0 0 0,0-1 0 0 0,0 1 0 0 0,0-1 0 0 0,-1 1 0 0 0,1-1 0 0 0,0 1 0 0 0,0 0 0 0 0,-1-1 0 0 0,1 1 0 0 0,-1-1 0 0 0,1 0 0 0 0,0 1 0 0 0,-1-1 0 0 0,1 1 0 0 0,-1-1 0 0 0,1 1 0 0 0,-1-1 0 0 0,0 1 0 0 0,-5-9 0 0 0,4 4 0 0 0,5 46 0 0 0,-2-67 0 0 0,-1 25 0 0 0,0 0 0 0 0,0 0 0 0 0,0 0 0 0 0,0 0 0 0 0,0 0 0 0 0,0 0 0 0 0,0 0 0 0 0,0 0 0 0 0,0 0 0 0 0,0 1 0 0 0,0-1 0 0 0,1 0 0 0 0,-1 0 0 0 0,0 0 0 0 0,0 0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 0 0 0 0,0-1 0 0 0,4 21 0 0 0,-4-20 0 0 0,0 0 0 0 0,0 0 0 0 0,0 1 0 0 0,0-1 0 0 0,1 0 0 0 0,-1 0 0 0 0,0 0 0 0 0,0 1 0 0 0,0-1 0 0 0,0 0 0 0 0,0 0 0 0 0,0 1 0 0 0,0-1 0 0 0,0 0 0 0 0,0 0 0 0 0,0 0 0 0 0,0 1 0 0 0,0-1 0 0 0,0 0 0 0 0,0 0 0 0 0,0 0 0 0 0,-1 1 0 0 0,1-1 0 0 0,0 0 0 0 0,0 0 0 0 0,0 0 0 0 0,0 1 0 0 0,0-1 0 0 0,0 0 0 0 0,-1 0 0 0 0,1 0 0 0 0,0 0 0 0 0,0 1 0 0 0,0-1 0 0 0,0 0 0 0 0,-1 0 0 0 0,1 0 0 0 0,0 0 0 0 0,0 0 0 0 0,-3 3 0 0 0,5 9 0 0 0,5 2 0 0 0,-7-14 0 0 0,1 0 0 0 0,-1 0 0 0 0,0 1 0 0 0,0-1 0 0 0,0 0 0 0 0,0 0 0 0 0,0 1 0 0 0,0-1 0 0 0,0 0 0 0 0,0 0 0 0 0,0 1 0 0 0,0-1 0 0 0,0 0 0 0 0,0 0 0 0 0,0 1 0 0 0,0-1 0 0 0,0 0 0 0 0,0 0 0 0 0,0 0 0 0 0,0 1 0 0 0,-1-1 0 0 0,1 0 0 0 0,0 0 0 0 0,0 1 0 0 0,0-1 0 0 0,0 0 0 0 0,0 0 0 0 0,-1 0 0 0 0,1 0 0 0 0,0 1 0 0 0,-8 2 0 0 0,8-3 0 0 0,0 0 0 0 0,0 0 0 0 0,0 0 0 0 0,0 0 0 0 0,-1 0 0 0 0,1 0 0 0 0,0 0 0 0 0,0 0 0 0 0,0 0 0 0 0,0 0 0 0 0,0 0 0 0 0,0 0 0 0 0,0 0 0 0 0,0 0 0 0 0,-1 0 0 0 0,1 0 0 0 0,0 0 0 0 0,0 0 0 0 0,0 1 0 0 0,0-1 0 0 0,0 0 0 0 0,0 0 0 0 0,0 0 0 0 0,0 0 0 0 0,0 0 0 0 0,0 0 0 0 0,0 0 0 0 0,-1 0 0 0 0,1 0 0 0 0,0 0 0 0 0,0 1 0 0 0,0-1 0 0 0,0 0 0 0 0,0 0 0 0 0,0 0 0 0 0,0 0 0 0 0,0 0 0 0 0,0 0 0 0 0,0 0 0 0 0,0 1 0 0 0,0-1 0 0 0,0 0 0 0 0,0 0 0 0 0,0 0 0 0 0,0 0 0 0 0,0 0 0 0 0,0 0 0 0 0,0 0 0 0 0,0 0 0 0 0,0 1 0 0 0,1-1 0 0 0,-1 0 0 0 0,0 0 0 0 0,2 20 0 0 0,-2-17 85 0 0,0 0 0 0 0,0 0 0 0 0,0-1 0 0 0,1 1 0 0 0,-1-1 0 0 0,1 1 0 0 0,2 4 0 0 0,-4-7-84 0 0,1 0-1 0 0,0 0 0 0 0,0 0 0 0 0,0 0 0 0 0,0 0 0 0 0,0 0 0 0 0,0 0 0 0 0,0 0 1 0 0,0 0-1 0 0,0 0 0 0 0,0 0 0 0 0,0 0 0 0 0,0 0 0 0 0,0 0 0 0 0,0 0 0 0 0,0 0 1 0 0,0 0-1 0 0,0 0 0 0 0,0 0 0 0 0,0 0 0 0 0,-1 0 0 0 0,1 0 0 0 0,0 0 0 0 0,0 0 1 0 0,0 0-1 0 0,0 0 0 0 0,0 0 0 0 0,0 0 0 0 0,0 0 0 0 0,0 0 0 0 0,0 0 0 0 0,0 0 1 0 0,0 0-1 0 0,0 0 0 0 0,0 0 0 0 0,0 0 0 0 0,0 0 0 0 0,0 0 0 0 0,0 0 0 0 0,-1 0 1 0 0,1 0-1 0 0,0 0 0 0 0,0 0 0 0 0,0 0 0 0 0,0 0 0 0 0,0 0 0 0 0,0 0 0 0 0,0 1 1 0 0,0-1-1 0 0,0 0 0 0 0,0 0 0 0 0,0 0 0 0 0,0 0 0 0 0,0 0 0 0 0,0 0 0 0 0,0 0 1 0 0,0 0-1 0 0,0 0 0 0 0,0 0 0 0 0,0 0 0 0 0,0 0 0 0 0,0 0 0 0 0,0 0 0 0 0,0 0 1 0 0,0 0-1 0 0,0 1 0 0 0,0-1 0 0 0,0 0 0 0 0,0 0 0 0 0,-2 9-154 0 0,0 9-278 0 0,-8-13 787 0 0,9-2-306 0 0,0-1 0 0 0,1 1 0 0 0,-1 0 0 0 0,1 0 0 0 0,0 0 0 0 0,0-1 0 0 0,0 1 0 0 0,0 0 0 0 0,0 0 0 0 0,1 0 0 0 0,0 3 0 0 0,4 14-74 0 0,-6-15-49 0 0,0 0-21 0 0,0 58 231 0 0,1-61-128 0 0,0 0 0 0 0,0 0 0 0 0,0-1 0 0 0,0 1-1 0 0,-1 0 1 0 0,1 0 0 0 0,-1-1 0 0 0,0 1 0 0 0,1-1-1 0 0,-1 1 1 0 0,0 0 0 0 0,0-1 0 0 0,-2 3 0 0 0,2-3 22 0 0,1 1 0 0 0,-1-1 0 0 0,0 0 0 0 0,0 1 1 0 0,1-1-1 0 0,-1 0 0 0 0,0 1 0 0 0,1-1 0 0 0,0 1 1 0 0,-1-1-1 0 0,1 0 0 0 0,0 1 0 0 0,-1 2 0 0 0,2-1 277 0 0,0-3-330 0 0,-1 1 0 0 0,1 0 1 0 0,-1 0-1 0 0,1 0 0 0 0,-1 0 0 0 0,1 0 1 0 0,-1 0-1 0 0,0 0 0 0 0,0 0 1 0 0,1 0-1 0 0,-1 0 0 0 0,0 0 1 0 0,0 0-1 0 0,0 0 0 0 0,0 0 0 0 0,0 0 1 0 0,0 0-1 0 0,-1 0 0 0 0,1 0 1 0 0,0-1-1 0 0,0 1 0 0 0,-1 0 1 0 0,1 0-1 0 0,-1 0 0 0 0,1 0 0 0 0,-1 1 1 0 0,0-1 19 0 0,1 0 1 0 0,0 0-1 0 0,0-1 1 0 0,0 1-1 0 0,0 0 0 0 0,0 0 1 0 0,0 0-1 0 0,0 0 1 0 0,0 0-1 0 0,0-1 1 0 0,0 1-1 0 0,0 0 1 0 0,0 0-1 0 0,1 0 1 0 0,-1 1-1 0 0,0-2 6 0 0,0 3 10 0 0,1 0 7 0 0,-1 0-1 0 0,0 0 0 0 0,0 0 1 0 0,0 0-1 0 0,-1 0 0 0 0,0 3 0 0 0,-3 9 492 0 0,4-15-576 0 0,1 0 1 0 0,-1 0-1 0 0,1 1 0 0 0,-1-1 1 0 0,1 1-1 0 0,1 1-322 0 0,-2-1 323 0 0,1-1-1 0 0,-1 1 1 0 0,0-1-1 0 0,0 1 0 0 0,1-1 1 0 0,-1 2-1 0 0,-2 29-141 0 0,0-33 256 0 0,2 2-21 0 0,0-1 0 0 0,0 1 0 0 0,-1 0 0 0 0,1-1 0 0 0,0 1-1 0 0,0 0 1 0 0,-1 0 0 0 0,1-1 0 0 0,0 1 0 0 0,0 0 0 0 0,-1 0 0 0 0,1-1 0 0 0,0 1 0 0 0,-1 0 0 0 0,1 0 0 0 0,0 0-1 0 0,-1-1 1 0 0,1 1 0 0 0,0 0 0 0 0,-1 0 0 0 0,0 0 0 0 0,1 1 23 0 0,-1 0-1 0 0,1 0 1 0 0,-1 0-1 0 0,1 0 1 0 0,0 1 0 0 0,0-1-1 0 0,-1 0 1 0 0,1 0 0 0 0,0 0-1 0 0,0 1 1 0 0,0-1-1 0 0,1 2 1 0 0,-1 15-601 0 0,6 26 1 0 0,-3-26 996 0 0,0 27 0 0 0,-3-33-927 0 0,1-1 1 0 0,3 14 0 0 0,0 7 419 0 0,5 2 1822 0 0,-9-32-1614 0 0,3 55-850 0 0,5-5 618 0 0,-1-14 67 0 0,0 1 16 0 0,-2-12 0 0 0,-3-14 0 0 0,1-1 0 0 0,4 17 0 0 0,1 10 0 0 0,-11-21-560 0 0,1-9 227 0 0,0 4 860 0 0,3 21-197 0 0,-1-24-329 0 0,1 1 1 0 0,1 12-1 0 0,-2-22 14 0 0,0-1 0 0 0,0 1 0 0 0,0-1 0 0 0,0 1 0 0 0,0-1 0 0 0,1 1 0 0 0,-1 0 0 0 0,0-1 0 0 0,0 0 0 0 0,1 1 0 0 0,-1-1 0 0 0,0 1 0 0 0,1-1-1 0 0,-1 1 1 0 0,0-1 0 0 0,1 0 0 0 0,0 1 0 0 0,-1 0 0 0 0,0-1-1 0 0,1 0 0 0 0,-1 1 1 0 0,0-1-1 0 0,1 1 1 0 0,-1-1-1 0 0,0 1 0 0 0,1-1 1 0 0,-1 1-1 0 0,0-1 1 0 0,0 1-1 0 0,0-1 0 0 0,1 1 1 0 0,-1-1-1 0 0,0 1 1 0 0,0-1-1 0 0,0 1 0 0 0,0-1 1 0 0,0 1-1 0 0,0-1 1 0 0,0 1-1 0 0,0 0 0 0 0,2 23 212 0 0,0-17-228 0 0,-1 12 2 0 0,1-5-946 0 0,-1-13 860 0 0,-1 0 1 0 0,1 0 0 0 0,-1 0 0 0 0,0 0 0 0 0,1 0 0 0 0,-1 1 0 0 0,0-1 0 0 0,0 0 0 0 0,0 0 0 0 0,0 0 0 0 0,0 3-1 0 0,0 0 86 0 0,0 0 0 0 0,0 1 0 0 0,1-1 0 0 0,-1 1 0 0 0,1-1 0 0 0,0 0 0 0 0,0 0 0 0 0,2 6 0 0 0,11 34 0 0 0,-9-16 0 0 0,-2-17 0 0 0,2-2 0 0 0,0 6 0 0 0,2-6 0 0 0,-3-5 0 0 0,1 4 0 0 0,-1 4 0 0 0,6 36 0 0 0,-6-39 0 0 0,-3-8 0 0 0,-1 0 0 0 0,1 1 0 0 0,0-1 0 0 0,0 0 0 0 0,-1 1 0 0 0,1-1 0 0 0,-1 1 0 0 0,1-1 0 0 0,-1 1 0 0 0,1-1 0 0 0,-1 1 0 0 0,0-1 0 0 0,0 3 0 0 0,1 4 0 0 0,0-4 0 0 0,-1 0 0 0 0,1 0 0 0 0,0-1 0 0 0,0 1 0 0 0,1 0 0 0 0,1 4 0 0 0,-2-4 0 0 0,20 26 0 0 0,-20-29 0 0 0,-1 0 0 0 0,1 0 0 0 0,0 0 0 0 0,0 0 0 0 0,-1 0 0 0 0,1 0 0 0 0,-1 0 0 0 0,1 0 0 0 0,-1 0 0 0 0,1 1 0 0 0,-1-1 0 0 0,0 0 0 0 0,1 2 0 0 0,-1 1 0 0 0,3 5 0 0 0,-2 1-72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14944 0 0,'0'0'2858'0'0,"-2"2"-2187"0"0,-1 0-526 0 0,0 1 0 0 0,0 0 0 0 0,0 0 0 0 0,0 0 0 0 0,0 1 0 0 0,0-1 0 0 0,1 1 1 0 0,0-1-1 0 0,0 1 0 0 0,0 0 0 0 0,0 0 0 0 0,1 0 0 0 0,-1 0 0 0 0,1 0 0 0 0,0 0 0 0 0,0 0 0 0 0,0 0 1 0 0,1 1-1 0 0,0 4 0 0 0,0 9 153 0 0,0 1 0 0 0,2 0 1 0 0,5 22-1 0 0,-1 0-59 0 0,20 128 1233 0 0,-13-85-797 0 0,8 75 281 0 0,17 118-381 0 0,-35-244-563 0 0,-3-28-15 0 0,0 1 1 0 0,1 0 0 0 0,-1-1-1 0 0,1 1 1 0 0,0-1 0 0 0,1 1-1 0 0,3 9 1 0 0,-5-14-82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5984 0 0,'1'-1'4620'0'0,"3"0"-4002"0"0,-1 0 1 0 0,1 0 0 0 0,0 0 0 0 0,0 0-1 0 0,-1 0 1 0 0,1 1 0 0 0,0 0 0 0 0,6 0-1 0 0,36 3 512 0 0,17 3 41 0 0,84-4-1 0 0,-99-2-1006 0 0,-26-1-569 0 0,0-1 0 0 0,37-8-1 0 0,-58 9 308 0 0,13 1-1252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12296 0 0,'0'0'1497'0'0,"6"6"-1146"0"0,21 23 565 0 0,-16-18-553 0 0,-1 0 0 0 0,0 0 0 0 0,9 15 0 0 0,4 6 297 0 0,-18-26-545 0 0,0 0 1 0 0,0 0 0 0 0,-1 1 0 0 0,0 0-1 0 0,0 0 1 0 0,-1 0 0 0 0,0 0-1 0 0,0 0 1 0 0,2 12 0 0 0,-4-11-13 0 0,0 1 0 0 0,-1-1 0 0 0,0 1 1 0 0,-1-1-1 0 0,1 1 0 0 0,-2-1 0 0 0,1 0 1 0 0,-1 1-1 0 0,-1-1 0 0 0,1 0 0 0 0,-1 0 1 0 0,-1-1-1 0 0,1 1 0 0 0,-10 14 0 0 0,-3 0 68 0 0,-1 0-1 0 0,0-1 0 0 0,-26 24 0 0 0,28-30-85 0 0,-78 82-159 0 0,89-91 92 0 0,0-1-355 0 0,0-1-1 0 0,-1 1 1 0 0,1-1-1 0 0,-1 0 1 0 0,0 0-1 0 0,0 0 1 0 0,-7 4-1 0 0,-12 6-1093 0 0,6 2-9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9216 0 0,'0'0'1765'0'0,"-1"2"-888"0"0,-2 2-592 0 0,0 1-1 0 0,1-1 0 0 0,-1 1 1 0 0,1 0-1 0 0,0-1 0 0 0,0 1 1 0 0,1 0-1 0 0,0 1 0 0 0,-2 6 0 0 0,-4 14 447 0 0,4-13-408 0 0,0 0 0 0 0,-2 16 0 0 0,-2 9 123 0 0,1-2-17 0 0,2-1 0 0 0,2 1-1 0 0,1 37 1 0 0,1-55-256 0 0,1-1 39 0 0,1 1 0 0 0,0-1 0 0 0,2 0-1 0 0,-1 0 1 0 0,2 0 0 0 0,1 0-1 0 0,0-1 1 0 0,9 18 0 0 0,-12-30-199 0 0,-1 1-1 0 0,1 0 1 0 0,0-1 0 0 0,1 0 0 0 0,-1 0 0 0 0,1 0 0 0 0,0 0 0 0 0,0 0 0 0 0,0-1-1 0 0,0 0 1 0 0,0 1 0 0 0,1-2 0 0 0,0 1 0 0 0,-1 0 0 0 0,1-1 0 0 0,0 0 0 0 0,0 0-1 0 0,1-1 1 0 0,-1 1 0 0 0,0-1 0 0 0,0 0 0 0 0,1-1 0 0 0,-1 1 0 0 0,0-1-1 0 0,7 0 1 0 0,-3-2-251 0 0,0 0-1 0 0,-1 0 0 0 0,1-1 1 0 0,-1 0-1 0 0,1 0 0 0 0,-1-1 1 0 0,10-6-1 0 0,-1-4-844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12784 0 0,'0'0'1157'0'0,"-3"1"-953"0"0,0 0-122 0 0,0 1 0 0 0,0-1 0 0 0,0 1 0 0 0,0 0 0 0 0,0 0 0 0 0,1 0 0 0 0,-1 0 0 0 0,1 0 0 0 0,-1 1 0 0 0,1-1 0 0 0,0 1 0 0 0,-3 3 0 0 0,-23 41 1339 0 0,16-25-1000 0 0,-16 30 1145 0 0,-41 111-1 0 0,55-128-1271 0 0,-9 35 506 0 0,-21 105 0 0 0,38-149-679 0 0,-8 63 348 0 0,7-45-366 0 0,4-12-350 0 0,1 59 0 0 0,3-54-2231 0 0,-1-22-4721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3224 0 0,'1'1'2221'0'0,"2"1"-1630"0"0,-1-1-1 0 0,1 0 0 0 0,-1 0 1 0 0,1 0-1 0 0,0-1 0 0 0,-1 1 1 0 0,1-1-1 0 0,0 1 0 0 0,3-1 1 0 0,29-1 1659 0 0,-5-1-1548 0 0,288 2 2656 0 0,-286-3-3159 0 0,1 0-5203 0 0,-15 3-506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6448 0 0,'0'0'585'0'0,"-5"1"2694"0"0,7 3-2859 0 0,0-1-1 0 0,0 1 1 0 0,1-1 0 0 0,-1 1 0 0 0,1-1 0 0 0,0 0-1 0 0,0 1 1 0 0,0-1 0 0 0,0-1 0 0 0,3 4 0 0 0,42 26 522 0 0,-24-18-287 0 0,-10-4-396 0 0,0 0-1 0 0,-1 1 0 0 0,0 0 0 0 0,0 1 0 0 0,15 20 0 0 0,-22-25-179 0 0,-2-1 0 0 0,1 1 0 0 0,-1 1 0 0 0,0-1 0 0 0,-1 0 0 0 0,1 1 1 0 0,-2 0-1 0 0,1 0 0 0 0,-1 0 0 0 0,0 0 0 0 0,-1 0 0 0 0,0 0 0 0 0,1 12 0 0 0,-3-14 7 0 0,0-1-1 0 0,0 1 0 0 0,0 0 1 0 0,0-1-1 0 0,-1 0 0 0 0,0 1 0 0 0,0-1 1 0 0,-1 0-1 0 0,-3 7 0 0 0,-4 4 177 0 0,-17 21-1 0 0,5-8 51 0 0,-2-1 0 0 0,-1-1 0 0 0,-54 44 0 0 0,16-16-176 0 0,32-28-274 0 0,8-5-1020 0 0,-27 35 1 0 0,41-43 50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 9472 0 0,'0'0'858'0'0,"-4"-1"-1924"0"0,24 6 5926 0 0,-14-4-4615 0 0,0 0-1 0 0,1-1 1 0 0,-1 0 0 0 0,1 0-1 0 0,9-1 1 0 0,-8 1-61 0 0,0 0 1 0 0,1 1-1 0 0,-1 0 1 0 0,0 1-1 0 0,0 0 1 0 0,0 0-1 0 0,0 1 1 0 0,11 4-1 0 0,7 2 114 0 0,-24-8-94 0 0,-10 10-116 0 0,0 1-41 0 0,0 0 0 0 0,0-1 0 0 0,-1-1 0 0 0,0 1 0 0 0,-1-1 0 0 0,-21 17 0 0 0,7-10-34 0 0,-24 20-14 0 0,26-20 5 0 0,17-13 2 0 0,-1 0 1 0 0,1 1 0 0 0,0-1-1 0 0,1 1 1 0 0,-1 0-1 0 0,1 0 1 0 0,0 0 0 0 0,0 1-1 0 0,-5 8 1 0 0,8-12 8 0 0,1-1-1 0 0,0 1 1 0 0,0-1 0 0 0,-1 0 0 0 0,1 1 0 0 0,0-1-1 0 0,0 1 1 0 0,0-1 0 0 0,1 0 0 0 0,-1 1 0 0 0,0-1-1 0 0,0 0 1 0 0,1 1 0 0 0,-1-1 0 0 0,1 0 0 0 0,-1 1-1 0 0,1-1 1 0 0,0 0 0 0 0,-1 0 0 0 0,2 2 0 0 0,20 22 61 0 0,-11-14-85 0 0,-5-5 16 0 0,0 0 0 0 0,1-1 0 0 0,-1 0 0 0 0,1 0-1 0 0,8 4 1 0 0,11 9 16 0 0,-18-12-12 0 0,0 0 0 0 0,0 0-1 0 0,-1 1 1 0 0,1 1-1 0 0,7 10 1 0 0,-13-15 7 0 0,0 0 1 0 0,0 0-1 0 0,-1 1 0 0 0,1-1 1 0 0,-1 0-1 0 0,0 0 1 0 0,0 1-1 0 0,0-1 1 0 0,0 1-1 0 0,-1-1 0 0 0,0 0 1 0 0,1 1-1 0 0,-1-1 1 0 0,0 1-1 0 0,-1-1 1 0 0,1 1-1 0 0,0-1 1 0 0,-1 1-1 0 0,-1 3 0 0 0,0 0 32 0 0,-1 0-1 0 0,0-1 1 0 0,0 1-1 0 0,-1-1 1 0 0,1 0-1 0 0,-1 0 1 0 0,-1 0-1 0 0,1-1 1 0 0,-9 8-1 0 0,-5 4 155 0 0,-30 21 0 0 0,-9 8-40 0 0,55-44-253 0 0,-41 39-187 0 0,17-13-5300 0 0,10-13-557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0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6648 0 0,'-3'23'177'0'0,"1"1"0"0"0,1 0 0 0 0,3 26 0 0 0,3 33-170 0 0,8 63 400 0 0,-8-105-133 0 0,36 211 1331 0 0,-37-237-1507 0 0,25 108 874 0 0,-20-95-724 0 0,0-1-1 0 0,19 37 1 0 0,-23-55-158 0 0,1 1-1 0 0,12 16 0 0 0,-16-23-12 0 0,0-1-1 0 0,0 1 0 0 0,1-1 1 0 0,-1 0-1 0 0,1 1 1 0 0,-1-1-1 0 0,1 0 0 0 0,0 0 1 0 0,0-1-1 0 0,0 1 0 0 0,0-1 1 0 0,0 1-1 0 0,5 0 1 0 0,-6-2-24 0 0,-1 0 1 0 0,0 0 0 0 0,0 0 0 0 0,1 0 0 0 0,-1 0-1 0 0,0 0 1 0 0,1-1 0 0 0,-1 1 0 0 0,0-1 0 0 0,0 1-1 0 0,0-1 1 0 0,0 1 0 0 0,1-1 0 0 0,-1 0 0 0 0,0 1-1 0 0,0-1 1 0 0,0 0 0 0 0,0 0 0 0 0,0 0 0 0 0,0 0 0 0 0,1-1-1 0 0,1-2 176 0 0,0 0 0 0 0,0-1 0 0 0,-1 1 0 0 0,4-7 0 0 0,16-43 1312 0 0,24-93 1 0 0,-30 89-1139 0 0,12-48 99 0 0,3-12-45 0 0,-14 64-281 0 0,26-79 48 0 0,-38 119-258 0 0,7-16-136 0 0,14-53 0 0 0,-25 76 95 0 0,1 0-1 0 0,0 1 0 0 0,0 0 1 0 0,1-1-1 0 0,-1 1 0 0 0,1 0 0 0 0,1 0 1 0 0,6-9-1 0 0,-4 8-1227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0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11200 0 0,'0'0'256'0'0,"8"11"614"0"0,-7-10-857 0 0,-1-1-1 0 0,1 1 0 0 0,0-1 1 0 0,-1 1-1 0 0,1-1 0 0 0,-1 1 1 0 0,1-1-1 0 0,0 0 0 0 0,-1 1 1 0 0,1-1-1 0 0,0 0 1 0 0,-1 0-1 0 0,1 1 0 0 0,0-1 1 0 0,0 0-1 0 0,-1 0 0 0 0,1 0 1 0 0,0 0-1 0 0,0 0 0 0 0,-1 0 1 0 0,1 0-1 0 0,0 0 0 0 0,1-1 1 0 0,4 1 332 0 0,-4-1-111 0 0,0 1 0 0 0,0-1 1 0 0,0 0-1 0 0,1 0 0 0 0,-1 0 1 0 0,0-1-1 0 0,0 1 0 0 0,0-1 0 0 0,-1 1 1 0 0,1-1-1 0 0,0 1 0 0 0,-1-1 1 0 0,1 0-1 0 0,2-4 0 0 0,-1 2 89 0 0,5-7 3591 0 0,-9 10-3659 0 0,0 1-249 0 0,0-1 0 0 0,0 1 0 0 0,0 0 0 0 0,0-1 0 0 0,-1 1 0 0 0,1 0 0 0 0,0 0 0 0 0,0 0 0 0 0,0 0 0 0 0,0-1 0 0 0,0 2 0 0 0,0-1 0 0 0,-1 0 0 0 0,1 0 0 0 0,0 0 0 0 0,0 0 0 0 0,0 1 0 0 0,0-1 0 0 0,0 1 0 0 0,0-1 0 0 0,0 1 0 0 0,0-1 0 0 0,0 1 0 0 0,0-1 0 0 0,0 1 0 0 0,0 0 0 0 0,1 0 0 0 0,-1-1 0 0 0,0 1 0 0 0,-1 2 0 0 0,-1 2-11 0 0,-1 0 0 0 0,1 0 0 0 0,1 1 0 0 0,-5 9 0 0 0,1 0-44 0 0,-10 28-90 0 0,12-28 106 0 0,0-3 24 0 0,1-1-1 0 0,1 1 1 0 0,0 0 0 0 0,1 0-1 0 0,0 0 1 0 0,1 0 0 0 0,2 21-1 0 0,-2-30 10 0 0,1 0 0 0 0,-1 1 0 0 0,1-1 0 0 0,0 0 0 0 0,0 1 0 0 0,0-1 0 0 0,1 0 0 0 0,-1 0 0 0 0,1 0 0 0 0,2 4 0 0 0,-2-6 0 0 0,-1 1 0 0 0,0-1 0 0 0,1 0 0 0 0,-1 1 0 0 0,1-1 0 0 0,0 0 0 0 0,-1 0 0 0 0,1 0 0 0 0,0 0 0 0 0,0-1 0 0 0,-1 1 0 0 0,1 0 0 0 0,0-1 0 0 0,0 1 0 0 0,0-1 0 0 0,0 0 0 0 0,0 1 0 0 0,0-1 0 0 0,2 0 0 0 0,2 0-52 0 0,-1 0 0 0 0,0-1 0 0 0,1 0 0 0 0,-1 1 0 0 0,0-2-1 0 0,0 1 1 0 0,0-1 0 0 0,0 1 0 0 0,0-1 0 0 0,0-1 0 0 0,0 1-1 0 0,0-1 1 0 0,-1 0 0 0 0,1 0 0 0 0,4-4 0 0 0,5-3-1096 0 0,-11 9 889 0 0,-1 0 0 0 0,1-1 1 0 0,-1 0-1 0 0,0 1 0 0 0,0-1 0 0 0,0 0 0 0 0,0 0 0 0 0,4-5 0 0 0,2-4-2124 0 0,19-20 0 0 0,-26 31 1948 0 0,12-16 7794 0 0,-13 0-6923 0 0,0 4-272 0 0,1 3 49 0 0,1 0 1 0 0,-1 0-1 0 0,1 1 1 0 0,1-1-1 0 0,-1 1 1 0 0,1 0-1 0 0,1-1 0 0 0,0 1 1 0 0,5-8-1 0 0,0 3-122 0 0,-8 10-89 0 0,1 0-1 0 0,0 0 1 0 0,0 0-1 0 0,-1 1 1 0 0,2-1-1 0 0,-1 1 1 0 0,0-1-1 0 0,0 1 1 0 0,1 0-1 0 0,-1 0 1 0 0,1 0-1 0 0,0 0 1 0 0,-1 0-1 0 0,1 1 1 0 0,0-1-1 0 0,0 1 1 0 0,0 0-1 0 0,0 0 1 0 0,0 0-1 0 0,1 0 1 0 0,3 0-1 0 0,-3 0-65 0 0,-1 1-1 0 0,1 0 0 0 0,0 0 0 0 0,0 0 1 0 0,0 1-1 0 0,0-1 0 0 0,5 2 1 0 0,7 4-5501 0 0,-6 1-1080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0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41 619 15520 0 0,'0'0'1679'0'0,"-8"-3"-1679"0"0,1-6 0 0 0,0-3 64 0 0,4 0-64 0 0,0-4 80 0 0,-2-1-80 0 0,2-2 0 0 0,3-2 0 0 0,-4-3 0 0 0,4 0-4591 0 0,0-4-969 0 0</inkml:trace>
  <inkml:trace contextRef="#ctx0" brushRef="#br0" timeOffset="1">66 0 11976 0 0,'0'0'1312'0'0,"-7"12"-1312"0"0,2 0 0 0 0,2 4 0 0 0,0-4 0 0 0,6 8 0 0 0,-3-4-3536 0 0,3 0-720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0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17 8288 0 0,'0'0'633'0'0,"-1"-2"-441"0"0,0 1-152 0 0,0 0 1 0 0,-1-1-1 0 0,1 1 1 0 0,0 0-1 0 0,-1 0 0 0 0,1 0 1 0 0,-1 0-1 0 0,1 0 0 0 0,-1 1 1 0 0,0-1-1 0 0,1 0 1 0 0,-1 1-1 0 0,0-1 0 0 0,1 1 1 0 0,-1-1-1 0 0,0 1 0 0 0,0 0 1 0 0,1 0-1 0 0,-1 0 1 0 0,0 0-1 0 0,0 0 0 0 0,1 0 1 0 0,-4 1-1 0 0,-3 0 686 0 0,-1 0 0 0 0,1 1 0 0 0,-15 5 0 0 0,17-4-489 0 0,0-1 0 0 0,1 2 0 0 0,-1-1 0 0 0,1 1 0 0 0,0 0 0 0 0,0 0-1 0 0,-6 6 1 0 0,-28 36 1280 0 0,34-39-1266 0 0,-11 12 378 0 0,-33 46 1165 0 0,44-57-1544 0 0,0 1-1 0 0,0 1 0 0 0,0-1 1 0 0,2 0-1 0 0,-6 20 1 0 0,5-13-19 0 0,2 0 0 0 0,0 1 0 0 0,1-1-1 0 0,2 28 1 0 0,13 68 404 0 0,-2-24-436 0 0,-12-81-137 0 0,0 1 0 0 0,-1-1 1 0 0,0 1-1 0 0,0-1 1 0 0,0 1-1 0 0,-1-1 0 0 0,-4 12 1 0 0,2-8 25 0 0,-1-1 0 0 0,0 1 0 0 0,0-1-1 0 0,-10 13 1 0 0,-28 23-1293 0 0,23-28-797 0 0,15-14 840 0 0,-3 1-725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0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25 615 13824 0 0,'0'0'1638'0'0,"-5"-9"1077"0"0,3 7-2594 0 0,1-1 0 0 0,-1 0 0 0 0,1 1 0 0 0,0-1 1 0 0,0 0-1 0 0,0 0 0 0 0,0 0 0 0 0,1 0 0 0 0,-1 0 0 0 0,1-4 1 0 0,-2-35-422 0 0,2 35 292 0 0,0-56-2459 0 0,-4 1 953 0 0,1 7-19 0 0</inkml:trace>
  <inkml:trace contextRef="#ctx0" brushRef="#br0" timeOffset="1">28 16 6912 0 0,'0'-4'736'0'0,"3"-8"4976"0"0,-6 28-5512 0 0,3-4-40 0 0,0 5-5632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0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11976 0 0,'0'0'576'0'0,"-1"3"-251"0"0,-5 41 794 0 0,1 87 1 0 0,-2 15 1082 0 0,-9 88-2169 0 0,8-128-33 0 0,-3 17 0 0 0,5-54-1886 0 0,6-67 805 0 0,-4-16-1045 0 0,-16-134-1476 0 0,15 93 567 0 0,0-4 1866 0 0,5 46 2477 0 0,0 1 1 0 0,0-1 0 0 0,2 0 0 0 0,4-22 0 0 0,-5 34-1161 0 0,-1-1-1 0 0,1 1 1 0 0,0-1 0 0 0,0 1 0 0 0,0-1 0 0 0,0 1 0 0 0,0 0 0 0 0,0 0-1 0 0,0-1 1 0 0,0 1 0 0 0,0 0 0 0 0,1 0 0 0 0,-1 0 0 0 0,0 0 0 0 0,1 0-1 0 0,-1 1 1 0 0,1-1 0 0 0,-1 0 0 0 0,1 1 0 0 0,-1-1 0 0 0,2 0 0 0 0,3 0 44 0 0,-1-1 0 0 0,1 1 1 0 0,-1 1-1 0 0,11-1 0 0 0,-3 1-181 0 0,0 1-1 0 0,0 1 0 0 0,-1 0 1 0 0,1 1-1 0 0,-1 0 0 0 0,0 1 1 0 0,0 0-1 0 0,17 9 1 0 0,-4 0 69 0 0,0-1-755 0 0,-7-5-2928 0 0,-1-3-1159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0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76 11976 0 0,'0'0'266'0'0,"1"2"44"0"0,1 1-160 0 0,2 2-1 0 0,1 0 0 0 0,-1 0 0 0 0,1 0 0 0 0,8 5-1 0 0,-11-8 7 0 0,0-1 0 0 0,0 0 0 0 0,1 0 0 0 0,-1 0 0 0 0,0 0 0 0 0,1 0 0 0 0,-1 0 0 0 0,0-1 0 0 0,1 1 0 0 0,-1-1 0 0 0,1 0 0 0 0,-1 0 0 0 0,1 0 0 0 0,-1 0 0 0 0,1 0 0 0 0,3-1 0 0 0,1-1 12 0 0,-1 0 0 0 0,1 0 0 0 0,0-1 0 0 0,-1 0 0 0 0,1 0 1 0 0,-1-1-1 0 0,0 0 0 0 0,0 0 0 0 0,-1 0 0 0 0,1-1 0 0 0,-1 0 0 0 0,0 0 1 0 0,0 0-1 0 0,0-1 0 0 0,-1 1 0 0 0,0-1 0 0 0,0 0 0 0 0,0-1 0 0 0,5-11 0 0 0,-9 17-177 0 0,0 1-1 0 0,0-1 0 0 0,1 1 0 0 0,-1-1 0 0 0,0 1 1 0 0,0-1-1 0 0,1 1 0 0 0,-1-1 0 0 0,0 1 0 0 0,0-1 1 0 0,0 1-1 0 0,0-1 0 0 0,0 1 0 0 0,0-1 0 0 0,0 1 0 0 0,0-1 1 0 0,0 1-1 0 0,0-1 0 0 0,0 0 0 0 0,0 1 0 0 0,0-1 1 0 0,-1 1-1 0 0,1-1 0 0 0,0 1 0 0 0,0-1 0 0 0,0 1 1 0 0,-1 0-1 0 0,1-1 0 0 0,0 1 0 0 0,-1-1 0 0 0,1 1 1 0 0,0-1-1 0 0,-1 1 0 0 0,1 0 0 0 0,-1-1 0 0 0,1 1 1 0 0,-1 0-1 0 0,1-1 0 0 0,0 1 0 0 0,-1 0 0 0 0,0-1 0 0 0,-1 1-51 0 0,1 0 0 0 0,0 0 0 0 0,-1 0 0 0 0,1 0 0 0 0,-1 0 0 0 0,1 0 0 0 0,0 0 0 0 0,-1 0 0 0 0,1 1 0 0 0,0-1 0 0 0,-1 0 0 0 0,1 1 0 0 0,0-1 0 0 0,-3 2 0 0 0,-2 3-36 0 0,-1 0-1 0 0,1 1 0 0 0,0-1 1 0 0,1 1-1 0 0,-10 13 0 0 0,7-10 83 0 0,-20 27 38 0 0,2 2-1 0 0,-23 41 0 0 0,46-73 140 0 0,0 0-1 0 0,0 0 1 0 0,0 0-1 0 0,1 0 1 0 0,0 0-1 0 0,1 0 1 0 0,-1 1-1 0 0,0 9 1 0 0,2-14-145 0 0,0 0 1 0 0,0 0 0 0 0,0 0-1 0 0,0 1 1 0 0,1-1 0 0 0,-1 0-1 0 0,1 0 1 0 0,-1 0 0 0 0,1 0-1 0 0,0 0 1 0 0,0 0 0 0 0,0 0-1 0 0,0 0 1 0 0,0 0 0 0 0,0 0 0 0 0,1-1-1 0 0,-1 1 1 0 0,0 0 0 0 0,1-1-1 0 0,-1 1 1 0 0,1-1 0 0 0,0 1-1 0 0,0-1 1 0 0,-1 0 0 0 0,1 0-1 0 0,0 0 1 0 0,0 0 0 0 0,4 1-1 0 0,-1 0-16 0 0,1-1 0 0 0,-1 0 0 0 0,0 0 0 0 0,1 0 0 0 0,-1-1 0 0 0,1 0 0 0 0,9 0 0 0 0,0-2 0 0 0,24-6 0 0 0,86-20-876 0 0,-87 20-433 0 0,49-18 0 0 0,-41 11-536 0 0,-13 3-1779 0 0,-1-2-900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0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318 764 10136 0 0,'-2'1'230'0'0,"-23"10"392"0"0,8-5-566 0 0,1 1 1 0 0,0 0-1 0 0,1 2 0 0 0,-23 15 0 0 0,19-10 492 0 0,2 0 1 0 0,0 1-1 0 0,1 1 0 0 0,1 1 1 0 0,0 0-1 0 0,-15 24 1 0 0,16-19 344 0 0,-17 30 703 0 0,29-47-1405 0 0,0 1 0 0 0,-1-1 1 0 0,2 1-1 0 0,-1-1 1 0 0,1 1-1 0 0,0 0 1 0 0,0 0-1 0 0,0 6 0 0 0,1-11-148 0 0,0 0-1 0 0,-1-1 1 0 0,1 1 0 0 0,0 0-1 0 0,0-1 1 0 0,0 1-1 0 0,1 0 1 0 0,-1-1-1 0 0,0 1 1 0 0,0 0-1 0 0,0-1 1 0 0,0 1-1 0 0,1 0 1 0 0,-1-1-1 0 0,0 1 1 0 0,1 0-1 0 0,-1-1 1 0 0,0 1-1 0 0,1-1 1 0 0,-1 1-1 0 0,1-1 1 0 0,-1 1 0 0 0,1-1-1 0 0,-1 1 1 0 0,1-1-1 0 0,-1 1 1 0 0,1-1-1 0 0,1 1 1 0 0,-1-1 14 0 0,0 0 1 0 0,0 0 0 0 0,1 0-1 0 0,-1 0 1 0 0,0 0 0 0 0,1 0-1 0 0,-1 0 1 0 0,0 0 0 0 0,0-1 0 0 0,1 1-1 0 0,-1-1 1 0 0,0 1 0 0 0,0-1-1 0 0,2 0 1 0 0,4-3 185 0 0,-1 0 1 0 0,1 0-1 0 0,11-11 0 0 0,3-8 40 0 0,-1-1-1 0 0,0 0 0 0 0,26-48 1 0 0,-42 67-285 0 0,43-73 28 0 0,-4-2-1 0 0,57-143 1 0 0,-76 155-264 0 0,-3-1 0 0 0,-3-1 0 0 0,17-136-1 0 0,-32 176-527 0 0,-3-53 0 0 0,1 82 724 0 0,-1 0 0 0 0,0-1 0 0 0,0 1 0 0 0,0 0 0 0 0,0 0 0 0 0,-1 0 0 0 0,1 0 0 0 0,0 0 0 0 0,0 0 0 0 0,-1 0 0 0 0,1 0 0 0 0,0 0 0 0 0,-1 0 0 0 0,1 0 0 0 0,-1 0 0 0 0,0 0 0 0 0,1 0 0 0 0,-1 0 0 0 0,0 0 0 0 0,1 0 0 0 0,-1 0 0 0 0,0 1 0 0 0,-2-2 0 0 0,2 2 14 0 0,0 0 1 0 0,0 0-1 0 0,0 0 0 0 0,-1 0 1 0 0,1 0-1 0 0,0 1 1 0 0,0-1-1 0 0,0 1 0 0 0,-1-1 1 0 0,1 1-1 0 0,0-1 0 0 0,0 1 1 0 0,0 0-1 0 0,0-1 1 0 0,0 1-1 0 0,0 0 0 0 0,0 0 1 0 0,0 0-1 0 0,0-1 1 0 0,1 1-1 0 0,-2 2 0 0 0,-7 9 26 0 0,1 0 0 0 0,0 0 0 0 0,1 1 0 0 0,0 0 0 0 0,1 1 0 0 0,-8 24 0 0 0,10-27 0 0 0,-29 84 294 0 0,4 2 0 0 0,-30 187 0 0 0,53-239 51 0 0,3 1-1 0 0,3 68 1 0 0,2-89-329 0 0,1 1 1 0 0,1-1 0 0 0,1 0 0 0 0,1 0 0 0 0,18 45-1 0 0,-17-54-77 0 0,1 0 0 0 0,0-1 0 0 0,1 0 0 0 0,1-1 0 0 0,11 13 0 0 0,-12-17-2701 0 0,19 16 0 0 0,0-2-3921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3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11976 0 0,'-2'1'63'0'0,"0"0"1"0"0,0 0-1 0 0,0 1 0 0 0,0-1 1 0 0,0 1-1 0 0,0-1 1 0 0,0 1-1 0 0,1 0 1 0 0,-1 0-1 0 0,1 0 1 0 0,-2 2-1 0 0,-19 21 558 0 0,22-24-582 0 0,1-1-1 0 0,-1 1 1 0 0,0-1-1 0 0,0 1 1 0 0,0-1-1 0 0,0 1 1 0 0,1-1-1 0 0,-1 1 0 0 0,0-1 1 0 0,1 1-1 0 0,-1-1 1 0 0,0 1-1 0 0,1-1 1 0 0,-1 0-1 0 0,0 1 1 0 0,1-1-1 0 0,-1 1 1 0 0,1-1-1 0 0,-1 0 1 0 0,1 1-1 0 0,0-1 6 0 0,4 4 163 0 0,0-1 0 0 0,0 0 1 0 0,0 0-1 0 0,1-1 0 0 0,0 1 0 0 0,-1-1 0 0 0,12 2 0 0 0,45 6 915 0 0,-43-8-832 0 0,47 2 903 0 0,0-2-1 0 0,100-11 0 0 0,18 0-577 0 0,-124 7-643 0 0,13 1-291 0 0,-26 4-5240 0 0,-21 0-1126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5:3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97 8288 0 0,'0'0'633'0'0,"-4"-6"-402"0"0,3 2 164 0 0,-1-1 1 0 0,0 0-1 0 0,1 0 1 0 0,0 0-1 0 0,0 0 1 0 0,1 0-1 0 0,-1-7 1 0 0,1 9-183 0 0,0 0 1 0 0,0 1 0 0 0,0-1 0 0 0,1 0-1 0 0,-1 1 1 0 0,1-1 0 0 0,0 1 0 0 0,-1-1-1 0 0,1 0 1 0 0,0 1 0 0 0,1-1 0 0 0,-1 1-1 0 0,0 0 1 0 0,1 0 0 0 0,3-5 1023 0 0,-4 8-1112 0 0,1-1-1 0 0,0 1 1 0 0,-1-1-1 0 0,1 1 1 0 0,0 0-1 0 0,-1-1 1 0 0,1 1-1 0 0,-1 0 1 0 0,1 0-1 0 0,-1 0 1 0 0,1 0-1 0 0,-1 0 1 0 0,0 1-1 0 0,0-1 1 0 0,1 0-1 0 0,0 3 1 0 0,18 25 384 0 0,-19-27-488 0 0,19 37-2 0 0,-13-24-20 0 0,12 20 0 0 0,-9-18 132 0 0,-2 1-1 0 0,0 1 1 0 0,-1-1 0 0 0,6 24-1 0 0,-10-30 148 0 0,1 4-108 0 0,-2 0 0 0 0,0 0 0 0 0,0 1 0 0 0,-2-1 0 0 0,0 1-1 0 0,-3 19 1 0 0,2-23 118 0 0,-2 0 0 0 0,1 0 1 0 0,-2 0-1 0 0,0 0 0 0 0,0-1 0 0 0,-12 23 0 0 0,6-16-399 0 0,-2-1 1 0 0,0 0-1 0 0,-19 23 1 0 0,29-39-155 0 0,1-1 1 0 0,0 0-1 0 0,-1 1 1 0 0,0-1-1 0 0,1 0 0 0 0,-1 0 1 0 0,1 0-1 0 0,-3 1 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4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6448 0 0,'0'0'141'0'0,"1"-2"23"0"0,35-73 1659 0 0,-27 64-331 0 0,-3 5-936 0 0,-3 2-167 0 0,0 1 1 0 0,0-1 0 0 0,0 1 0 0 0,0 0 0 0 0,5-4-1 0 0,12-12 857 0 0,-17 16-1116 0 0,1-1 0 0 0,0 1 0 0 0,-1 0 1 0 0,1 0-1 0 0,0 1 0 0 0,0-1 1 0 0,1 1-1 0 0,8-4 0 0 0,-2 2-123 0 0,1 0-1 0 0,17-3 1 0 0,-7 3 449 0 0,1 1 1 0 0,0 1-1 0 0,42 2 1 0 0,-51 1-439 0 0,-1 0 1 0 0,1 1 0 0 0,-1 1 0 0 0,0 1-1 0 0,1 0 1 0 0,-2 0 0 0 0,24 12-1 0 0,-33-14-18 0 0,1 0 0 0 0,0 0 0 0 0,-1 1 0 0 0,1 0 0 0 0,-1-1 0 0 0,0 1 0 0 0,0 0 0 0 0,0 1 0 0 0,0-1 0 0 0,-1 0 0 0 0,1 1 0 0 0,-1 0 0 0 0,0-1 0 0 0,0 1 0 0 0,0 0 0 0 0,0 0 0 0 0,0 5 0 0 0,0-2 0 0 0,-1 0 0 0 0,0 0 0 0 0,-1 0 0 0 0,1 0 0 0 0,-1 0 0 0 0,-1 0 0 0 0,1-1 0 0 0,-1 1 0 0 0,-1 0 0 0 0,-1 8 0 0 0,-5 10 256 0 0,-1 0-1 0 0,-24 46 0 0 0,-34 43 838 0 0,27-48-920 0 0,-107 150-196 0 0,47-75 505 0 0,96-135-389 0 0,-20 32 722 0 0,22-35-739 0 0,1 1 0 0 0,-1-1-1 0 0,1 1 1 0 0,-1 0 0 0 0,1 0-1 0 0,0-1 1 0 0,0 1 0 0 0,0 6-1 0 0,1-8-74 0 0,0 0 0 0 0,1-1-1 0 0,-1 1 1 0 0,0 0 0 0 0,1 0-1 0 0,0-1 1 0 0,-1 1 0 0 0,1-1-1 0 0,0 1 1 0 0,0 0 0 0 0,0-1-1 0 0,0 1 1 0 0,0-1 0 0 0,0 0-1 0 0,0 1 1 0 0,0-1 0 0 0,1 0-1 0 0,-1 0 1 0 0,0 0 0 0 0,1 1-1 0 0,-1-2 1 0 0,1 1 0 0 0,-1 0-1 0 0,1 0 1 0 0,2 1 0 0 0,4 1-2 0 0,0-1 1 0 0,0 1 0 0 0,15 1-1 0 0,-22-4 1 0 0,17 2 0 0 0,-1-1 0 0 0,0-1 0 0 0,0 0 0 0 0,1-2 0 0 0,-1 0 0 0 0,23-6 0 0 0,24-2 0 0 0,83-14 0 0 0,-127 21-105 0 0,21-3-530 0 0,-12 4-4531 0 0,-4 2-1519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4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4144 0 0,'0'0'319'0'0,"-10"7"750"0"0,-5 11 4523 0 0,13-13-3386 0 0,2-4-2166 0 0,0-1 1 0 0,-1 0-1 0 0,1 0 1 0 0,0 0-1 0 0,0 1 1 0 0,0-1-1 0 0,0 0 1 0 0,0 0-1 0 0,0 0 1 0 0,0 1-1 0 0,0-1 1 0 0,0 0-1 0 0,0 0 1 0 0,0 1-1 0 0,0-1 1 0 0,0 0-1 0 0,0 0 1 0 0,0 1-1 0 0,0-1 1 0 0,0 0-1 0 0,0 0 1 0 0,0 0-1 0 0,0 1 1 0 0,0-1-1 0 0,0 0 1 0 0,0 0-1 0 0,1 0 1 0 0,-1 1-1 0 0,0-1 1 0 0,0 0-1 0 0,0 0 1 0 0,0 0-1 0 0,0 0 1 0 0,1 1-1 0 0,-1-1 1 0 0,0 0-1 0 0,0 0 1 0 0,0 0-1 0 0,1 0 1 0 0,-1 1-1 0 0,3 1 39 0 0,0 0-1 0 0,0 0 1 0 0,0-1 0 0 0,1 1-1 0 0,-1-1 1 0 0,0 1 0 0 0,7 1-1 0 0,4 2 376 0 0,-1-1-229 0 0,1 0 0 0 0,-1-1-1 0 0,1 0 1 0 0,21 1 0 0 0,6 2-64 0 0,-14-4-97 0 0,-1 0 0 0 0,1-1 0 0 0,33-4 0 0 0,12 0 673 0 0,-29 1-385 0 0,0-3 0 0 0,53-11 0 0 0,-74 11-483 0 0,0-1 0 0 0,27-11 0 0 0,-47 16 23 0 0,1 0 0 0 0,0 0-1 0 0,0 0 1 0 0,0 0 0 0 0,0 1-1 0 0,0-1 1 0 0,0 1 0 0 0,4 0-1 0 0,4 0-403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0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4144 0 0,'0'0'11712'0'0,"6"4"-12184"0"0,-1-3 472 0 0,8 5 0 0 0,5 0 0 0 0,9 1 0 0 0,-26-7 20 0 0,0 0 1 0 0,0 1 0 0 0,0-1 0 0 0,0 0 0 0 0,0 1-1 0 0,0-1 1 0 0,0 0 0 0 0,-1 1 0 0 0,1-1 0 0 0,0 1-1 0 0,0 0 1 0 0,0-1 0 0 0,0 1 0 0 0,-1-1-1 0 0,1 1 1 0 0,0 0 0 0 0,-1 0 0 0 0,1 0 0 0 0,-1-1-1 0 0,1 1 1 0 0,0 0 0 0 0,0 1 0 0 0,-1-1 25 0 0,0-1 0 0 0,0 0 0 0 0,0 0 0 0 0,0 1-1 0 0,0-1 1 0 0,0 0 0 0 0,0 0 0 0 0,1 1 0 0 0,-1-1 0 0 0,0 0 0 0 0,0 0 0 0 0,0 1 0 0 0,0-1 0 0 0,1 0 0 0 0,-1 0 0 0 0,0 0 0 0 0,0 1-1 0 0,1-1 1 0 0,-1 0 0 0 0,0 0 0 0 0,0 0 0 0 0,1 0 0 0 0,-1 0 0 0 0,0 0 0 0 0,1 0 0 0 0,-1 1 0 0 0,0-1 0 0 0,0 0 0 0 0,1 0-1 0 0,-1 0-30 0 0,1 1 0 0 0,-1-1 0 0 0,0 0 1 0 0,1 1-1 0 0,-1-1 0 0 0,0 1 0 0 0,0-1 0 0 0,1 1 0 0 0,-1-1 0 0 0,0 1 0 0 0,0-1 0 0 0,0 1 0 0 0,0-1 0 0 0,0 1 0 0 0,0 0 0 0 0,0-1 0 0 0,0 1 0 0 0,0-1 0 0 0,0 1 0 0 0,0-1 0 0 0,0 1 0 0 0,0 0 0 0 0,-3 16 154 0 0,-2-7 261 0 0,-1 0 0 0 0,0 0-1 0 0,-10 13 1 0 0,8-11-480 0 0,0 5 40 0 0,7-14 74 0 0,-1-1 0 0 0,1 1 1 0 0,-1 0-1 0 0,0 0 0 0 0,0-1 1 0 0,0 1-1 0 0,0-1 1 0 0,-1 0-1 0 0,1 0 0 0 0,-1 0 1 0 0,1 0-1 0 0,-1 0 0 0 0,0 0 1 0 0,0-1-1 0 0,0 1 0 0 0,1-1 1 0 0,-2 0-1 0 0,1 0 0 0 0,0 0 1 0 0,0 0-1 0 0,0 0 0 0 0,-5 0 1 0 0,-39 2 575 0 0,45-3-586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4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8288 0 0,'0'0'4826'0'0,"16"0"-3730"0"0,-6-2-732 0 0,-1 1-1 0 0,1 1 1 0 0,0-1-1 0 0,-1 2 1 0 0,1-1-1 0 0,0 1 1 0 0,-1 1-1 0 0,17 4 1 0 0,-2-1-471 0 0,-5 0 107 0 0,0 1-1 0 0,0 1 1 0 0,23 12-1 0 0,6 2 41 0 0,-44-20-18 0 0,29 12 353 0 0,47 25 1 0 0,-71-33-319 0 0,-1 0 1 0 0,0 1 0 0 0,0 0 0 0 0,0 0-1 0 0,-1 1 1 0 0,0 0 0 0 0,0 0 0 0 0,0 0-1 0 0,-1 1 1 0 0,7 12 0 0 0,-10-15-25 0 0,-1-1 1 0 0,0 1-1 0 0,-1-1 1 0 0,1 1-1 0 0,-1 0 1 0 0,0-1-1 0 0,0 1 1 0 0,-1 0-1 0 0,1 0 1 0 0,-1 0-1 0 0,0 0 1 0 0,-1 0-1 0 0,1 0 1 0 0,-1 0-1 0 0,0-1 1 0 0,-2 7-1 0 0,-2 6 259 0 0,-1-2 0 0 0,-1 1 0 0 0,-13 20 0 0 0,12-21 13 0 0,-5 6-137 0 0,-1 0-1 0 0,0-1 0 0 0,-29 31 0 0 0,-58 48-410 0 0,90-91-699 0 0,9-6-299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49 3224 0 0,'-11'14'143'0'0,"9"-12"177"0"0,-7-1 3548 0 0,-3-1-1291 0 0,-25-9 499 0 0,29 6-2759 0 0,0 1-1 0 0,0 0 1 0 0,0 0 0 0 0,-15 0 0 0 0,10 1 70 0 0,0 0 0 0 0,-18-4 1 0 0,-11-2 160 0 0,15 4-254 0 0,10 1 31 0 0,-1 0 0 0 0,0 2 0 0 0,-18 1-1 0 0,36-3-257 0 0,0-10-54 0 0,0 3-29 0 0,0 7-61 0 0,0 2 28 0 0,0 0 54 0 0,1 0 1 0 0,-1 0-1 0 0,1 0 0 0 0,-1 0 1 0 0,1 0-1 0 0,-1 1 1 0 0,0-1-1 0 0,1 0 0 0 0,-1 0 1 0 0,1 0-1 0 0,-1 1 1 0 0,0-1-1 0 0,1 0 0 0 0,-1 0 1 0 0,0 1-1 0 0,1-1 0 0 0,-1 0 1 0 0,0 1-1 0 0,0-1 1 0 0,1 0-1 0 0,-1 1 0 0 0,0-1 1 0 0,0 1-1 0 0,1-1 1 0 0,-1 0-1 0 0,0 1 0 0 0,0-1 1 0 0,0 1-1 0 0,0-1 0 0 0,0 1 1 0 0,0-1-1 0 0,0 0 1 0 0,0 1-1 0 0,0-1 0 0 0,0 1 1 0 0,0-1-1 0 0,0 1 1 0 0,0-1-1 0 0,0 1 0 0 0,0 0 1 0 0,-6 23 127 0 0,3-17-89 0 0,-10 116 278 0 0,12-107-316 0 0,-4 28 29 0 0,-17 68-1 0 0,7-39-39 0 0,-4 8 80 0 0,18-72-11 0 0,-2 13 488 0 0,1 29 0 0 0,2-50-548 0 0,0-1-1 0 0,0 1 0 0 0,0 0 1 0 0,0-1-1 0 0,0 1 1 0 0,1 0-1 0 0,-1-1 1 0 0,0 1-1 0 0,0 0 1 0 0,1-1-1 0 0,-1 1 0 0 0,1 0 1 0 0,-1-1-1 0 0,0 1 1 0 0,1-1-1 0 0,-1 1 1 0 0,1-1-1 0 0,-1 1 1 0 0,1-1-1 0 0,-1 1 0 0 0,1-1 1 0 0,0 0-1 0 0,0 1 1 0 0,2 0-3 0 0,-1 1 0 0 0,1-2 0 0 0,-1 1-1 0 0,1 0 1 0 0,-1 0 0 0 0,5 0 0 0 0,2 0 12 0 0,0-1-1 0 0,0 0 0 0 0,10-1 1 0 0,-9 0-9 0 0,0 1-1 0 0,0-1 1 0 0,1 2 0 0 0,-1 0 0 0 0,0 0 0 0 0,0 0 0 0 0,11 4 0 0 0,-18-4-2 0 0,-1 0 1 0 0,1-1 0 0 0,-1 1-1 0 0,1 0 1 0 0,-1 1 0 0 0,1-1-1 0 0,-1 0 1 0 0,0 1 0 0 0,1-1-1 0 0,-1 1 1 0 0,0 0 0 0 0,0 0-1 0 0,0 0 1 0 0,0 0 0 0 0,-1 0-1 0 0,1 0 1 0 0,-1 0 0 0 0,1 0-1 0 0,-1 1 1 0 0,0-1 0 0 0,1 1-1 0 0,-1-1 1 0 0,0 1-1 0 0,-1-1 1 0 0,1 1 0 0 0,0 0-1 0 0,-1-1 1 0 0,0 1 0 0 0,1 0-1 0 0,-1 0 1 0 0,0-1 0 0 0,-1 4-1 0 0,-1 4 97 0 0,0 0 0 0 0,0-1-1 0 0,-1 1 1 0 0,-1-1-1 0 0,0 1 1 0 0,0-1-1 0 0,-1 0 1 0 0,0 0-1 0 0,0-1 1 0 0,-13 16 0 0 0,-4 1 216 0 0,-49 44 1 0 0,38-43-197 0 0,-1-1-1 0 0,-59 33 1 0 0,78-50-96 0 0,-13 7 189 0 0,-1-2 1 0 0,-1-1-1 0 0,0-2 0 0 0,-39 9 0 0 0,45-15-1249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8288 0 0,'0'0'638'0'0,"7"-5"1086"0"0,49-8 3553 0 0,-32 10-4384 0 0,-1 1 0 0 0,0 1 0 0 0,43 4 0 0 0,-39-1-335 0 0,-18-2-295 0 0,1 1-1 0 0,-1 0 1 0 0,15 4-1 0 0,146 44 294 0 0,-77-29-648 0 0,-88-19-169 0 0,1 0-1 0 0,0 0 1 0 0,0 0 0 0 0,0-1-1 0 0,0 0 1 0 0,0-1-1 0 0,-1 1 1 0 0,1-1 0 0 0,0 0-1 0 0,7-2 1 0 0,-2 1-1360 0 0,2 1-4710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6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 5984 0 0,'0'0'541'0'0,"0"-1"-445"0"0,0 1 57 0 0,0-1 1 0 0,1 0-1 0 0,-1 0 0 0 0,0 1 1 0 0,0-1-1 0 0,1 0 0 0 0,-1 1 1 0 0,0-1-1 0 0,1 1 0 0 0,-1-1 1 0 0,1 0-1 0 0,-1 1 0 0 0,1-1 1 0 0,-1 1-1 0 0,1-1 0 0 0,-1 1 1 0 0,1-1-1 0 0,-1 1 0 0 0,1-1 1 0 0,0 1-1 0 0,-1 0 0 0 0,1-1 1 0 0,0 1-1 0 0,-1 0 0 0 0,1 0 1 0 0,0 0-1 0 0,-1-1 0 0 0,1 1 1 0 0,0 0-1 0 0,0 0 0 0 0,-1 0 1 0 0,1 0-1 0 0,1 0 1 0 0,0 0 324 0 0,5-1-14 0 0,1 0-1 0 0,-1 0 1 0 0,1 1 0 0 0,-1 0-1 0 0,1 0 1 0 0,-1 1 0 0 0,0 0-1 0 0,1 0 1 0 0,-1 1 0 0 0,0 0-1 0 0,11 4 1 0 0,-5 0-221 0 0,0 0 1 0 0,0 0-1 0 0,-1 1 1 0 0,24 17-1 0 0,-14 0 233 0 0,-8-9-191 0 0,-11-12-202 0 0,1 1-1 0 0,-1 0 1 0 0,0 0-1 0 0,0 0 1 0 0,-1 0-1 0 0,1 0 1 0 0,-1 0-1 0 0,0 1 1 0 0,0-1-1 0 0,-1 1 0 0 0,1-1 1 0 0,-1 1-1 0 0,0 0 1 0 0,0 0-1 0 0,-1 0 1 0 0,1-1-1 0 0,-1 1 1 0 0,0 0-1 0 0,-1 0 1 0 0,1 0-1 0 0,-1 0 0 0 0,0-1 1 0 0,0 1-1 0 0,0 0 1 0 0,-3 6-1 0 0,-6 10 160 0 0,-1-1 1 0 0,-1 0-1 0 0,0 0 0 0 0,-2-1 0 0 0,0-1 0 0 0,-22 22 0 0 0,-102 88 68 0 0,74-70-221 0 0,27-25-1681 0 0,22-23-246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2304 0 0,'7'-6'12782'0'0,"15"2"-11392"0"0,-15 2-1385 0 0,-1 0 0 0 0,1 1 0 0 0,-1 0 0 0 0,1 1 0 0 0,0-1 0 0 0,-1 1 1 0 0,1 1-1 0 0,-1-1 0 0 0,12 3 0 0 0,22 1-4 0 0,-25-5-2 0 0,-9 0 1 0 0,-1 1 0 0 0,1 0 0 0 0,-1 0 0 0 0,1 1 1 0 0,0-1-1 0 0,-1 1 0 0 0,10 3 0 0 0,-12-3-1 0 0,11 8 1 0 0,-13-9 3 0 0,0 1-1 0 0,0 0 0 0 0,-1 0 0 0 0,1-1 1 0 0,0 1-1 0 0,-1 0 0 0 0,1 0 0 0 0,0 0 1 0 0,-1 0-1 0 0,1 0 0 0 0,-1 0 0 0 0,0 0 0 0 0,1 0 1 0 0,-1 0-1 0 0,0 0 0 0 0,0 0 0 0 0,0 0 1 0 0,1 0-1 0 0,-1 0 0 0 0,0 0 0 0 0,0 0 1 0 0,0 0-1 0 0,-1 1 0 0 0,1 0 0 0 0,-1 2 24 0 0,1 0 0 0 0,0 0-1 0 0,-1 0 1 0 0,0 0 0 0 0,0 0 0 0 0,0 0 0 0 0,0 0-1 0 0,-1 0 1 0 0,1-1 0 0 0,-5 8 0 0 0,-24 31 156 0 0,23-33-144 0 0,2-3-9 0 0,-1 0-1 0 0,0 0 0 0 0,-12 9 0 0 0,9-9 10 0 0,1 1 0 0 0,-9 10 0 0 0,10-9 5 0 0,4-4-39 0 0,0-1 1 0 0,0 1 0 0 0,0-1-1 0 0,0 0 1 0 0,0 0-1 0 0,-1-1 1 0 0,0 1 0 0 0,-4 2-1 0 0,10-5 19 0 0,0 0 0 0 0,0 0-1 0 0,0 0 1 0 0,0 1 0 0 0,0-1-1 0 0,0 1 1 0 0,0-1 0 0 0,0 1 0 0 0,0-1-1 0 0,2 2 1 0 0,9 2 50 0 0,-9-3-75 0 0,0-1 0 0 0,-1 1 1 0 0,1 0-1 0 0,0 0 1 0 0,-1 0-1 0 0,1 0 0 0 0,-1 0 1 0 0,1 1-1 0 0,-1 0 0 0 0,0-1 1 0 0,1 1-1 0 0,-1 1 0 0 0,0-1 1 0 0,0 0-1 0 0,-1 1 0 0 0,1-1 1 0 0,0 1-1 0 0,-1 0 0 0 0,0 0 1 0 0,1 0-1 0 0,-1 0 0 0 0,-1 0 1 0 0,1 1-1 0 0,0-1 0 0 0,-1 1 1 0 0,1-1-1 0 0,-1 1 0 0 0,0-1 1 0 0,0 1-1 0 0,-1 0 0 0 0,1-1 1 0 0,-1 6-1 0 0,0-1 112 0 0,0 0-1 0 0,0 0 1 0 0,-1 0-1 0 0,-1 0 1 0 0,1 0-1 0 0,-1 0 1 0 0,-1 0-1 0 0,1 0 1 0 0,-1-1-1 0 0,-1 1 1 0 0,1-1-1 0 0,-1 0 1 0 0,-9 13-1 0 0,-4 5 91 0 0,13-18-179 0 0,0 0 1 0 0,-1 0-1 0 0,-8 9 1 0 0,-2-1 27 0 0,11-10-49 0 0,0 0 1 0 0,0-1-1 0 0,-1 1 1 0 0,1-1-1 0 0,-1-1 0 0 0,0 1 1 0 0,-1 0-1 0 0,1-1 1 0 0,-11 5-1 0 0,14-8-281 0 0,-12 5 756 0 0,8-1-3434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0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8288 0 0,'0'0'408'0'0,"0"-2"-183"0"0,1-5-57 0 0,6-14-105 0 0,-6 4 401 0 0,-1 15 33 0 0,0 0 14 0 0,-3-6 4652 0 0,1 18-2346 0 0,1 0-4046 0 0,1 121 1152 0 0,0-46 1085 0 0,6-34 93 0 0,-6-38-1085 0 0,3-4-877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6448 0 0,'0'0'824'0'0,"1"-1"-94"0"0,11-3-63 0 0,0 0 0 0 0,1 1 1 0 0,-1 0-1 0 0,1 1 0 0 0,-1 0 0 0 0,25 1 0 0 0,-5 1 417 0 0,-12-1-587 0 0,-1 1-1 0 0,1 0 0 0 0,0 2 1 0 0,-1 1-1 0 0,21 5 0 0 0,-33-5-383 0 0,-5-2 78 0 0,-3 1-118 0 0,-6 11 32 0 0,-7 11 81 0 0,-94 111-135 0 0,93-116-70 0 0,7-8 28 0 0,0 0 0 0 0,-17 16 0 0 0,16-18 212 0 0,1 0 1 0 0,1 1-1 0 0,-1 0 0 0 0,-6 13 1 0 0,13-22-199 0 0,-2 4 74 0 0,1 0-1 0 0,0-1 1 0 0,0 1-1 0 0,0 0 1 0 0,0 0-1 0 0,1 0 1 0 0,0 0-1 0 0,0 0 1 0 0,0 0-1 0 0,0 1 1 0 0,1-1-1 0 0,0 0 1 0 0,0 0-1 0 0,1 0 1 0 0,0 7-1 0 0,0-11-89 0 0,-1-1 0 0 0,0 1 0 0 0,1 0 0 0 0,-1-1-1 0 0,1 1 1 0 0,-1-1 0 0 0,1 1 0 0 0,-1 0 0 0 0,1-1 0 0 0,-1 1-1 0 0,1-1 1 0 0,-1 1 0 0 0,1-1 0 0 0,0 0 0 0 0,-1 1 0 0 0,1-1-1 0 0,0 0 1 0 0,1 1 0 0 0,0 1 10 0 0,11 10 18 0 0,-11-9-23 0 0,0-1-1 0 0,0 0 0 0 0,1 0 0 0 0,-1 0 0 0 0,0 0 0 0 0,1 0 0 0 0,-1 0 0 0 0,1-1 1 0 0,3 2-1 0 0,-5-2-5 0 0,51 15 343 0 0,-45-14-310 0 0,-1-1-1 0 0,0 0 0 0 0,0-1 1 0 0,0 1-1 0 0,0-1 0 0 0,11-1 1 0 0,-9 0-135 0 0,32-6-351 0 0,-15-1-4841 0 0,-7-2-1262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7368 0 0,'0'0'3465'0'0,"-2"0"-2890"0"0,-2 0-254 0 0,0 0 0 0 0,0 0 1 0 0,0 1-1 0 0,0 0 0 0 0,-6 1 1 0 0,-11 3 5464 0 0,15-4-5819 0 0,4 0 1438 0 0,0-1-1314 0 0,-7 3 3 0 0,7-3 216 0 0,3 1-303 0 0,-1-1 0 0 0,0 1 0 0 0,1-1 0 0 0,-1 1 1 0 0,1-1-1 0 0,-1 1 0 0 0,1-1 0 0 0,0 0 0 0 0,-1 1 0 0 0,1-1 0 0 0,-1 0 1 0 0,1 1-1 0 0,0-1 0 0 0,-1 0 0 0 0,1 0 0 0 0,0 1 0 0 0,-1-1 1 0 0,1 0-1 0 0,0 0 0 0 0,0 0 0 0 0,18 3 88 0 0,-17-3-74 0 0,27 3 332 0 0,50-1 0 0 0,-40-3-1 0 0,-39 4-250 0 0,0 1-74 0 0,-1-1 0 0 0,1 1 0 0 0,-1 0 0 0 0,0-1-1 0 0,-1 1 1 0 0,1-1 0 0 0,-1 0 0 0 0,1 1 0 0 0,-1-1-1 0 0,0 0 1 0 0,0 0 0 0 0,-5 5 0 0 0,-5 6 119 0 0,-18 15 1 0 0,26-25-125 0 0,-31 29 103 0 0,-34 45-1 0 0,32-41-75 0 0,26-26-49 0 0,0-1 0 0 0,0 2 0 0 0,-9 13 0 0 0,18-22-1 0 0,-1 1 0 0 0,1-1 0 0 0,0 1 0 0 0,1-1 0 0 0,-1 1 0 0 0,1 0 0 0 0,0 0 0 0 0,-1 0 0 0 0,2 0 0 0 0,-1 0 0 0 0,0 0 0 0 0,1 0-1 0 0,0 0 1 0 0,0 0 0 0 0,0 0 0 0 0,1 5 0 0 0,0-5-7 0 0,1 0 0 0 0,-1 0 0 0 0,1-1 0 0 0,0 1 0 0 0,0-1 0 0 0,0 0-1 0 0,0 1 1 0 0,3 2 0 0 0,9 16 18 0 0,-14-22 35 0 0,1 2 5 0 0,0 0 0 0 0,0 0 0 0 0,0 0 0 0 0,0 0 0 0 0,0 0 0 0 0,-1 0 0 0 0,1 0-1 0 0,-1 0 1 0 0,0 0 0 0 0,1 0 0 0 0,-1 1 0 0 0,0-1 0 0 0,0 0 0 0 0,0 0 0 0 0,-1 0-1 0 0,1 0 1 0 0,0 0 0 0 0,-1 0 0 0 0,-1 4 0 0 0,1-4-39 0 0,0 1 0 0 0,0-1 1 0 0,0 0-1 0 0,-1 1 0 0 0,1-1 1 0 0,-1 0-1 0 0,1 0 0 0 0,-1 0 0 0 0,0 0 1 0 0,0 0-1 0 0,0-1 0 0 0,-4 4 1 0 0,-5 3-32 0 0,4-2-303 0 0,0-1 1 0 0,-14 7-1 0 0,14-8-475 0 0,0 0 1 0 0,-12 10 0 0 0,11-10-650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21 8720 0 0,'0'0'3888'0'0,"-11"-1"-1774"0"0,1-1-1806 0 0,0 0 0 0 0,-1 1 0 0 0,1-1 0 0 0,0 2 0 0 0,0 0 0 0 0,-18 2 0 0 0,-2-1 429 0 0,22-1-528 0 0,-3 0 134 0 0,0 0 1 0 0,1 0 0 0 0,-1-1 0 0 0,0-1-1 0 0,-16-3 1 0 0,3 0 327 0 0,16 4-533 0 0,-1 0 164 0 0,0 0 0 0 0,0 1 1 0 0,-12 1-1 0 0,0-1 867 0 0,21 15-1219 0 0,1-10 50 0 0,-1 1 0 0 0,1-1 0 0 0,0 0 0 0 0,1 1 0 0 0,-1-1 0 0 0,4 6 0 0 0,2 9 0 0 0,-1-1 0 0 0,-4-15 0 0 0,0 0 0 0 0,-1 1 0 0 0,1-1 0 0 0,-1 0 0 0 0,0 1 0 0 0,0 9 0 0 0,3 0-4 0 0,-3-11 12 0 0,0-1 0 0 0,0 0 0 0 0,-1 1 0 0 0,1-1 0 0 0,-1 0-1 0 0,1 1 1 0 0,-1-1 0 0 0,0 1 0 0 0,0 2 0 0 0,1-1 35 0 0,2 3-33 0 0,5 6-10 0 0,-7-10 0 0 0,1-1 0 0 0,-1 0 0 0 0,1 0 0 0 0,-1 1 0 0 0,1-1 0 0 0,0 0 0 0 0,0-1 0 0 0,0 1 0 0 0,0 0 0 0 0,1-1 0 0 0,-1 1 0 0 0,3 1 0 0 0,0 2 0 0 0,-4-4 0 0 0,0 0 0 0 0,0 0 0 0 0,0 0 0 0 0,0 0 0 0 0,-1 0 0 0 0,1 0 0 0 0,0 0 0 0 0,-1 0 0 0 0,1 0 0 0 0,0 0 0 0 0,-1 0 0 0 0,1 0 0 0 0,-1 0 0 0 0,0 0 0 0 0,1 1 0 0 0,-1-1 0 0 0,0 0 0 0 0,0 0 0 0 0,0 1 0 0 0,0 0 0 0 0,0 3 0 0 0,1-3 0 0 0,-1 0 0 0 0,0 1 0 0 0,0-1 0 0 0,0 0 0 0 0,0 0 0 0 0,0 0 0 0 0,-1 1 1 0 0,1-1-1 0 0,-1 0 0 0 0,1 0 0 0 0,-1 0 0 0 0,-2 4 0 0 0,-15 22 57 0 0,4-10 33 0 0,11-12-69 0 0,-1-1 0 0 0,1 0-1 0 0,-1-1 1 0 0,-1 1 0 0 0,1 0 0 0 0,-1-1-1 0 0,1 0 1 0 0,-1 0 0 0 0,0-1 0 0 0,-10 6-1 0 0,-7 7-414 0 0,19-14 280 0 0,0 1 0 0 0,1-1-1 0 0,-1 0 1 0 0,0 0 0 0 0,-1 0 0 0 0,1 0 0 0 0,0-1-1 0 0,0 1 1 0 0,-1-1 0 0 0,-3 1 0 0 0,-7-1-732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19 683 8288 0 0,'-3'7'80'0'0,"0"-3"-32"0"0,1 0 1 0 0,0 0-1 0 0,1 0 1 0 0,-1 0-1 0 0,1 0 1 0 0,0 0-1 0 0,0 0 1 0 0,0 0-1 0 0,0 1 1 0 0,1-1-1 0 0,-1 0 0 0 0,1 0 1 0 0,0 1-1 0 0,1-1 1 0 0,-1 0-1 0 0,2 5 1 0 0,2 9 23 0 0,-4-15-3 0 0,1 0 0 0 0,0 0-1 0 0,-1 0 1 0 0,1 0 0 0 0,1 0-1 0 0,-1 0 1 0 0,0 0 0 0 0,4 4-1 0 0,10 27 8123 0 0,-8-92-5155 0 0,-6 25-2859 0 0,7-40 0 0 0,1 3-185 0 0,6-26 8 0 0,-5 38 0 0 0,8-34 0 0 0,37-112 0 0 0,-12 77 31 0 0,-35 110 102 0 0,-7 15-84 0 0,0 0-1 0 0,0 0 1 0 0,0 0-1 0 0,-1 0 1 0 0,1 0-1 0 0,0 0 1 0 0,0-4-1 0 0,5 25 136 0 0,1 39-96 0 0,-1 61 0 0 0,-8 60 292 0 0,0-134-190 0 0,-1 31 100 0 0,1-20-345 0 0,4 68 1 0 0,-1-106-6 0 0,1 0 1 0 0,0 0-1 0 0,1-1 0 0 0,1 1 1 0 0,1-1-1 0 0,12 29 1 0 0,-17-45 73 0 0,1 0 0 0 0,-1-1 1 0 0,1 1-1 0 0,-1 0 0 0 0,1 0 1 0 0,0 0-1 0 0,-1 0 0 0 0,1 0 1 0 0,0-1-1 0 0,0 1 0 0 0,0 0 1 0 0,-1-1-1 0 0,1 1 1 0 0,0-1-1 0 0,0 1 0 0 0,0-1 1 0 0,0 1-1 0 0,0-1 0 0 0,0 1 1 0 0,0-1-1 0 0,0 0 0 0 0,0 0 1 0 0,0 0-1 0 0,0 1 0 0 0,0-1 1 0 0,1 0-1 0 0,-1 0 0 0 0,0-1 1 0 0,0 1-1 0 0,0 0 0 0 0,0 0 1 0 0,0 0-1 0 0,0-1 1 0 0,0 1-1 0 0,0 0 0 0 0,0-1 1 0 0,0 1-1 0 0,0-1 0 0 0,0 1 1 0 0,0-1-1 0 0,1-1 0 0 0,2-3 24 0 0,-1 0 0 0 0,0 0 0 0 0,0 0 0 0 0,3-8 0 0 0,1-1-36 0 0,55-111-5 0 0,24-45 109 0 0,154-212-126 0 0,-237 378 17 0 0,3-4 2 0 0,-1 0 0 0 0,1 1 0 0 0,0 0 0 0 0,0 0 0 0 0,1 1 0 0 0,0-1 0 0 0,13-8 0 0 0,-19 14 1 0 0,0 1 0 0 0,0-1 0 0 0,0 1 0 0 0,0-1 0 0 0,1 1 0 0 0,-1-1 0 0 0,0 1 0 0 0,0 0 0 0 0,0 0 0 0 0,0-1 0 0 0,1 1 0 0 0,-1 0 0 0 0,0 0 0 0 0,0 0 0 0 0,2 0 0 0 0,-2 1 0 0 0,-1-1 0 0 0,1 0 0 0 0,0 0 0 0 0,0 1 0 0 0,-1-1 0 0 0,1 1 0 0 0,0-1 0 0 0,-1 1 0 0 0,1-1 0 0 0,-1 1 0 0 0,1-1 0 0 0,-1 1 0 0 0,1-1 0 0 0,-1 1 0 0 0,1 0 0 0 0,-1-1 0 0 0,1 2 0 0 0,1 2 0 0 0,-1 0 0 0 0,0-1 0 0 0,0 1 0 0 0,0 0 0 0 0,0 0 0 0 0,-1 0 0 0 0,0 0 0 0 0,0 4 0 0 0,-31 351 15 0 0,5-125-31 0 0,22-171-113 0 0,7 110 1 0 0,-1-158-674 0 0,0 0 0 0 0,1-1 1 0 0,0 1-1 0 0,7 17 1 0 0,-2-12-717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23:05:5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24575,'0'0'0,"-12"22"0,-4 8 0,1-2 0,-14 30 0,-3 4 0,8-8 0,8-12 0,6-12-8191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12 8288 0 0,'0'0'4352'0'0,"-11"4"-298"0"0,-16 4-2827 0 0,16-5-810 0 0,0-1 1 0 0,-1 0 0 0 0,-13-1-1 0 0,-6-6 129 0 0,8 1-244 0 0,-28-7 119 0 0,19 3-194 0 0,-2 4 521 0 0,33 6-757 0 0,0-1 0 0 0,0 0 0 0 0,0 1 0 0 0,1-1 0 0 0,-1 0 0 0 0,0 1 0 0 0,1-1 0 0 0,-1 1 0 0 0,1-1 0 0 0,-1 3 0 0 0,1-2-13 0 0,-2 11 10 0 0,0-1 1 0 0,1 0-1 0 0,0 1 0 0 0,1-1 1 0 0,1 15-1 0 0,0 6 154 0 0,6 126-65 0 0,-7-152-77 0 0,4 23 0 0 0,-3-14 0 0 0,-1-14 0 0 0,0 0 0 0 0,0 1 0 0 0,0-1 0 0 0,1 0 0 0 0,-1 0 0 0 0,1 0 0 0 0,-1 0 0 0 0,1 0 0 0 0,0 1 0 0 0,2 2 0 0 0,0 11 0 0 0,-1-12 11 0 0,-1-1 45 0 0,-1-2-57 0 0,0-1 0 0 0,0 1 1 0 0,0-1-1 0 0,0 1 0 0 0,0-1 1 0 0,0 0-1 0 0,0 1 0 0 0,0-1 1 0 0,0 1-1 0 0,0-1 0 0 0,0 1 1 0 0,0-1-1 0 0,0 1 0 0 0,0-1 1 0 0,0 1-1 0 0,0-1 1 0 0,1 1-1 0 0,-1-1 0 0 0,0 0 1 0 0,0 1-1 0 0,1-1 0 0 0,-1 1 1 0 0,0-1-1 0 0,0 0 0 0 0,1 1 1 0 0,0 0-59 0 0,1-1 55 0 0,-1 0 1 0 0,0 0-1 0 0,1 0 1 0 0,-1-1-1 0 0,0 1 1 0 0,0-1-1 0 0,0 1 0 0 0,0-1 1 0 0,1 1-1 0 0,-1-1 1 0 0,0 0-1 0 0,0 1 1 0 0,0-1-1 0 0,0 0 1 0 0,0 0-1 0 0,0 0 0 0 0,0 0 1 0 0,-1 0-1 0 0,1 0 1 0 0,1-1-1 0 0,-2 1 4 0 0,1 0 0 0 0,-1 0 0 0 0,1 1 0 0 0,-1-1-1 0 0,1 0 1 0 0,0 0 0 0 0,0 1 0 0 0,-1-1 0 0 0,1 0 0 0 0,0 1 0 0 0,0-1-1 0 0,0 1 1 0 0,0-1 0 0 0,0 1 0 0 0,0-1 0 0 0,0 1 0 0 0,0-1 0 0 0,0 1-1 0 0,0 0 1 0 0,0 0 0 0 0,0 0 0 0 0,0-1 0 0 0,0 1 0 0 0,0 0 0 0 0,0 0-1 0 0,1 1 1 0 0,44 14 0 0 0,-45-14 0 0 0,0-1 0 0 0,1 1 0 0 0,-1 0 0 0 0,1-1 0 0 0,-1 1 0 0 0,0 0 0 0 0,1 0 0 0 0,-1 0 0 0 0,0 0 0 0 0,0 0 0 0 0,0 0 0 0 0,0 0 0 0 0,0 0 0 0 0,2 3 0 0 0,8 7 0 0 0,-9-9 6 0 0,1 0 0 0 0,-1 0-1 0 0,1 0 1 0 0,-1 1-1 0 0,0-1 1 0 0,0 1-1 0 0,0 0 1 0 0,0-1 0 0 0,0 1-1 0 0,0 0 1 0 0,-1 0-1 0 0,0 1 1 0 0,1-1-1 0 0,-1 0 1 0 0,-1 0 0 0 0,1 0-1 0 0,0 1 1 0 0,-1-1-1 0 0,1 0 1 0 0,-1 1 0 0 0,0-1-1 0 0,0 1 1 0 0,0-1-1 0 0,-1 4 1 0 0,-1 0 18 0 0,1 1 0 0 0,-1-1 1 0 0,0 0-1 0 0,0 0 0 0 0,-1 0 1 0 0,0 0-1 0 0,0-1 0 0 0,-1 1 1 0 0,-7 10-1 0 0,5-9-1 0 0,0-2-1 0 0,-1 1 1 0 0,0-1-1 0 0,0 0 1 0 0,0-1 0 0 0,0 1-1 0 0,-1-1 1 0 0,0-1-1 0 0,0 0 1 0 0,0 0 0 0 0,-1 0-1 0 0,0-1 1 0 0,1 0-1 0 0,-1-1 1 0 0,0 0 0 0 0,0 0-1 0 0,0-1 1 0 0,0 0-1 0 0,-11-1 1 0 0,-2 2-9 0 0,19-1-16 0 0,-1-1 0 0 0,1 1 0 0 0,-1-1 0 0 0,0 0 0 0 0,1 0 0 0 0,-1 0 0 0 0,1-1 1 0 0,-1 1-1 0 0,-5-2 0 0 0,5 0-370 0 0,6-4-4520 0 0,6 1 3471 0 0,2 1-75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44 137 15664 0 0,'-13'9'344'0'0,"8"-9"71"0"0,-2 0 9 0 0,1-5 24 0 0,-3 1-360 0 0,9-6-88 0 0,-3-5 0 0 0,3 1 0 0 0,3-6-392 0 0,-3 0-96 0 0,6-3-23 0 0,-3-11-1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11976 0 0,'-9'4'99'0'0,"7"-3"-37"0"0,1 0-1 0 0,-1-1 0 0 0,0 1 0 0 0,1 0 0 0 0,-1 0 0 0 0,0 0 0 0 0,1 0 0 0 0,-1 0 1 0 0,1 1-1 0 0,0-1 0 0 0,-1 0 0 0 0,1 1 0 0 0,0-1 0 0 0,0 1 0 0 0,0-1 0 0 0,0 1 0 0 0,-1 3 1 0 0,-1 1-50 0 0,1 0 1 0 0,-1 0-1 0 0,2 1 1 0 0,-1 0 0 0 0,1-1-1 0 0,0 1 1 0 0,0-1 0 0 0,1 1-1 0 0,0 0 1 0 0,0 0-1 0 0,2 12 1 0 0,3 6-198 0 0,15 45-1 0 0,-10-35-366 0 0,-2-11-218 0 0,0 1 0 0 0,1-2 0 0 0,2 1 0 0 0,17 29 0 0 0,14 16-2171 0 0,3 7 1043 0 0,-11-28 3969 0 0,-18-30 975 0 0,-14-16-1510 0 0,6-3 1536 0 0,-2-1-2536 0 0,-1 0 0 0 0,0-1 1 0 0,1 0-1 0 0,-1 0 0 0 0,0 0 1 0 0,-1-1-1 0 0,1 0 1 0 0,-1 1-1 0 0,7-9 0 0 0,-3 5-24 0 0,0 0 0 0 0,10-8 0 0 0,-7 7-110 0 0,-5 4-232 0 0,-1 0 1 0 0,1 1-1 0 0,11-6 1 0 0,-16 8-170 0 0,0 1 1 0 0,0-1 0 0 0,1 1 0 0 0,-1 0 0 0 0,0-1 0 0 0,0 1 0 0 0,1 0 0 0 0,-1 0-1 0 0,0 0 1 0 0,1 0 0 0 0,-1 0 0 0 0,0 0 0 0 0,1 0 0 0 0,-1 0 0 0 0,0 0 0 0 0,1 1-1 0 0,-1-1 1 0 0,0 1 0 0 0,0-1 0 0 0,0 1 0 0 0,1-1 0 0 0,-1 1 0 0 0,0 0 0 0 0,0-1-1 0 0,1 2 1 0 0,2 2-2 0 0,-1 0 0 0 0,0 0 0 0 0,0 0 0 0 0,0 0 0 0 0,-1 1 0 0 0,1-1 0 0 0,-1 1 0 0 0,0 0 0 0 0,0-1 0 0 0,-1 1 0 0 0,1 0 0 0 0,0 7 0 0 0,1 10 0 0 0,1 34 0 0 0,-3-34 0 0 0,2 136-4202 0 0,-3-111 2669 0 0</inkml:trace>
  <inkml:trace contextRef="#ctx0" brushRef="#br0" timeOffset="1">1259 180 13824 0 0,'-14'10'245'0'0,"1"-1"0"0"0,1 2 0 0 0,0-1 0 0 0,0 2 1 0 0,-14 18-1 0 0,12-14-216 0 0,-8 11 88 0 0,1 1 0 0 0,-17 31 0 0 0,24-37 402 0 0,4-5 117 0 0,1 0 0 0 0,0 1 0 0 0,-8 22 0 0 0,14-29-371 0 0,-1-1-1 0 0,2 1 1 0 0,0 0 0 0 0,0 0-1 0 0,1 0 1 0 0,0 0 0 0 0,1 13-1 0 0,0-20-230 0 0,0-1 0 0 0,1 0 0 0 0,0 0-1 0 0,-1 0 1 0 0,1 0 0 0 0,0 0 0 0 0,0 0 0 0 0,1 0-1 0 0,-1 0 1 0 0,1 0 0 0 0,-1 0 0 0 0,1-1-1 0 0,0 1 1 0 0,0-1 0 0 0,0 1 0 0 0,0-1-1 0 0,1 0 1 0 0,-1 0 0 0 0,4 3 0 0 0,-2-3-73 0 0,1 1 1 0 0,-1-1 0 0 0,0 0-1 0 0,1 0 1 0 0,0-1-1 0 0,-1 1 1 0 0,1-1 0 0 0,0 0-1 0 0,0 0 1 0 0,0-1-1 0 0,8 0 1 0 0,9-1-518 0 0,0-1 0 0 0,-1-2 1 0 0,37-9-1 0 0,-41 8-72 0 0,-2 1-1 0 0,0-1 0 0 0,1-1 0 0 0,20-11-1 0 0,-16 8 150 0 0,38-18-1054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34 495 15664 0 0,'0'0'1187'0'0,"9"2"-669"0"0,-7-2-515 0 0,0 0 0 0 0,0-1 0 0 0,-1 1 0 0 0,1 0-1 0 0,0-1 1 0 0,-1 1 0 0 0,1-1 0 0 0,0 0 0 0 0,-1 0 0 0 0,1 0 0 0 0,-1 1 0 0 0,1-1 0 0 0,-1-1 0 0 0,0 1 0 0 0,1 0 0 0 0,-1 0 0 0 0,1-2 0 0 0,20-27 425 0 0,-11 14 28 0 0,5-5 77 0 0,-8 13-317 0 0,-2-1 0 0 0,1 1 0 0 0,-1-1 0 0 0,-1-1 0 0 0,1 1 0 0 0,3-11 0 0 0,17-61 888 0 0,-25 77-1102 0 0,0 0-1 0 0,-1 1 0 0 0,1-1 0 0 0,-1 0 1 0 0,1 0-1 0 0,-1 0 0 0 0,0 0 0 0 0,-1 0 1 0 0,1 0-1 0 0,-1 0 0 0 0,1 0 0 0 0,-1 0 1 0 0,-3-5-1 0 0,3 7-1 0 0,0 0 0 0 0,0 0 0 0 0,0 0 0 0 0,0 0-1 0 0,0 0 1 0 0,-1 1 0 0 0,1-1 0 0 0,-1 0 0 0 0,1 1 0 0 0,-1-1 0 0 0,0 1 0 0 0,1 0 0 0 0,-1 0 0 0 0,0-1 0 0 0,0 1 0 0 0,0 0 0 0 0,0 1 0 0 0,0-1 0 0 0,0 0 0 0 0,0 0 0 0 0,0 1 0 0 0,0-1 0 0 0,-1 1-1 0 0,1 0 1 0 0,0 0 0 0 0,-2 0 0 0 0,-1 0 0 0 0,1 1 0 0 0,-1 0 0 0 0,1 0 0 0 0,0 0 0 0 0,0 1 0 0 0,0-1 0 0 0,0 1 0 0 0,-8 5 0 0 0,-2 0 0 0 0,8-4-145 0 0,0 0 0 0 0,0 0 0 0 0,0 0 0 0 0,0 1 0 0 0,1 0 0 0 0,-1 0-1 0 0,1 1 1 0 0,0 0 0 0 0,1 0 0 0 0,-1 0 0 0 0,1 0 0 0 0,0 1 0 0 0,-6 10-1 0 0,9-14-76 0 0,0 0 0 0 0,0 0 1 0 0,1 1-1 0 0,-1-1 0 0 0,1 0 0 0 0,0 0 0 0 0,-1 0 0 0 0,1 0 0 0 0,0 1 0 0 0,0-1 0 0 0,0 0 0 0 0,1 0 0 0 0,-1 0 0 0 0,0 1 0 0 0,1-1 0 0 0,0 0 0 0 0,-1 0 0 0 0,2 3 0 0 0,10 6-1312 0 0</inkml:trace>
  <inkml:trace contextRef="#ctx0" brushRef="#br0" timeOffset="1">855 17 11976 0 0,'-5'-3'104'0'0,"-1"1"1"0"0,0-1 0 0 0,0 1-1 0 0,0 0 1 0 0,0 1 0 0 0,0 0-1 0 0,0 0 1 0 0,0 0 0 0 0,0 0-1 0 0,0 1 1 0 0,-1 0 0 0 0,1 0-1 0 0,0 1 1 0 0,0 0 0 0 0,0 0-1 0 0,0 0 1 0 0,-10 4 0 0 0,10-2 507 0 0,-1 0 1 0 0,1 0 0 0 0,0 1 0 0 0,0 0 0 0 0,-9 7 0 0 0,7-3-60 0 0,-1 0 0 0 0,1 1 0 0 0,0 0 0 0 0,1 0 0 0 0,-12 20 0 0 0,-21 55 126 0 0,27-55-670 0 0,10-23 137 0 0,1 0 0 0 0,0 0 0 0 0,1 1 0 0 0,0-1-1 0 0,0 0 1 0 0,-1 8 0 0 0,-3 22 644 0 0,3-31-757 0 0,0 0 1 0 0,0 0-1 0 0,0-1 0 0 0,-4 6 1 0 0,-1 4-36 0 0,4-10-333 0 0,0 0 0 0 0,1-1 0 0 0,-1 1 0 0 0,0-1 0 0 0,-1 1 0 0 0,1-1 0 0 0,-1 0-1 0 0,1 0 1 0 0,-1 0 0 0 0,0-1 0 0 0,-5 3 0 0 0,-4 3-6827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13824 0 0,'0'0'314'0'0,"0"2"46"0"0,1 3-210 0 0,-1 1 0 0 0,1-1 0 0 0,0 1 0 0 0,3 6 1 0 0,-2-5-130 0 0,0 0 1 0 0,0 1 0 0 0,1 9 0 0 0,-3 9 144 0 0,0 0 1 0 0,-2 0-1 0 0,-9 49 1 0 0,-28 77 1084 0 0,23-94-1145 0 0,-5 22-89 0 0,-29 95-18 0 0,28-100 19 0 0,-10 26-437 0 0,14-53-1143 0 0,17-46 696 0 0,-2-19-223 0 0,0 0 0 0 0,1 0-1 0 0,1 0 1 0 0,1-18 0 0 0,8-70-570 0 0,-6 89 1467 0 0,0-5 118 0 0,11-84 510 0 0,-9 84 696 0 0,0 0 0 0 0,16-40 1 0 0,-18 56-872 0 0,1 0 1 0 0,-1 0-1 0 0,1 1 0 0 0,0-1 1 0 0,1 0-1 0 0,-1 1 1 0 0,1 0-1 0 0,0 0 1 0 0,0 0-1 0 0,0 0 1 0 0,0 1-1 0 0,1-1 0 0 0,0 1 1 0 0,-1 0-1 0 0,1 0 1 0 0,0 1-1 0 0,1 0 1 0 0,-1 0-1 0 0,0 0 1 0 0,0 0-1 0 0,10-1 0 0 0,-5 2 3 0 0,1 0 0 0 0,-1 1 0 0 0,1 0 0 0 0,-1 1 0 0 0,0 0 0 0 0,1 0 0 0 0,-1 1 0 0 0,19 7 0 0 0,66 30-3359 0 0,-56-17-2809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1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6 602 8752 0 0,'0'0'856'0'0,"7"6"-760"0"0,2-3-96 0 0,4 3 0 0 0,5-6 0 0 0,0 0 1288 0 0,-2 0 248 0 0,11 0 40 0 0,-6 0 16 0 0,-4-9-857 0 0,4 9-175 0 0,6-6-32 0 0,-5 6-8 0 0,-6 0-520 0 0,2-5 0 0 0,0 1 0 0 0,-6-1-7239 0 0</inkml:trace>
  <inkml:trace contextRef="#ctx0" brushRef="#br0" timeOffset="1">1 87 17423 0 0,'0'0'1888'0'0,"9"0"-1888"0"0,9-9 0 0 0,-2 4 0 0 0,5-4 288 0 0,1-2 32 0 0,5 2 0 0 0,3-2 0 0 0,5 2-176 0 0,-1 0-32 0 0,-4-2-8 0 0,1 8-8463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 6448 0 0,'0'0'482'0'0,"1"-1"-182"0"0,3-2 87 0 0,-1 0-1 0 0,1 1 0 0 0,0-1 0 0 0,-1 1 0 0 0,1 0 1 0 0,0 1-1 0 0,0-1 0 0 0,6-1 0 0 0,39-10 2131 0 0,-34 10-2170 0 0,-5 1-100 0 0,0 0-1 0 0,1 0 0 0 0,0 1 0 0 0,-1 0 1 0 0,1 1-1 0 0,-1 0 0 0 0,1 1 1 0 0,0 0-1 0 0,-1 0 0 0 0,12 4 1 0 0,-19-4-218 0 0,0-1 1 0 0,-1 1 0 0 0,1 0 0 0 0,0 0 0 0 0,-1 0 0 0 0,1 0 0 0 0,-1 1 0 0 0,0-1 0 0 0,1 1 0 0 0,-1-1 0 0 0,0 1-1 0 0,0 0 1 0 0,0 0 0 0 0,0 0 0 0 0,0 0 0 0 0,-1 0 0 0 0,1 0 0 0 0,0 1 0 0 0,-1-1 0 0 0,0 0 0 0 0,0 1 0 0 0,1-1-1 0 0,-1 1 1 0 0,-1 0 0 0 0,1-1 0 0 0,0 1 0 0 0,-1 0 0 0 0,1-1 0 0 0,-1 1 0 0 0,0 0 0 0 0,0 0 0 0 0,0-1 0 0 0,0 1-1 0 0,0 0 1 0 0,-2 4 0 0 0,-1 7-29 0 0,-1-1-1 0 0,-1 1 1 0 0,0-1-1 0 0,-1 0 1 0 0,-10 17-1 0 0,-5 8 38 0 0,-19 50-1 0 0,36-78 107 0 0,2-6-29 0 0,0 0 0 0 0,0 0 1 0 0,1 0-1 0 0,-1 0 0 0 0,1 0 1 0 0,0 0-1 0 0,1 1 1 0 0,-1-1-1 0 0,1 0 0 0 0,-1 1 1 0 0,1-1-1 0 0,1 1 0 0 0,-1-1 1 0 0,0 0-1 0 0,2 6 0 0 0,2-1-115 0 0,0 0 0 0 0,0 0 0 0 0,6 8 0 0 0,0-2 0 0 0,1-1 0 0 0,14 15 0 0 0,-23-26 0 0 0,0-1 0 0 0,0 0 0 0 0,-1 1 0 0 0,0-1 0 0 0,1 1 0 0 0,-1 0 0 0 0,0-1 0 0 0,0 1 0 0 0,0 0 0 0 0,-1 0 0 0 0,1-1 0 0 0,-1 1 0 0 0,1 0 0 0 0,-1 0 0 0 0,0 0 0 0 0,0 0 0 0 0,0 0 0 0 0,-2 5 0 0 0,0 5 0 0 0,-1-1 0 0 0,-1 0 0 0 0,-5 12 0 0 0,4-11 0 0 0,-1 3 0 0 0,-1-1 1 0 0,-1 0-1 0 0,-1 0 0 0 0,0 0 0 0 0,-15 18 0 0 0,-63 62-2 0 0,41-47-10 0 0,16-20-218 0 0,12-12-4993 0 0,8-6-782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13792 0 0,'0'0'1388'0'0,"0"2"-1276"0"0,4 17 233 0 0,-3-16-237 0 0,0 0-1 0 0,0-1 1 0 0,-1 2-1 0 0,1-1 1 0 0,0 5-1 0 0,-1 24 915 0 0,-8 59 0 0 0,-11 12-465 0 0,-40 127-1 0 0,54-214-921 0 0,-1 1 0 0 0,-1-1 0 0 0,-16 27 0 0 0,11-28-455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11976 0 0,'8'-7'266'0'0,"-7"5"44"0"0,7 2 314 0 0,-2-3-597 0 0,1 1 1 0 0,0 1 0 0 0,0-1-1 0 0,-1 1 1 0 0,1 0 0 0 0,0 1 0 0 0,0 0-1 0 0,8 1 1 0 0,7 1 517 0 0,-10 0-17 0 0,1-1-1 0 0,-1-1 1 0 0,16 0 0 0 0,25-4 856 0 0,27-2-258 0 0,-59 4-627 0 0,37 1 0 0 0,-24 2-1542 0 0,-1-3-3629 0 0,-11 1-1290 0 0</inkml:trace>
  <inkml:trace contextRef="#ctx0" brushRef="#br0" timeOffset="1">843 0 15664 0 0,'0'0'1187'0'0,"1"3"-803"0"0,2 3-352 0 0,1 1-1 0 0,-2 0 0 0 0,1 0 0 0 0,-1 0 0 0 0,0 1 0 0 0,0-1 0 0 0,0 13 1 0 0,-1-8 173 0 0,0 1 0 0 0,-1-1 1 0 0,-3 25-1 0 0,-39 237 1068 0 0,20-91-2722 0 0,17-139-5017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10592 0 0,'-1'1'818'0'0,"-2"1"-755"0"0,1-1 0 0 0,-1 1 0 0 0,1 0 0 0 0,0 1 0 0 0,0-1 0 0 0,0 0 0 0 0,0 1 0 0 0,0-1 1 0 0,0 1-1 0 0,1 0 0 0 0,-1-1 0 0 0,-1 5 0 0 0,-1 5 730 0 0,-6 23 0 0 0,5-14-345 0 0,-103 396 2770 0 0,96-375-3054 0 0,-5 32 97 0 0,15-60-636 0 0,-4 28 338 0 0,1-16-5034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16152 0 0,'0'0'365'0'0,"2"-1"56"0"0,4-1-281 0 0,0 0-1 0 0,0 0 1 0 0,0 0 0 0 0,1 1-1 0 0,-1 0 1 0 0,9 0 0 0 0,3-1-129 0 0,127-28 1208 0 0,-132 28-1009 0 0,22-5 295 0 0,0 2-1 0 0,38 0 0 0 0,-71 5-493 0 0,12 0-230 0 0,0 0 1 0 0,0 0-1 0 0,0 2 1 0 0,0-1-1 0 0,0 2 0 0 0,-1 0 1 0 0,1 1-1 0 0,14 5 1 0 0,16 11-1026 0 0,-14-4-17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8752 0 0,'-1'2'524'0'0,"1"0"-1"0"0,0-1 1 0 0,0 1 0 0 0,0 0 0 0 0,0 0 0 0 0,0 0 0 0 0,0 0 0 0 0,1 0 0 0 0,-1 0-1 0 0,0 0 1 0 0,1 0 0 0 0,0 0 0 0 0,-1 0 0 0 0,1-1 0 0 0,0 1 0 0 0,0 0 0 0 0,0 0 0 0 0,0-1-1 0 0,2 3 1 0 0,0 0-1559 0 0,3 4 1620 0 0,0 0 0 0 0,0-1 0 0 0,15 13 0 0 0,-17-18-529 0 0,1 0 0 0 0,-1 0 0 0 0,1 0-1 0 0,-1 0 1 0 0,1-1 0 0 0,0 0 0 0 0,0 0 0 0 0,-1 0 0 0 0,7 0 0 0 0,-10-1-50 0 0,31-1-139 0 0,-2 0-574 0 0,-10 2-1042 0 0,-2-3-4969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11976 0 0,'0'0'1082'0'0,"2"-1"-890"0"0,23-10 595 0 0,0 2-1 0 0,1 1 0 0 0,0 1 1 0 0,0 1-1 0 0,0 1 0 0 0,0 2 0 0 0,29-1 1 0 0,-52 4-725 0 0,-1 0 0 0 0,1 0-1 0 0,0 0 1 0 0,-1 0 0 0 0,1 1 0 0 0,0-1 0 0 0,-1 1 0 0 0,1 0 0 0 0,-1 0 0 0 0,1 0 0 0 0,2 2-1 0 0,-4-3-21 0 0,0 1-1 0 0,0 0 0 0 0,-1 0 0 0 0,1-1 0 0 0,0 1 0 0 0,-1 0 0 0 0,1 0 1 0 0,-1 0-1 0 0,1 0 0 0 0,-1 0 0 0 0,1 0 0 0 0,-1 0 0 0 0,0 0 0 0 0,1 0 1 0 0,-1 0-1 0 0,0 0 0 0 0,0 0 0 0 0,0 0 0 0 0,0 0 0 0 0,0 0 1 0 0,0 0-1 0 0,0 0 0 0 0,0 0 0 0 0,0 0 0 0 0,0 0 0 0 0,-1 0 0 0 0,1 0 1 0 0,0 0-1 0 0,-1 0 0 0 0,1 0 0 0 0,-1 0 0 0 0,0 1 0 0 0,-15 29 290 0 0,-1-1-1 0 0,-1-1 0 0 0,-27 33 0 0 0,-27 41 111 0 0,62-85-250 0 0,-9 21-1 0 0,16-33-92 0 0,1 1 0 0 0,0-1 0 0 0,0 1-1 0 0,0 0 1 0 0,1-1 0 0 0,-1 14 0 0 0,2-15-54 0 0,1 1 1 0 0,-1-1-1 0 0,1 0 0 0 0,0 0 0 0 0,0 0 0 0 0,1 0 0 0 0,0 0 1 0 0,0 0-1 0 0,0 0 0 0 0,0-1 0 0 0,1 1 0 0 0,0-1 0 0 0,0 1 1 0 0,4 4-1 0 0,-2-4-36 0 0,0 0 0 0 0,0 0 1 0 0,1 0-1 0 0,-1-1 1 0 0,1 1-1 0 0,0-2 0 0 0,0 1 1 0 0,0-1-1 0 0,12 5 0 0 0,-11-6-8 0 0,0 0 0 0 0,-1-1 0 0 0,13 2 0 0 0,12 3-56 0 0,-21-3-412 0 0,-1-1 0 0 0,17 2 0 0 0,-2 1-1070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12240 0 0,'0'0'561'0'0,"-1"2"-17"0"0,-2 9-447 0 0,1 1 0 0 0,0 0 0 0 0,0 24 0 0 0,0-1 331 0 0,-6 21 435 0 0,-15 57 1 0 0,15-75-508 0 0,5-19-230 0 0,-9 25-1 0 0,-2 3 45 0 0,9-26-601 0 0,-12 29-1 0 0,12-38-3404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5064 0 0,'0'0'496'0'0,"9"-6"-496"0"0,4 6 1712 0 0,-1-5 288 0 0,6 5 56 0 0,0 0 16 0 0,4 0-1392 0 0,-1 0-272 0 0,5-5-56 0 0,-5 5-4264 0 0,6 0-856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 14568 0 0,'0'0'1100'0'0,"2"0"-743"0"0,22-3-210 0 0,-19 2 8 0 0,-1 0 1 0 0,1 0-1 0 0,0 1 1 0 0,0-1-1 0 0,9 2 1 0 0,-10-1-63 0 0,-1 1 0 0 0,0-1 1 0 0,0 1-1 0 0,0 0 0 0 0,0 0 1 0 0,0 1-1 0 0,0-1 0 0 0,0 0 0 0 0,0 1 1 0 0,0 0-1 0 0,0 0 0 0 0,-1 0 1 0 0,1 0-1 0 0,-1 0 0 0 0,3 3 0 0 0,-3-3-69 0 0,-1 0 1 0 0,1 1-1 0 0,-1-1 0 0 0,0 1 0 0 0,0-1 0 0 0,0 1 0 0 0,0 0 0 0 0,0-1 0 0 0,0 1 0 0 0,-1 0 1 0 0,1 0-1 0 0,-1 0 0 0 0,0-1 0 0 0,0 1 0 0 0,0 0 0 0 0,0 0 0 0 0,0 0 0 0 0,-2 3 0 0 0,0 0 13 0 0,0-1 0 0 0,0 0 0 0 0,-1 0 0 0 0,0 0 0 0 0,0 0 0 0 0,-1 0 0 0 0,1-1 0 0 0,-1 0 0 0 0,0 1 0 0 0,-6 3 0 0 0,-5 8 78 0 0,-27 24-6 0 0,26-25-86 0 0,-18 20 0 0 0,30-30-11 0 0,-1 0-1 0 0,1 1 0 0 0,1 0 0 0 0,-1 0 1 0 0,1 0-1 0 0,0 0 0 0 0,1 1 1 0 0,-3 7-1 0 0,4-9-6 0 0,0-1 0 0 0,0 1-1 0 0,1 0 1 0 0,0-1 0 0 0,0 1-1 0 0,0 0 1 0 0,0-1 0 0 0,1 1 0 0 0,0 0-1 0 0,0-1 1 0 0,0 1 0 0 0,0-1-1 0 0,1 1 1 0 0,0-1 0 0 0,2 5 0 0 0,4 5-54 0 0,1 0 0 0 0,21 24 0 0 0,-10-12 341 0 0,-18-22-229 0 0,1 0-1 0 0,-1 0 0 0 0,0 0 0 0 0,0 1 0 0 0,0-1 0 0 0,-1 1 0 0 0,1-1 0 0 0,-1 1 1 0 0,0-1-1 0 0,-1 1 0 0 0,1 0 0 0 0,-1 6 0 0 0,0-8-52 0 0,0 1 0 0 0,0 0 0 0 0,-1-1 0 0 0,1 1 0 0 0,-1 0-1 0 0,0-1 1 0 0,0 1 0 0 0,0-1 0 0 0,0 1 0 0 0,-1-1 0 0 0,1 0 0 0 0,-1 0 0 0 0,0 1 0 0 0,0-1 0 0 0,0 0-1 0 0,-4 3 1 0 0,-9 6-28 0 0,1-1 1 0 0,-25 13-1 0 0,28-17-89 0 0,-34 17-1861 0 0,31-14 768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15432 0 0,'-9'21'682'0'0,"4"-11"-249"0"0,-6 23-1 0 0,2 15-276 0 0,7-33-149 0 0,0-1 0 0 0,-9 25-1 0 0,-47 106 664 0 0,-14 5-2038 0 0,68-145 1117 0 0,1 1-1 0 0,-1-1 1 0 0,0 1 0 0 0,-1-1-1 0 0,1 0 1 0 0,-1-1 0 0 0,-8 7-1 0 0,-16 6-786 0 0</inkml:trace>
  <inkml:trace contextRef="#ctx0" brushRef="#br0" timeOffset="1">1 282 9672 0 0,'0'0'1048'0'0,"9"0"-1048"0"0,9 0 1056 0 0,-2 0 192 0 0,2 6 40 0 0,-6-3 8 0 0,10 3-784 0 0,-4-6-161 0 0,3 10-31 0 0,1-1-8 0 0,-4-3-736 0 0,-2-3-151 0 0,27 8-25 0 0,-12-11-8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17 9416 0 0,'0'0'2170'0'0,"-2"-1"-870"0"0,-4-2-489 0 0,0 0-1 0 0,0 1 0 0 0,-1 0 1 0 0,1 0-1 0 0,-1 1 1 0 0,0 0-1 0 0,1 0 0 0 0,-13 0 1 0 0,-58 4 1751 0 0,-45 11-1279 0 0,110-11-1204 0 0,0-1 0 0 0,-17 7 0 0 0,-1 0 37 0 0,12-4-107 0 0,6-3-11 0 0,0 1 1 0 0,1 1-1 0 0,0 0 0 0 0,-1 1 0 0 0,-18 11 1 0 0,28-16-69 0 0,6 15-67 0 0,-2-10 93 0 0,1 1 0 0 0,0-1 0 0 0,0 1 0 0 0,0-1 0 0 0,6 8 0 0 0,7 11-55 0 0,0-1 94 0 0,0-1 0 0 0,30 32-1 0 0,-3-4 6 0 0,-7-12-3 0 0,-27-29 26 0 0,0 1-1 0 0,-1-1 0 0 0,0 1 0 0 0,7 12 0 0 0,-6-8 45 0 0,-3-5-34 0 0,0 0 0 0 0,6 18 0 0 0,-11-24-31 0 0,0 0-1 0 0,0 0 1 0 0,0 0-1 0 0,-1 0 0 0 0,1 0 1 0 0,-1 0-1 0 0,0 1 0 0 0,0-1 1 0 0,0 0-1 0 0,0 0 0 0 0,0 0 1 0 0,-1 1-1 0 0,-1 3 1 0 0,1-4 14 0 0,0 0 1 0 0,0 0-1 0 0,-1 0 1 0 0,1 0-1 0 0,-1-1 1 0 0,0 1-1 0 0,0 0 1 0 0,0-1-1 0 0,0 1 1 0 0,0-1 0 0 0,0 0-1 0 0,-5 4 1 0 0,-2-1 17 0 0,1 0 0 0 0,-17 7 1 0 0,22-10-36 0 0,-1-1 8 0 0,0 1 1 0 0,-1-1-1 0 0,1 0 1 0 0,-1 0-1 0 0,1-1 1 0 0,-1 1-1 0 0,-6-1 1 0 0,-21 4 39 0 0,7 2-369 0 0,-1-1 0 0 0,0-1 1 0 0,-42 0-1 0 0,65-4-532 0 0,-1 0 0 0 0,1 0 0 0 0,0 0-1 0 0,-1 1 1 0 0,1 0 0 0 0,0 0 0 0 0,-5 1 0 0 0,-2 4-6207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14112 0 0,'1'0'322'0'0,"22"-5"555"0"0,0-1-546 0 0,6-1-329 0 0,-23 6 96 0 0,0-1 0 0 0,-1 1 0 0 0,1 0-1 0 0,7-1 1 0 0,-11 2-2 0 0,0 0 1 0 0,0 0 0 0 0,0-1-1 0 0,0 1 1 0 0,0-1 0 0 0,0 1-1 0 0,3-2 1 0 0,-4 1-30 0 0,1 0 1 0 0,-1 1-1 0 0,0-1 0 0 0,1 1 1 0 0,-1 0-1 0 0,1-1 0 0 0,-1 1 1 0 0,1 0-1 0 0,-1 0 0 0 0,1 0 1 0 0,1 0-1 0 0,9 1 20 0 0,0-1 1 0 0,0 0-1 0 0,0 0 0 0 0,0-1 0 0 0,0-1 1 0 0,12-3-1 0 0,-22 4-135 0 0,0 0 1 0 0,0 1-1 0 0,0-2 1 0 0,1 1 0 0 0,-1 0-1 0 0,0 0 1 0 0,-1-1-1 0 0,3-1 1 0 0,5-3-592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5 177 10136 0 0,'0'-1'58'0'0,"-1"1"1"0"0,1-1 0 0 0,0 1 0 0 0,-1-1-1 0 0,1 0 1 0 0,-1 1 0 0 0,1-1 0 0 0,0 0-1 0 0,0 1 1 0 0,-1-1 0 0 0,1 0 0 0 0,0 1-1 0 0,0-1 1 0 0,0 0 0 0 0,0 1-1 0 0,0-1 1 0 0,0 0 0 0 0,0 0 0 0 0,0 1-1 0 0,0-1 1 0 0,0 0 0 0 0,0 0 0 0 0,0 1-1 0 0,0-1 1 0 0,1 0 0 0 0,-1 1 0 0 0,0-1-1 0 0,0 0 1 0 0,1 1 0 0 0,-1-1-1 0 0,1-1 1 0 0,2-1 252 0 0,0 1 0 0 0,0-1 0 0 0,0 0-1 0 0,0 1 1 0 0,3-3 0 0 0,5-3 353 0 0,5-3-98 0 0,0 0 0 0 0,1 1 0 0 0,0 1 0 0 0,1 1 0 0 0,24-9 0 0 0,-14 6-16 0 0,-7 1-440 0 0,1 2 0 0 0,0 0 0 0 0,0 2 0 0 0,1 0 1 0 0,0 2-1 0 0,46-4 0 0 0,-53 8-6979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12440 0 0,'0'0'1398'0'0,"0"2"-986"0"0,1 33 725 0 0,0-12-351 0 0,-4 35 0 0 0,-6 62 595 0 0,-8 56-86 0 0,-4-31-851 0 0,19-117-428 0 0,2 0 0 0 0,1 0 0 0 0,0 0-1 0 0,10 44 1 0 0,-10-66-20 0 0,-1-6-24 0 0,8 38 114 0 0,0-18-1238 0 0,-7-19 584 0 0,0 1 1 0 0,-1-1-1 0 0,1 0 0 0 0,0 1 0 0 0,1-1 0 0 0,-1 0 0 0 0,0 0 0 0 0,2 2 0 0 0,9 3-5437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2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54 9672 0 0,'-6'5'165'0'0,"0"0"1"0"0,1 0 0 0 0,0 1-1 0 0,0-1 1 0 0,1 1-1 0 0,0 0 1 0 0,0 1 0 0 0,-4 7-1 0 0,-11 20 763 0 0,13-25-593 0 0,1 1 0 0 0,0-1 0 0 0,-3 12 0 0 0,3-9 52 0 0,2 1 1 0 0,0 0-1 0 0,0 0 0 0 0,1 0 0 0 0,1 0 1 0 0,0 22-1 0 0,1-24-224 0 0,0-1 0 0 0,1 1 1 0 0,0-1-1 0 0,0 0 0 0 0,1 1 1 0 0,1-1-1 0 0,7 19 0 0 0,-8-23-77 0 0,1 0-1 0 0,0-1 1 0 0,0 1 0 0 0,0-1-1 0 0,1 0 1 0 0,0 0-1 0 0,0 0 1 0 0,0 0-1 0 0,0-1 1 0 0,1 1-1 0 0,0-1 1 0 0,7 4-1 0 0,-8-5-62 0 0,0-1 0 0 0,0 0 1 0 0,1 0-1 0 0,-1 0 0 0 0,0-1 0 0 0,1 0 0 0 0,0 1 0 0 0,-1-2 1 0 0,1 1-1 0 0,0 0 0 0 0,0-1 0 0 0,-1 0 0 0 0,1 0 0 0 0,0-1 0 0 0,0 1 1 0 0,8-3-1 0 0,-1 0-19 0 0,0-1 0 0 0,0-1 0 0 0,0 0 0 0 0,-1 0 0 0 0,0-2 0 0 0,0 1 0 0 0,0-1 0 0 0,17-16 0 0 0,0-3-867 0 0,38-47 0 0 0,-42 45-1630 0 0,48-46 0 0 0,-52 55 494 0 0,0-1 0 0 0,-2-1 1 0 0,18-25-1 0 0,-17 21 1216 0 0,28-49 996 0 0,-46 73-40 0 0,0 0-1 0 0,0 0 1 0 0,0 0 0 0 0,-1 0 0 0 0,1 0-1 0 0,0 0 1 0 0,-1-1 0 0 0,1 1 0 0 0,-1 0-1 0 0,2-8 8069 0 0,-3 9-8047 0 0,-1 1 0 0 0,0 0 1 0 0,1 0-1 0 0,-1 0 1 0 0,1 0-1 0 0,0 0 0 0 0,-1 1 1 0 0,1-1-1 0 0,0 0 1 0 0,0 1-1 0 0,0-1 1 0 0,0 1-1 0 0,0-1 0 0 0,0 1 1 0 0,-1 1-1 0 0,-15 30 665 0 0,2 1 0 0 0,-20 65 0 0 0,-6 78-467 0 0,40-171-388 0 0,-6 26 18 0 0,3 1 0 0 0,-2 37 0 0 0,4-10-43 0 0,0 22-4 0 0,3-70-160 0 0,0 0 0 0 0,0 0-1 0 0,2 0 1 0 0,4 17 0 0 0,1-5-685 0 0,-4-4-38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6992 0 0,'0'0'5334'0'0,"0"2"-5140"0"0,8 14 68 0 0,-1 1 0 0 0,-1 0 1 0 0,6 28-1 0 0,5 56 1159 0 0,0-3-227 0 0,-10-66-766 0 0,0 1-92 0 0,0 1 0 0 0,3-2 1 0 0,21 51-1 0 0,-29-78-293 0 0,1 0 1 0 0,0 0 0 0 0,1 0-1 0 0,-1 0 1 0 0,1-1 0 0 0,8 8-1 0 0,-11-11-40 0 0,0 0 0 0 0,-1 0 1 0 0,1-1-1 0 0,0 1 0 0 0,0 0 0 0 0,-1-1 0 0 0,1 1 0 0 0,0-1 0 0 0,0 1 0 0 0,0-1 0 0 0,0 1 0 0 0,0-1 0 0 0,0 0 0 0 0,0 1 0 0 0,0-1 0 0 0,0 0 0 0 0,0 0 0 0 0,0 0 0 0 0,0 0 0 0 0,0 0 0 0 0,0 0 0 0 0,0 0 0 0 0,0 0 0 0 0,0 0 0 0 0,0-1 0 0 0,0 1 0 0 0,0 0 0 0 0,0-1 0 0 0,0 1 0 0 0,0 0 0 0 0,0-1 0 0 0,0 1 0 0 0,0-1 0 0 0,0 0 0 0 0,-1 1 0 0 0,1-1 0 0 0,0 0 0 0 0,0 1 0 0 0,-1-1 0 0 0,1 0 0 0 0,0 0 0 0 0,-1 0 0 0 0,2-1 0 0 0,3-9 39 0 0,0-1-1 0 0,0 0 0 0 0,-1 0 0 0 0,-1-1 0 0 0,0 1 0 0 0,0-1 0 0 0,0-12 1 0 0,0 2-40 0 0,9-63 71 0 0,8-37-74 0 0,-19 117 0 0 0,0 2 0 0 0,0 1 0 0 0,0-1 0 0 0,0 1 0 0 0,0-1-1 0 0,1 1 1 0 0,-1-1 0 0 0,1 1 0 0 0,4-5-1 0 0,-1 19-58 0 0,19 74 59 0 0,-4-10 14 0 0,-12-52 29 0 0,-5-12-15 0 0,1 1 0 0 0,0-1 0 0 0,0 0 0 0 0,2 0 0 0 0,8 14 0 0 0,-1-14 33 0 0,-13-10-59 0 0,1-1-1 0 0,-1 0 0 0 0,1 0 1 0 0,-1 0-1 0 0,1 1 1 0 0,-1-1-1 0 0,1 0 0 0 0,-1 0 1 0 0,0 0-1 0 0,1 0 0 0 0,-1 0 1 0 0,1 0-1 0 0,-1 0 0 0 0,1 0 1 0 0,-1 0-1 0 0,1 0 0 0 0,-1 0 1 0 0,1 0-1 0 0,-1 0 1 0 0,1 0-1 0 0,-1-1 0 0 0,1 1 1 0 0,-1 0-1 0 0,0 0 0 0 0,1 0 1 0 0,-1-1-1 0 0,1 1 0 0 0,-1 0 1 0 0,0 0-1 0 0,1-1 0 0 0,-1 1 1 0 0,0-1-1 0 0,1 1 1 0 0,-1 0-1 0 0,0-1 0 0 0,0 1 1 0 0,1 0-1 0 0,-1-1 0 0 0,0 1 1 0 0,0-1-1 0 0,0 1 0 0 0,1-1 1 0 0,-1 1-1 0 0,0-1 1 0 0,0 1-1 0 0,0-1 0 0 0,0 0 6 0 0,8-18 72 0 0,-1 0 0 0 0,-1 0 0 0 0,-1-1 0 0 0,0 1 0 0 0,2-31 0 0 0,2-4-23 0 0,-9 51-57 0 0,24-134-108 0 0,-24 120-55 0 0,0 15 12 0 0,-1 0-1 0 0,1 0 0 0 0,0 0 0 0 0,0-1 0 0 0,0 1 0 0 0,1 0 0 0 0,-1 0 0 0 0,1 0 0 0 0,-1-1 0 0 0,2-2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4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 4608 0 0,'1'-1'8269'0'0,"2"-1"-7812"0"0,0 1 1 0 0,0 0-1 0 0,0-1 1 0 0,0 2 0 0 0,0-1-1 0 0,6-1 1 0 0,15-4 1012 0 0,-17 4-1194 0 0,1 0 0 0 0,-1 1 0 0 0,1 0 0 0 0,-1 1 0 0 0,0-1 0 0 0,1 1 0 0 0,10 2 0 0 0,7-1 341 0 0,-1-2-79 0 0,-15 0-318 0 0,-1 1 1 0 0,15 1-1 0 0,-12 0-57 0 0,-1 1 1 0 0,1 0-1 0 0,-1 1 1 0 0,11 3-1 0 0,-19-5-92 0 0,1 14 97 0 0,-4-11-156 0 0,1 0 1 0 0,-1 0 0 0 0,0 0-1 0 0,0 0 1 0 0,-1-1-1 0 0,1 1 1 0 0,-1 0-1 0 0,1 0 1 0 0,-1-1-1 0 0,0 1 1 0 0,-1-1-1 0 0,1 0 1 0 0,-3 4-1 0 0,-3 2 15 0 0,0-1 1 0 0,0 0-1 0 0,-12 9 0 0 0,-83 71 42 0 0,92-78-69 0 0,0 2 0 0 0,0-1 0 0 0,1 2 0 0 0,-10 16 0 0 0,19-28 0 0 0,0 1 0 0 0,0 0 0 0 0,0 0 0 0 0,0 0 1 0 0,1 0-1 0 0,-1 1 0 0 0,0-1 0 0 0,1 0 0 0 0,0 0 0 0 0,-1 1 0 0 0,1-1 0 0 0,0 0 0 0 0,0 3 0 0 0,5 30-5 0 0,-3-26-3 0 0,-1-3 0 0 0,1 0 0 0 0,0 0 0 0 0,0 0 0 0 0,1 0 0 0 0,0 0 0 0 0,0-1 1 0 0,5 8-1 0 0,-3-6 8 0 0,-1 0 1 0 0,0 0 0 0 0,5 14 0 0 0,-6-13-1 0 0,-3-5 0 0 0,1 0 0 0 0,0 0 0 0 0,1 0 0 0 0,-1 0 0 0 0,0 0 0 0 0,4 5 0 0 0,-1-2 23 0 0,-1-1-1 0 0,0 1 0 0 0,0-1 1 0 0,-1 1-1 0 0,0 0 0 0 0,0 0 1 0 0,0 0-1 0 0,0 0 0 0 0,-1 0 1 0 0,0 1-1 0 0,-1-1 0 0 0,1 0 1 0 0,-1 1-1 0 0,-1-1 1 0 0,1 0-1 0 0,-1 0 0 0 0,0 1 1 0 0,0-1-1 0 0,-1 0 0 0 0,1 0 1 0 0,-2 0-1 0 0,1 0 0 0 0,0 0 1 0 0,-7 9-1 0 0,4-8-211 0 0,0-1 1 0 0,-1 0-1 0 0,1 0 0 0 0,-1 0 1 0 0,0-1-1 0 0,-1 0 0 0 0,1 0 1 0 0,-1 0-1 0 0,0-1 0 0 0,0 0 1 0 0,-1-1-1 0 0,1 1 0 0 0,-1-1 1 0 0,0-1-1 0 0,-14 4 0 0 0,9-5-2087 0 0,-1 4-4451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1 818 10136 0 0,'0'0'9202'0'0,"0"-2"-9111"0"0,0-2-90 0 0,1 0 0 0 0,0 0 0 0 0,0 0 0 0 0,0 0 1 0 0,1 0-1 0 0,-1 1 0 0 0,1-1 0 0 0,3-5 0 0 0,6-13-1 0 0,140-378 700 0 0,-129 341-906 0 0,2 1 327 0 0,2 2 0 0 0,62-99-1 0 0,-87 153-120 0 0,1-1-1 0 0,-1 1 0 0 0,1 0 0 0 0,0 0 0 0 0,0 0 1 0 0,0 0-1 0 0,0 0 0 0 0,0 1 0 0 0,1-1 1 0 0,2-1-1 0 0,-4 2-2 0 0,-1 1 1 0 0,1 0 0 0 0,0 0 0 0 0,-1-1-1 0 0,1 1 1 0 0,-1 0 0 0 0,1 0-1 0 0,0 0 1 0 0,-1 0 0 0 0,1 0 0 0 0,0 0-1 0 0,-1 0 1 0 0,1 0 0 0 0,0 0-1 0 0,-1 0 1 0 0,1 0 0 0 0,-1 1 0 0 0,1-1-1 0 0,0 0 1 0 0,0 1 0 0 0,0-1-5 0 0,0 1 1 0 0,0 0 0 0 0,-1 0-1 0 0,1 0 1 0 0,0 0 0 0 0,0 0-1 0 0,-1 0 1 0 0,1 0 0 0 0,0 0-1 0 0,-1 0 1 0 0,1 0-1 0 0,-1 0 1 0 0,0 0 0 0 0,1 3-1 0 0,4 20-18 0 0,-1 1-1 0 0,-2 0 1 0 0,0 0-1 0 0,-2 25 0 0 0,0-36 26 0 0,12 285-38 0 0,-10-281 101 0 0,-2-11-8 0 0,0 0-1 0 0,1-1 0 0 0,0 1 0 0 0,0-1 1 0 0,1 1-1 0 0,-1-1 0 0 0,1 0 0 0 0,5 11 1 0 0,-6-16 54 0 0,1-1-92 0 0,-1 0 0 0 0,1 0 0 0 0,0 0 0 0 0,-1 0-1 0 0,1 0 1 0 0,0 0 0 0 0,-1-1 0 0 0,1 1 0 0 0,0-1 0 0 0,-1 1 0 0 0,1-1 0 0 0,-1 0 0 0 0,1 1-1 0 0,-1-1 1 0 0,0 0 0 0 0,1 0 0 0 0,1-2 0 0 0,8-6 86 0 0,-1-1 1 0 0,0-1-1 0 0,0 0 0 0 0,-1 0 0 0 0,10-16 0 0 0,0-1 29 0 0,47-62 152 0 0,129-134 0 0 0,-182 213-314 0 0,-1 0 1 0 0,17-11-1 0 0,-22 18-30 0 0,0 0 0 0 0,0 0-1 0 0,0 0 1 0 0,0 1 0 0 0,1 0-1 0 0,11-3 1 0 0,-18 6 53 0 0,1 0-1 0 0,0 0 1 0 0,0-1-1 0 0,0 2 1 0 0,0-1-1 0 0,-1 0 1 0 0,1 0 0 0 0,0 0-1 0 0,0 1 1 0 0,0-1-1 0 0,-1 1 1 0 0,1 0-1 0 0,0-1 1 0 0,-1 1 0 0 0,1 0-1 0 0,0 0 1 0 0,-1 0-1 0 0,1 0 1 0 0,-1 0-1 0 0,0 1 1 0 0,1-1 0 0 0,-1 0-1 0 0,0 0 1 0 0,0 1-1 0 0,1-1 1 0 0,-1 1-1 0 0,0 0 1 0 0,0 1 0 0 0,2 2 8 0 0,-1-1 1 0 0,0 1 0 0 0,0 0 0 0 0,0 0 0 0 0,-1 0 0 0 0,1 1 0 0 0,-1-1-1 0 0,0 8 1 0 0,1 36-2 0 0,-2 0 0 0 0,-13 95 0 0 0,8-104-817 0 0,1 1-3439 0 0,3-35 3368 0 0,-2 34-5814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6 622 13824 0 0,'0'0'1440'0'0,"-5"-9"-1368"0"0,5-11-72 0 0,0-3 0 0 0,0 3-4080 0 0,0-5-832 0 0</inkml:trace>
  <inkml:trace contextRef="#ctx0" brushRef="#br0" timeOffset="1">136 1 10136 0 0,'0'0'1096'0'0,"-6"9"-1096"0"0,6 5 0 0 0,6 6 0 0 0,-6 0 0 0 0,0 5 0 0 0,0 3-2976 0 0,0 1-624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13824 0 0,'0'0'1056'0'0,"2"-1"-724"0"0,7-7-15 0 0,0-1 1 0 0,-1 1-1 0 0,0-2 1 0 0,0 1-1 0 0,9-15 1 0 0,-10 13 62 0 0,0 1 1 0 0,1-1-1 0 0,1 1 1 0 0,0 1-1 0 0,12-10 0 0 0,-17 15-322 0 0,0 2-1 0 0,0-1 0 0 0,0 0 0 0 0,1 1 0 0 0,0-1 1 0 0,-1 1-1 0 0,9-2 0 0 0,-10 4 19 0 0,-1-1 1 0 0,0 1-1 0 0,1 0 0 0 0,-1 0 0 0 0,1 0 1 0 0,-1 0-1 0 0,0 1 0 0 0,1-1 0 0 0,-1 1 1 0 0,0-1-1 0 0,0 1 0 0 0,1 0 0 0 0,-1 0 1 0 0,0 0-1 0 0,0 0 0 0 0,0 0 0 0 0,0 0 1 0 0,3 3-1 0 0,-2-1-59 0 0,0 0 0 0 0,0 0 0 0 0,-1 0 1 0 0,1 0-1 0 0,-1 0 0 0 0,1 0 0 0 0,-1 1 0 0 0,0-1 0 0 0,-1 1 1 0 0,3 4-1 0 0,10 42-143 0 0,-7-25-173 0 0,6 26-1235 0 0,-5-18-3502 0 0,-4-3-1208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10136 0 0,'0'0'230'0'0,"-2"0"30"0"0,-56 5 306 0 0,46-5-107 0 0,0 1 0 0 0,1 0 0 0 0,-1 1 1 0 0,1 0-1 0 0,-1 1 0 0 0,1 0 0 0 0,0 1 1 0 0,0 0-1 0 0,1 1 0 0 0,-20 10 1 0 0,18-6-123 0 0,5-5-97 0 0,1 0 1 0 0,0 1-1 0 0,0 0 1 0 0,-9 10-1 0 0,7-6 98 0 0,0 1 0 0 0,1 0 0 0 0,-7 12 0 0 0,12-17-309 0 0,-1 0 0 0 0,1 1 0 0 0,0-1-1 0 0,1 0 1 0 0,0 1 0 0 0,-1-1 0 0 0,2 1 0 0 0,-1 0 0 0 0,0 6-1 0 0,3 5 230 0 0,-1 0-1 0 0,2-1 0 0 0,0 0 1 0 0,2 0-1 0 0,-1 0 0 0 0,9 18 1 0 0,-7-19-223 0 0,0 1 0 0 0,-1 0 0 0 0,-1 0 1 0 0,-1 0-1 0 0,0 0 0 0 0,0 20 0 0 0,-2-31-35 0 0,-1 1 0 0 0,0 0 0 0 0,-1 0 0 0 0,1 0 0 0 0,-1-1 0 0 0,0 1 0 0 0,-1 0 0 0 0,1-1 0 0 0,-1 1 0 0 0,-3 5 0 0 0,-2 3 17 0 0,-1 0 1 0 0,-1-1-1 0 0,0-1 0 0 0,0 0 0 0 0,-15 15 0 0 0,16-19-2020 0 0,-1-1 0 0 0,-12 8 0 0 0,12-6-4682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24 13824 0 0,'0'0'1388'0'0,"1"-9"-1264"0"0,0 8-57 0 0,0 0 0 0 0,0 0 1 0 0,0 0-1 0 0,0 0 1 0 0,0 0-1 0 0,0 0 1 0 0,0 0-1 0 0,1 0 1 0 0,-1 1-1 0 0,0-1 1 0 0,0 0-1 0 0,1 1 0 0 0,-1-1 1 0 0,0 1-1 0 0,1-1 1 0 0,-1 1-1 0 0,0-1 1 0 0,1 1-1 0 0,-1 0 1 0 0,1 0-1 0 0,-1 0 0 0 0,1 0 1 0 0,-1 0-1 0 0,0 0 1 0 0,1 0-1 0 0,-1 1 1 0 0,1-1-1 0 0,-1 0 1 0 0,0 1-1 0 0,1-1 1 0 0,-1 1-1 0 0,0-1 0 0 0,1 1 1 0 0,-1 0-1 0 0,0 0 1 0 0,0-1-1 0 0,0 1 1 0 0,0 0-1 0 0,0 0 1 0 0,0 0-1 0 0,0 0 1 0 0,0 0-1 0 0,1 2 0 0 0,6 9 253 0 0,-1 1-1 0 0,0 0 0 0 0,-1 0 0 0 0,-1 1 0 0 0,0-1 0 0 0,0 1 0 0 0,-2 0 0 0 0,4 26 1 0 0,-3-8-222 0 0,-2 0 1 0 0,-5 62-1 0 0,3-90-98 0 0,0 3 0 0 0,-1 1 0 0 0,0-1 0 0 0,-1 1 0 0 0,0-1 0 0 0,0 0 0 0 0,-1 1 0 0 0,1-1 0 0 0,-6 9 0 0 0,-1-4 0 0 0,7-11 0 0 0,1 0 0 0 0,-1-1 0 0 0,1 1 0 0 0,-1 0 0 0 0,0-1 0 0 0,1 1 0 0 0,-1-1 0 0 0,0 1 0 0 0,0-1 0 0 0,1 0 0 0 0,-1 0 0 0 0,0 0 0 0 0,0 0 0 0 0,1 0 0 0 0,-1 0 0 0 0,0 0 0 0 0,0 0 0 0 0,1-1 0 0 0,-1 1 0 0 0,0-1 0 0 0,1 1 0 0 0,-1-1 0 0 0,-3-2 0 0 0,-2-1 0 0 0,1 0 0 0 0,-1-1 0 0 0,1 0 0 0 0,-6-6 0 0 0,-3-2 0 0 0,-13-6 0 0 0,27 19 0 0 0,1-1 0 0 0,0 1 0 0 0,0 0 0 0 0,-1 0 0 0 0,1-1 0 0 0,0 1 0 0 0,-1 0 0 0 0,1 0 0 0 0,0-1 0 0 0,-1 1 0 0 0,1 0 0 0 0,0 0 0 0 0,-1 0 0 0 0,1 0 0 0 0,0-1 0 0 0,-1 1 0 0 0,1 0 0 0 0,-1 0 0 0 0,1 0 0 0 0,0 0 0 0 0,-1 0 0 0 0,1 0 0 0 0,-1 0 0 0 0,1 0 0 0 0,0 0 0 0 0,-1 0 0 0 0,1 0 0 0 0,0 0 0 0 0,-1 0 0 0 0,1 1 0 0 0,-1-1 0 0 0,1 0 0 0 0,0 0 0 0 0,-1 0 0 0 0,1 0 0 0 0,0 1 0 0 0,-1-1 0 0 0,1 0 0 0 0,0 0 0 0 0,-1 1 0 0 0,1-1 0 0 0,0 0 0 0 0,-1 1 0 0 0,1 0 0 0 0,-6 4 0 0 0,1 0 0 0 0,0 1 0 0 0,1-1 0 0 0,-1 1 0 0 0,1 0 0 0 0,0 1 0 0 0,1-1 0 0 0,-4 8 0 0 0,-20 57 0 0 0,27-71 0 0 0,-21 62-313 0 0,3 0 0 0 0,3 1 0 0 0,-9 73 0 0 0,13-47-2637 0 0,10-51 1417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13824 0 0,'0'0'1388'0'0,"2"1"-1276"0"0,22 10-4 0 0,-20-10 34 0 0,0 1 0 0 0,-1-1 1 0 0,1 1-1 0 0,-1 0 0 0 0,0 0 0 0 0,0 0 0 0 0,0 0 0 0 0,0 0 0 0 0,0 1 0 0 0,0-1 0 0 0,0 1 0 0 0,3 4 0 0 0,16 21 967 0 0,-15-19-696 0 0,0-1-1 0 0,0 2 1 0 0,-1-1-1 0 0,0 1 1 0 0,6 14-1 0 0,-8-14-104 0 0,2 3 55 0 0,-1 0 1 0 0,-1 1 0 0 0,0 0 0 0 0,-1 0 0 0 0,2 27 0 0 0,-6-36-215 0 0,-10 7-131 0 0,7-13-21 0 0,4 0 4 0 0,-8-4-1 0 0,1 0 0 0 0,0 0 0 0 0,1-1 0 0 0,-11-10 0 0 0,17 16 0 0 0,-4-3 0 0 0,-1-1 0 0 0,1 1 0 0 0,-1 0 0 0 0,-6-3 0 0 0,-7-4 0 0 0,14 7 0 0 0,0 1 0 0 0,0 0 0 0 0,-1 0 0 0 0,1 1 0 0 0,0-1 0 0 0,0 1 0 0 0,-1 0 0 0 0,1 0 0 0 0,-1 0 0 0 0,1 1 0 0 0,-1 0 0 0 0,1 0 0 0 0,-1 0 0 0 0,1 0 0 0 0,-1 1 0 0 0,1-1 0 0 0,-1 1 0 0 0,1 0 0 0 0,-1 1 0 0 0,1-1 0 0 0,0 1 0 0 0,0 0 0 0 0,0 0 0 0 0,0 0 0 0 0,0 0 0 0 0,0 1 0 0 0,0 0 0 0 0,1-1 0 0 0,-1 1 0 0 0,1 1 0 0 0,-5 5 0 0 0,6-6 3 0 0,-1 0 0 0 0,1 1-1 0 0,0-1 1 0 0,0 1 0 0 0,0 0-1 0 0,0 0 1 0 0,1 0 0 0 0,-1 0-1 0 0,1 0 1 0 0,0 0 0 0 0,0 0-1 0 0,0 5 1 0 0,1-6-27 0 0,0 0 0 0 0,1-1-1 0 0,-1 1 1 0 0,0 0 0 0 0,1 0 0 0 0,0 0-1 0 0,0 0 1 0 0,0 0 0 0 0,0 0 0 0 0,0-1 0 0 0,0 1-1 0 0,1 0 1 0 0,0-1 0 0 0,-1 1 0 0 0,1-1-1 0 0,0 0 1 0 0,3 4 0 0 0,6 4-436 0 0,1-1 0 0 0,0 0 1 0 0,0-1-1 0 0,1 0 0 0 0,0-1 0 0 0,0-1 0 0 0,27 10 0 0 0,-23-11-976 0 0,1 0 0 0 0,0-2 0 0 0,0 0-1 0 0,25 0 1 0 0,-17-1-1264 0 0,28 6 0 0 0,-52-8 2618 0 0,0 0 0 0 0,0 1-1 0 0,0-1 1 0 0,0 0 0 0 0,0 0-1 0 0,0-1 1 0 0,0 1 0 0 0,0 0-1 0 0,0-1 1 0 0,0 1 0 0 0,0-1-1 0 0,3-1 1 0 0,-2 1 331 0 0,-1-1 0 0 0,1 1 1 0 0,-1-1-1 0 0,1 0 0 0 0,-1 1 0 0 0,0-1 0 0 0,1-1 1 0 0,-1 1-1 0 0,0 0 0 0 0,0 0 0 0 0,-1-1 1 0 0,3-2-1 0 0,15-33 3857 0 0,-12 22-3054 0 0,1 1 0 0 0,1 0-1 0 0,17-23 1 0 0,-20 30-741 0 0,-2 4 137 0 0,-1-1 0 0 0,1 1 0 0 0,0 0 1 0 0,0 0-1 0 0,8-5 0 0 0,-11 8-402 0 0,1 0 0 0 0,-1 0 0 0 0,1 0 0 0 0,0 1 0 0 0,-1-1 1 0 0,1 1-1 0 0,-1-1 0 0 0,1 1 0 0 0,0 0 0 0 0,0 0 0 0 0,-1-1 0 0 0,1 1 0 0 0,0 0 0 0 0,-1 1 0 0 0,1-1 1 0 0,0 0-1 0 0,0 0 0 0 0,-1 1 0 0 0,1-1 0 0 0,-1 1 0 0 0,1-1 0 0 0,0 1 0 0 0,2 1 0 0 0,-2 0-46 0 0,1-1 0 0 0,-1 1 0 0 0,0 0 0 0 0,0 0 0 0 0,0 0 0 0 0,0 0 0 0 0,0 0 0 0 0,0 0 0 0 0,0 0 0 0 0,-1 0 0 0 0,1 1 0 0 0,-1-1 0 0 0,1 1 0 0 0,-1-1 0 0 0,0 1 0 0 0,0 0 0 0 0,1 4 0 0 0,0 4 0 0 0,-1 0 0 0 0,1 0 0 0 0,-2 14 0 0 0,2 4 0 0 0,2 18-2089 0 0,-2 54 0 0 0,-9-64 556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16096 0 0,'0'0'783'0'0,"9"5"-335"0"0,3-5 0 0 0,1 0-360 0 0,-1-5-88 0 0,6 5 0 0 0,0-4 0 0 0,-1-1 256 0 0,4 0 32 0 0,-3-1 0 0 0,0 3 8 0 0,-2-8-296 0 0,2 7 0 0 0,-5-1-72 0 0,-1 0-4983 0 0,6 5-1001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11056 0 0,'0'0'2552'0'0,"9"0"-952"0"0,4-3 55 0 0,5-3 9 0 0,3 1-1120 0 0,4 1-216 0 0,-3-1-40 0 0,9-1-16 0 0,-5-3-208 0 0,0 4-64 0 0,1 5 0 0 0,-2 0-7991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89 10136 0 0,'-6'-4'1008'0'0,"-9"-1"-952"0"0,12 5-34 0 0,1 2 25 0 0,-1-1 40 0 0,1 1 1 0 0,0 0-1 0 0,-1 0 1 0 0,1 0-1 0 0,0 0 1 0 0,0 0-1 0 0,0 0 0 0 0,1 0 1 0 0,-1 1-1 0 0,1-1 1 0 0,-1 1-1 0 0,1-1 1 0 0,0 1-1 0 0,-1 0 1 0 0,1-1-1 0 0,0 4 0 0 0,-4 9 168 0 0,-3 25-1 0 0,1 5-25 0 0,-3 79 0 0 0,10-94 128 0 0,-1-16-96 0 0,0 0 0 0 0,1-1-1 0 0,1 1 1 0 0,1 0 0 0 0,0 0-1 0 0,0 0 1 0 0,9 24 0 0 0,-5-26 401 0 0,-1 1 1 0 0,12 15-1 0 0,-14-24-540 0 0,0 0-1 0 0,0 0 0 0 0,1 0 1 0 0,-1 0-1 0 0,1 0 1 0 0,0-1-1 0 0,0 0 0 0 0,0 0 1 0 0,5 3-1 0 0,-8-6-119 0 0,5 4 5 0 0,1-1-1 0 0,0 0 1 0 0,11 4 0 0 0,-16-7 24 0 0,0 1-1 0 0,1-1 1 0 0,-1 1 0 0 0,1-1 0 0 0,-1 0 0 0 0,1 0-1 0 0,-1 0 1 0 0,1-1 0 0 0,-1 1 0 0 0,1 0 0 0 0,-1-1-1 0 0,0 0 1 0 0,1 1 0 0 0,2-3 0 0 0,4-1 152 0 0,-1-1 0 0 0,0-1 0 0 0,0 1 0 0 0,0-1 0 0 0,-1-1 0 0 0,0 1 0 0 0,0-1 0 0 0,-1-1 0 0 0,1 1 0 0 0,-2-1 0 0 0,1 0 0 0 0,8-18 0 0 0,-2 1 134 0 0,-1-1 0 0 0,-1 0-1 0 0,8-35 1 0 0,-14 44-314 0 0,0-1 0 0 0,-1 0 0 0 0,-1 1 0 0 0,0-1 0 0 0,-2-35 0 0 0,-1 43-3 0 0,-1 0-1 0 0,0 0 1 0 0,0 0 0 0 0,-1 0 0 0 0,0 1 0 0 0,-1-1 0 0 0,0 1 0 0 0,0-1 0 0 0,-1 1 0 0 0,-1 1-1 0 0,-12-17 1 0 0,10 15-16 0 0,-1 1 0 0 0,0 0-1 0 0,-1 0 1 0 0,0 1 0 0 0,0 1-1 0 0,0-1 1 0 0,-1 2-1 0 0,-1-1 1 0 0,1 2 0 0 0,-1-1-1 0 0,-18-5 1 0 0,22 9-302 0 0,-1 0 0 0 0,1 0-1 0 0,0 1 1 0 0,-1 0 0 0 0,1 0 0 0 0,-1 1-1 0 0,1 0 1 0 0,-1 0 0 0 0,1 1 0 0 0,-1 1 0 0 0,1-1-1 0 0,-1 1 1 0 0,1 0 0 0 0,0 1 0 0 0,0 0-1 0 0,0 0 1 0 0,1 1 0 0 0,-10 6 0 0 0,-2 4-6071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24 0 0 0,'0'-1'312'0'0,"0"0"0"0"0,1 0 1 0 0,-1 0-1 0 0,0 0 0 0 0,0 0 0 0 0,0 0 0 0 0,1 1 0 0 0,-1-1 1 0 0,0 0-1 0 0,1 0 0 0 0,-1 0 0 0 0,1 0 0 0 0,-1 0 0 0 0,1 0 1 0 0,0 1-1 0 0,-1-1 0 0 0,1 0 0 0 0,0 0 0 0 0,-1 1 0 0 0,1-1 1 0 0,0 1-1 0 0,0-1 0 0 0,0 0 0 0 0,0 1 0 0 0,0-1 0 0 0,-1 1 1 0 0,1 0-1 0 0,0-1 0 0 0,0 1 0 0 0,0 0 0 0 0,0 0 1 0 0,0-1-1 0 0,2 1 0 0 0,-1 0-197 0 0,-1 0 0 0 0,1 0 0 0 0,0 0 0 0 0,-1 0 0 0 0,1 0 0 0 0,0 1 0 0 0,-1-1 0 0 0,1 0 0 0 0,-1 1 1 0 0,1-1-1 0 0,-1 1 0 0 0,1 0 0 0 0,-1-1 0 0 0,1 1 0 0 0,-1 0 0 0 0,1 0 0 0 0,-1 0 0 0 0,0 0 0 0 0,0 0 0 0 0,3 2 0 0 0,4 8 84 0 0,-1 0-1 0 0,0 1 0 0 0,0 0 1 0 0,-1 0-1 0 0,0 0 0 0 0,-2 0 1 0 0,1 1-1 0 0,4 25 1 0 0,-2 8 125 0 0,4 21-110 0 0,-9-58-14 0 0,0-3 121 0 0,-1-1-1 0 0,0 1 1 0 0,0 0 0 0 0,-1 0-1 0 0,0 8 1 0 0,0-15-306 0 0,-1 0 0 0 0,1 0 0 0 0,-1 0-1 0 0,1 0 1 0 0,-1 0 0 0 0,0 0 0 0 0,0 0 0 0 0,1 0 0 0 0,-1 0 0 0 0,0 1-1 0 0,0-1 1 0 0,0 0 0 0 0,0 0 0 0 0,0 1 0 0 0,0-1 0 0 0,0 1-1 0 0,0-1 1 0 0,0 1 0 0 0,-2-1 0 0 0,1 0-12 0 0,1 0-1 0 0,-1 0 1 0 0,0 0 0 0 0,0 0 0 0 0,1 0-1 0 0,-1 0 1 0 0,1-1 0 0 0,-2-1-1 0 0,1 1-1 0 0,1 0-1 0 0,-1 1 1 0 0,1-1-1 0 0,-1 0 1 0 0,0 0-1 0 0,1 1 1 0 0,-1-1-1 0 0,0 1 1 0 0,0 0-1 0 0,0-1 0 0 0,-1 1 1 0 0,1 0-1 0 0,-2-1 1 0 0,-32-6-22 0 0,9 3-213 0 0,25 4 245 0 0,0 0-1 0 0,-1 1 0 0 0,1-1 0 0 0,0 1 0 0 0,0 0 0 0 0,0 0 0 0 0,0 0 0 0 0,0 0 0 0 0,-1 0 0 0 0,1 0 0 0 0,0 1 0 0 0,0-1 0 0 0,0 1 0 0 0,0-1 0 0 0,0 1 0 0 0,0 0 0 0 0,0 0 0 0 0,0 0 0 0 0,0 0 0 0 0,0 0 0 0 0,1 0 0 0 0,-1 1 0 0 0,0-1 0 0 0,1 1 0 0 0,-1-1 1 0 0,1 1-1 0 0,-1-1 0 0 0,1 1 0 0 0,0 0 0 0 0,0 0 0 0 0,-1 1 0 0 0,0 3 89 0 0,0 0 0 0 0,0 0 0 0 0,1 1-1 0 0,0-1 1 0 0,0 0 0 0 0,0 10 0 0 0,1-14-102 0 0,0 0-1 0 0,1 0 1 0 0,-1 0-1 0 0,0 0 1 0 0,1 0-1 0 0,-1 0 1 0 0,1 0 0 0 0,-1-1-1 0 0,1 1 1 0 0,0 0-1 0 0,0 0 1 0 0,0 0-1 0 0,0-1 1 0 0,0 1-1 0 0,0-1 1 0 0,0 1 0 0 0,0-1-1 0 0,1 1 1 0 0,-1-1-1 0 0,1 1 1 0 0,-1-1-1 0 0,1 0 1 0 0,-1 0-1 0 0,1 0 1 0 0,2 1-1 0 0,0-1-36 0 0,-1 0-1 0 0,0 0 0 0 0,1-1 0 0 0,-1 1 0 0 0,1-1 0 0 0,-1 0 1 0 0,1 0-1 0 0,-1 0 0 0 0,1 0 0 0 0,-1-1 0 0 0,1 1 0 0 0,-1-1 0 0 0,0 0 1 0 0,1 0-1 0 0,-1 0 0 0 0,4-3 0 0 0,6-2-1986 0 0,-1-1 1 0 0,20-13-1 0 0,-17 8-3010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11976 0 0,'0'0'1082'0'0,"0"2"-890"0"0,-11 43 798 0 0,-2 0 0 0 0,-2-2 0 0 0,-24 51 0 0 0,10-36-827 0 0,-24 45 770 0 0,29-58-64 0 0,9-15-3131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11976 0 0,'0'0'1348'0'0,"2"0"-951"0"0,54-6 1626 0 0,68 12 536 0 0,-107-6-2006 0 0,1 1 0 0 0,32 6 0 0 0,-41-5-387 0 0,-1 0 0 0 0,0 1 0 0 0,0 0 0 0 0,0 0 0 0 0,0 0-1 0 0,0 1 1 0 0,-1 1 0 0 0,9 5 0 0 0,-14-8-142 0 0,0 0 1 0 0,0 0-1 0 0,0 0 0 0 0,0 0 0 0 0,0 0 0 0 0,0 1 0 0 0,-1-1 0 0 0,1 1 0 0 0,-1-1 0 0 0,0 1 0 0 0,0 0 0 0 0,0-1 1 0 0,0 1-1 0 0,0 0 0 0 0,0 0 0 0 0,-1 0 0 0 0,1-1 0 0 0,-1 1 0 0 0,0 0 0 0 0,0 0 0 0 0,0 0 0 0 0,0 0 0 0 0,0 0 0 0 0,-2 5 1 0 0,-1 5 250 0 0,-2 0 0 0 0,1 0 0 0 0,-1-1 0 0 0,-9 15 1 0 0,3-4-207 0 0,-56 99-88 0 0,-4 8 497 0 0,42-75 962 0 0,28-51-1291 0 0,1-1-148 0 0,0-1-1 0 0,0 0 0 0 0,1 1 1 0 0,-1-1-1 0 0,1 0 1 0 0,0 0-1 0 0,-1 1 1 0 0,1-1-1 0 0,0 0 0 0 0,0 0 1 0 0,1 0-1 0 0,-1 0 1 0 0,0 0-1 0 0,1 0 1 0 0,-1-1-1 0 0,1 1 0 0 0,-1 0 1 0 0,1-1-1 0 0,0 1 1 0 0,0-1-1 0 0,-1 1 1 0 0,1-1-1 0 0,0 0 0 0 0,0 0 1 0 0,1 0-1 0 0,-1 0 1 0 0,0 0-1 0 0,0-1 0 0 0,0 1 1 0 0,1 0-1 0 0,-1-1 1 0 0,0 0-1 0 0,1 1 1 0 0,-1-1-1 0 0,0 0 0 0 0,1 0 1 0 0,2-1-1 0 0,107-22 0 0 0,-16 4-1534 0 0,-59 13-5036 0 0,-10 1-949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16208 0 0,'0'0'719'0'0,"-9"10"145"0"0,0-1-688 0 0,1 6-176 0 0,-1-1 0 0 0,-3-3 0 0 0,3 7 200 0 0,0-2 8 0 0,-4-2 0 0 0,4 1 0 0 0,0 4-96 0 0,0-1-16 0 0,2-1-8 0 0,-2 1 0 0 0,4-2-1016 0 0,-2-2-208 0 0,1-5-39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 10680 0 0,'0'0'5610'0'0,"-3"1"-5089"0"0,-12 3-10 0 0,0 0-1 0 0,0-1 1 0 0,-1-1-1 0 0,1 0 1 0 0,-1-1-1 0 0,0-1 1 0 0,-16-2-1 0 0,10 1-49 0 0,19 2-399 0 0,0-1 0 0 0,1 0-1 0 0,-1 0 1 0 0,1-1-1 0 0,-1 1 1 0 0,0 0 0 0 0,1-1-1 0 0,-1 1 1 0 0,1-1-1 0 0,-4-2 1 0 0,-17-2 256 0 0,21 4-246 0 0,-1 1 1 0 0,0 0-1 0 0,1-1 0 0 0,-1 0 0 0 0,1 0 0 0 0,-1 1 0 0 0,1-2 0 0 0,-3 0 0 0 0,4 2-31 0 0,1 0-1 0 0,-1-1 1 0 0,0 1 0 0 0,1 0 0 0 0,-1 0 0 0 0,0 0 0 0 0,1 0 0 0 0,-1 0 0 0 0,1 0 0 0 0,-1 0 0 0 0,0 0-1 0 0,1 1 1 0 0,-1-1 0 0 0,0 0 0 0 0,1 0 0 0 0,-1 0 0 0 0,1 1 0 0 0,-1-1 0 0 0,1 0 0 0 0,-1 1 0 0 0,1-1-1 0 0,-1 0 1 0 0,1 1 0 0 0,-1-1 0 0 0,1 1 0 0 0,-1-1 0 0 0,1 0 0 0 0,-1 1 0 0 0,1-1 0 0 0,0 1 0 0 0,-1 0-1 0 0,1-1 1 0 0,-1 1 0 0 0,-3 10-41 0 0,2-3 0 0 0,1 0 0 0 0,-1 0 0 0 0,2 0 0 0 0,-1 0 0 0 0,1 0 0 0 0,1 0 0 0 0,-1 0 0 0 0,4 14 0 0 0,1 22 0 0 0,-4-14 0 0 0,0-21 0 0 0,0-1 0 0 0,-1 1 0 0 0,-1-1 0 0 0,-1 13 0 0 0,1-4 0 0 0,2-14 0 0 0,-1 6 0 0 0,-1 4 0 0 0,2 1 0 0 0,2 15 0 0 0,-3-27 0 0 0,0-2 0 0 0,0 1 0 0 0,0-1 0 0 0,0 0 0 0 0,0 1 0 0 0,0-1 0 0 0,0 1 0 0 0,0-1 0 0 0,0 0 0 0 0,0 1 0 0 0,0-1 0 0 0,0 0 0 0 0,0 1 0 0 0,0-1 0 0 0,0 1 0 0 0,0-1 0 0 0,1 0 0 0 0,-1 1 0 0 0,0-1 0 0 0,0 0 0 0 0,0 1 0 0 0,1-1 0 0 0,-1 0 0 0 0,0 1 0 0 0,0-1 0 0 0,1 0 0 0 0,-1 0 0 0 0,0 1 0 0 0,1-1 0 0 0,-1 0 0 0 0,1 0 0 0 0,9 6 0 0 0,-9-5 2 0 0,1-1-1 0 0,0 1 1 0 0,-1-1-1 0 0,1 1 0 0 0,0-1 1 0 0,0 0-1 0 0,-1 0 1 0 0,1 1-1 0 0,0-1 1 0 0,0 0-1 0 0,-1-1 0 0 0,4 1 1 0 0,21-5 33 0 0,-10 0-29 0 0,1-1 8 0 0,1 1 1 0 0,34-4-1 0 0,-46 8-12 0 0,-1 1 0 0 0,1 0-1 0 0,0 0 1 0 0,-1 1 0 0 0,1 0 0 0 0,0 0 0 0 0,-1 0-1 0 0,1 0 1 0 0,-1 1 0 0 0,0 0 0 0 0,1 0 0 0 0,-1 0-1 0 0,9 6 1 0 0,-13-7-2 0 0,0 0 0 0 0,1 0 0 0 0,-1 1 0 0 0,0-1 0 0 0,1 0 0 0 0,-1 1 0 0 0,0-1 0 0 0,0 0 0 0 0,0 1 0 0 0,0-1 0 0 0,0 1 0 0 0,-1 0 0 0 0,1-1 0 0 0,0 1 0 0 0,-1 0 0 0 0,1-1 0 0 0,-1 1 0 0 0,0 0 0 0 0,1 0 0 0 0,-1 0 0 0 0,0-1 0 0 0,0 1 0 0 0,0 0 0 0 0,0 0 0 0 0,-1-1 0 0 0,1 1 0 0 0,0 0 0 0 0,-2 3 0 0 0,-1 3 0 0 0,0 1 0 0 0,-1 0 0 0 0,0-1 0 0 0,-7 11 0 0 0,9-14 0 0 0,-10 14-165 0 0,0 0-1 0 0,-1-1 1 0 0,-1 0-1 0 0,-1-1 1 0 0,0-1-1 0 0,-2 0 1 0 0,1-1 0 0 0,-2-1-1 0 0,-36 23 1 0 0,30-22-691 0 0,15-9-293 0 0,0 0 0 0 0,-13 5 0 0 0,4-6-5709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3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14280 0 0,'0'0'1102'0'0,"-2"3"-614"0"0,-26 24 940 0 0,18-18-818 0 0,1 1 0 0 0,-16 19 1 0 0,-10 17 374 0 0,-33 52 356 0 0,53-72-1092 0 0,6-11-175 0 0,-11 22 1 0 0,15-26-25 0 0,-4 9-2050 0 0,8-7-3735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4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9672 0 0,'0'0'3221'0'0,"0"2"-2017"0"0,0 12-426 0 0,-1-1 0 0 0,0 0 0 0 0,-1 0 1 0 0,-1 0-1 0 0,-4 15 0 0 0,-24 80 689 0 0,5-16-883 0 0,-46 126-119 0 0,52-133-866 0 0,14-51-887 0 0,1-12 294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15344 0 0,'-12'20'336'0'0,"-6"0"72"0"0,-4-2 7 0 0,0 2 25 0 0,1-1-352 0 0,-1 6-88 0 0,1-1 0 0 0,-4-4 0 0 0,3-1 280 0 0,1-4 40 0 0,8 8 0 0 0,-1-7 8 0 0,1-1-944 0 0,9-6-192 0 0,-8 10-39 0 0,7-4-9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4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9472 0 0,'0'0'2274'0'0,"0"3"-1580"0"0,3 5-155 0 0,-1 1 0 0 0,0-1 0 0 0,0 11 0 0 0,1 8 329 0 0,-1-14-517 0 0,-2 1 0 0 0,1-1 1 0 0,-2 1-1 0 0,0-1 1 0 0,-4 19-1 0 0,2-6 60 0 0,0-3-46 0 0,-12 159 2109 0 0,15-177-2384 0 0,0 0 0 0 0,1 0 1 0 0,-1-1-1 0 0,1 1 0 0 0,0 0 0 0 0,0-1 0 0 0,3 7 0 0 0,-4-9-75 0 0,1-1-1 0 0,0 1 0 0 0,0-1 0 0 0,0 1 0 0 0,0-1 1 0 0,0 0-1 0 0,0 1 0 0 0,0-1 0 0 0,0 0 1 0 0,0 0-1 0 0,1 0 0 0 0,-1 0 0 0 0,0 0 0 0 0,1 0 1 0 0,-1 0-1 0 0,1 0 0 0 0,-1-1 0 0 0,1 1 1 0 0,-1 0-1 0 0,1-1 0 0 0,-1 0 0 0 0,1 1 0 0 0,0-1 1 0 0,-1 0-1 0 0,1 0 0 0 0,2 0 0 0 0,4 1-78 0 0,0-1-1 0 0,0 0 1 0 0,0-1-1 0 0,0 0 1 0 0,-1-1-1 0 0,1 1 1 0 0,0-1 0 0 0,0-1-1 0 0,-1 1 1 0 0,1-1-1 0 0,-1-1 1 0 0,0 0-1 0 0,12-8 1 0 0,50-36-4580 0 0,-47 32-1481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27:4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6912 0 0,'0'0'528'0'0,"-2"0"-139"0"0,-6 0 683 0 0,4 2 1820 0 0,-12 12-857 0 0,11-10-1793 0 0,0 0 1 0 0,1 0 0 0 0,-1 1-1 0 0,1 0 1 0 0,0 0 0 0 0,-4 6-1 0 0,-3 10 394 0 0,0 1-1 0 0,-13 42 1 0 0,-9 52 398 0 0,18-57-518 0 0,-67 239 652 0 0,76-279-1279 0 0,1 0 1 0 0,1 0-1 0 0,0 0 0 0 0,0 27 0 0 0,4-44-392 0 0</inkml:trace>
  <inkml:trace contextRef="#ctx0" brushRef="#br0" timeOffset="1">458 661 16439 0 0,'0'0'360'0'0,"-7"9"80"0"0,-2 6 8 0 0,0-5 16 0 0,-4 8-368 0 0,-5 2-96 0 0,0 0 0 0 0,2 5 0 0 0,-2-7 472 0 0,-3 7 72 0 0,-1 0 24 0 0,-3-2 0 0 0,3-8-456 0 0,1 10-112 0 0,3-2 0 0 0,0-12 0 0 0,11-2-1088 0 0,1-4-232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13272 0 0,'0'0'1201'0'0,"-2"1"-986"0"0,-4 7-235 0 0,0 0 0 0 0,1 1 1 0 0,0-1-1 0 0,1 1 1 0 0,-1 0-1 0 0,2 0 0 0 0,-6 17 1 0 0,-10 72 192 0 0,15-61 161 0 0,4 72 0 0 0,1-53-138 0 0,2 95 538 0 0,-3-142-680 0 0,1 1 0 0 0,0-1 0 0 0,1 0 0 0 0,0 0 0 0 0,4 12 0 0 0,21 44 430 0 0,-22-53-355 0 0,0-1-19 0 0,1 0-1 0 0,0 0 1 0 0,0-1-1 0 0,1 1 1 0 0,0-1-1 0 0,1-1 1 0 0,0 1-1 0 0,14 11 1 0 0,-17-17-70 0 0,0-1 0 0 0,-1 1 1 0 0,1-1-1 0 0,1 0 0 0 0,-1-1 1 0 0,0 1-1 0 0,1-1 0 0 0,-1 0 1 0 0,1 0-1 0 0,-1-1 0 0 0,1 0 1 0 0,0 0-1 0 0,0 0 0 0 0,0 0 1 0 0,0-1-1 0 0,-1 0 0 0 0,1-1 1 0 0,0 1-1 0 0,11-3 0 0 0,-12 2 3 0 0,0-1 0 0 0,0 0 0 0 0,0 0 0 0 0,0 0 0 0 0,0 0 0 0 0,0-1-1 0 0,-1 1 1 0 0,1-1 0 0 0,-1-1 0 0 0,0 1 0 0 0,0 0 0 0 0,0-1 0 0 0,6-8 0 0 0,-5 5 26 0 0,0-1 0 0 0,0 1 0 0 0,-1-1 1 0 0,-1 0-1 0 0,1-1 0 0 0,-1 1 1 0 0,3-15-1 0 0,-2 6 20 0 0,0 0 0 0 0,-1 0 0 0 0,-1 0 0 0 0,-1-1 0 0 0,0 1 1 0 0,-1 0-1 0 0,-1-1 0 0 0,-1 1 0 0 0,-1 0 0 0 0,-5-22 0 0 0,-6-7-99 0 0,-2 1-1 0 0,-1 0 1 0 0,-3 2-1 0 0,-31-52 1 0 0,44 84 35 0 0,-1 1-1 0 0,0 0 1 0 0,0 1-1 0 0,-1 0 1 0 0,0 0 0 0 0,0 1-1 0 0,-1 0 1 0 0,-16-9-1 0 0,21 14 1 0 0,0 1-1 0 0,-1 0 1 0 0,1 0-1 0 0,0 1 1 0 0,-1-1-1 0 0,0 1 1 0 0,1 0-1 0 0,-1 1 0 0 0,0-1 1 0 0,1 1-1 0 0,-1 0 1 0 0,0 1-1 0 0,0-1 1 0 0,1 1-1 0 0,-1 0 1 0 0,1 1-1 0 0,-10 3 1 0 0,5-2-119 0 0,1 2 1 0 0,0-1-1 0 0,-1 1 1 0 0,1 1-1 0 0,1-1 1 0 0,-1 1-1 0 0,1 1 1 0 0,-12 12-1 0 0,-17 19-1095 0 0,-9 9-1702 0 0,18-13-2157 0 0,9-13-70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9152 0 0,'-13'8'976'0'0,"12"-7"-976"0"0,0-1 1 0 0,0 0 0 0 0,-1 1 0 0 0,1-1-1 0 0,0 0 1 0 0,0 0 0 0 0,0 1 0 0 0,0-1-1 0 0,-1 0 1 0 0,-1-1 0 0 0,-10 3 115 0 0,3 1 583 0 0,-2 1 137 0 0,-1 0 0 0 0,1 1 0 0 0,-23 13 0 0 0,31-16-652 0 0,1 1 0 0 0,-1-1 0 0 0,1 1 0 0 0,0 0 0 0 0,0 0 0 0 0,0 0 0 0 0,1 0 0 0 0,-1 1 0 0 0,1-1 0 0 0,-1 1 0 0 0,1 0 0 0 0,0-1 0 0 0,1 1 0 0 0,-1 0 0 0 0,1 0 0 0 0,-2 8 0 0 0,-1 3 581 0 0,3-12-685 0 0,0 1-1 0 0,0-1 1 0 0,0 1 0 0 0,1 0-1 0 0,-1-1 1 0 0,1 1 0 0 0,0 0-1 0 0,0 0 1 0 0,0-1 0 0 0,1 1 0 0 0,-1 0-1 0 0,1 0 1 0 0,0-1 0 0 0,1 5-1 0 0,34 67 1296 0 0,-33-69-1296 0 0,-1 0 0 0 0,1 0 0 0 0,1 9 0 0 0,-3-15-75 0 0,-1 0-1 0 0,0 1 1 0 0,0-1-1 0 0,0 1 1 0 0,0-1 0 0 0,1 0-1 0 0,-1 1 1 0 0,0-1-1 0 0,0 1 1 0 0,0-1-1 0 0,0 0 1 0 0,0 1 0 0 0,0-1-1 0 0,0 1 1 0 0,0-1-1 0 0,0 1 1 0 0,0-1-1 0 0,0 0 1 0 0,-1 1 0 0 0,1-1-1 0 0,0 1 1 0 0,0-1-1 0 0,0 0 1 0 0,0 1 0 0 0,-1-1-1 0 0,1 1 1 0 0,-2 1 18 0 0,2-1-108 0 0,0 1 1 0 0,-1-1 0 0 0,1 1 0 0 0,-1-1-1 0 0,1 0 1 0 0,-1 1 0 0 0,0-1 0 0 0,0 0-1 0 0,0 1 1 0 0,0-1 0 0 0,0 0-1 0 0,0 0 1 0 0,0 0 0 0 0,0 0 0 0 0,0 0-1 0 0,0 0 1 0 0,0 0 0 0 0,-1 0 0 0 0,1 0-1 0 0,-3 1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4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8288 0 0,'0'0'638'0'0,"1"2"-359"0"0,5 11-39 0 0,0 2 386 0 0,9 25-1 0 0,-11-22-625 0 0,2 30 0 0 0,0-6 0 0 0,6 103 985 0 0,-9-97-732 0 0,2 120 1103 0 0,-1-11 146 0 0,7 45-182 0 0,-5-134-1051 0 0,3-1 0 0 0,32 120 0 0 0,-14-106-349 0 0,-19-64 64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4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5984 0 0,'0'0'1753'0'0,"2"0"-508"0"0,4 0-741 0 0,-1-1 0 0 0,1 0 0 0 0,0-1 0 0 0,-1 1-1 0 0,6-3 1 0 0,-4 1-508 0 0,-1 1-1 0 0,1 0 1 0 0,10-1 0 0 0,74-9 581 0 0,-25 6-246 0 0,-64 6-253 0 0,-1 1 29 0 0,1 2-75 0 0,-1-1-1 0 0,1 0 1 0 0,-1 0-1 0 0,1 1 1 0 0,-1-1 0 0 0,0 1-1 0 0,0-1 1 0 0,0 1 0 0 0,0 0-1 0 0,0-1 1 0 0,-1 1-1 0 0,1 0 1 0 0,-1 0 0 0 0,0-1-1 0 0,0 1 1 0 0,0 0 0 0 0,-1 5-1 0 0,-2 7 154 0 0,-1 0-1 0 0,0 0 1 0 0,-1-1-1 0 0,-1 0 0 0 0,-13 25 1 0 0,9-19 27 0 0,-26 45 476 0 0,24-43-341 0 0,0-1 1 0 0,1 2-1 0 0,1-1 1 0 0,1 2 0 0 0,-7 29-1 0 0,14-45-266 0 0,0 0 1 0 0,1 1-1 0 0,1-1 0 0 0,-1 1 1 0 0,1-1-1 0 0,2 12 0 0 0,1-7 26 0 0,-1-10-95 0 0,1-1 3 0 0,-3-1-15 0 0,1 0 1 0 0,0 1-1 0 0,0-1 1 0 0,0 0-1 0 0,-1 0 1 0 0,1 0-1 0 0,0 0 0 0 0,0-1 1 0 0,0 1-1 0 0,0 0 1 0 0,1 0-1 0 0,-1-1 1 0 0,0 1-1 0 0,0 0 1 0 0,0-1-1 0 0,1 1 1 0 0,-1-1-1 0 0,0 1 0 0 0,0-1 1 0 0,1 0-1 0 0,1 0 1 0 0,4 1-1 0 0,-1 1 3 0 0,0-1 0 0 0,0 0 0 0 0,0-1 0 0 0,0 1 0 0 0,1-1 0 0 0,-1 0 0 0 0,0-1 0 0 0,6 0 0 0 0,6-3 13 0 0,23-8 0 0 0,-4 1-159 0 0,-7 5-2022 0 0,33-3-1 0 0,-47 7-1042 0 0,0 1-1480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1250 2304 0 0,'0'0'6473'0'0,"3"1"-5952"0"0,0-1-443 0 0,0 1-1 0 0,0-1 0 0 0,1 1 1 0 0,-1-1-1 0 0,0 0 0 0 0,1 0 0 0 0,-1 0 1 0 0,0-1-1 0 0,1 1 0 0 0,-1-1 1 0 0,0 0-1 0 0,0 0 0 0 0,0 0 0 0 0,4-2 1 0 0,-1 0 79 0 0,0-1 0 0 0,0 0 0 0 0,-1 0 0 0 0,9-9 0 0 0,6-3 393 0 0,-2 2-184 0 0,0 0 0 0 0,0-1 0 0 0,-1 0 0 0 0,-1-1 0 0 0,19-26 0 0 0,59-68 549 0 0,-40 50-435 0 0,124-140 1431 0 0,2 3-614 0 0,-129 142-994 0 0,-21 21-114 0 0,27-27 28 0 0,140-115-63 0 0,-194 173-152 0 0,111-107 50 0 0,-97 95-41 0 0,6-9-12 0 0,-20 21 43 0 0,0-1 0 0 0,0 0-1 0 0,0 1 1 0 0,8-6-1 0 0,-11 8-137 0 0,1 1 0 0 0,-1-1 1 0 0,0 1-1 0 0,1-1 0 0 0,-1 1 0 0 0,0-1 0 0 0,1 1 0 0 0,-1-1 0 0 0,0 1 0 0 0,0-1 0 0 0,0 1 0 0 0,1-1 0 0 0,-1 0 0 0 0,0 1 0 0 0,0-1 0 0 0,0 1 0 0 0,0-1 0 0 0,0 1 0 0 0,0-1 0 0 0,0 0 0 0 0,0 1 0 0 0,-1-1 0 0 0,1 1 0 0 0,0-1 0 0 0,0 0 0 0 0,0 1 0 0 0,-1-2 1 0 0,1 2 125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22 2760 0 0,'0'0'7237'0'0,"-16"3"-6093"0"0,-30-3 446 0 0,0-2 0 0 0,-56-9 1 0 0,102 11-1583 0 0,-4 0 182 0 0,0-1-1 0 0,0 0 1 0 0,1 0 0 0 0,-1 0 0 0 0,0-1 0 0 0,-7-3 0 0 0,10 4-244 0 0,2 3-22 0 0,4 15 20 0 0,-2-10 51 0 0,-1 1 1 0 0,1-1-1 0 0,4 9 1 0 0,7 22 144 0 0,-12-30-110 0 0,0 1 1 0 0,0-1-1 0 0,-1 1 1 0 0,0-1-1 0 0,0 1 1 0 0,-1-1-1 0 0,0 1 1 0 0,-1 0-1 0 0,1-1 1 0 0,-4 14-1 0 0,0 7 68 0 0,3-22-67 0 0,-1-1 1 0 0,0 1-1 0 0,0-1 0 0 0,0 1 0 0 0,-1-1 1 0 0,-3 6-1 0 0,2 6 861 0 0,6-15-894 0 0,1-1 1 0 0,-1 1 0 0 0,0-1 0 0 0,1 0-1 0 0,-1 0 1 0 0,1 0 0 0 0,-1 0 0 0 0,1 0-1 0 0,0 0 1 0 0,0-1 0 0 0,0 1-1 0 0,6 1 1 0 0,5 3 0 0 0,64 24 1 0 0,-76-29 2 0 0,-1 0-1 0 0,0 0 1 0 0,1-1 0 0 0,-1 1-1 0 0,0 0 1 0 0,1 0-1 0 0,-1 0 1 0 0,0 0-1 0 0,0 1 1 0 0,0-1-1 0 0,0 0 1 0 0,0 0-1 0 0,0 1 1 0 0,-1-1-1 0 0,1 0 1 0 0,0 1-1 0 0,-1-1 1 0 0,1 1-1 0 0,-1-1 1 0 0,1 3-1 0 0,0-1 10 0 0,-1 0-1 0 0,0 0 0 0 0,0 0 0 0 0,0 0 1 0 0,-1 0-1 0 0,1 0 0 0 0,-1 0 0 0 0,0 0 1 0 0,0 0-1 0 0,-1 3 0 0 0,-3 4 45 0 0,0 1 0 0 0,-1-1-1 0 0,0 0 1 0 0,-11 12 0 0 0,2-2-11 0 0,-2-1-1 0 0,-29 27 1 0 0,13-13-25 0 0,-9 6-137 0 0,-1-4-3022 0 0,32-28-2746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1376 0 0,'0'0'9668'0'0,"5"10"-9036"0"0,10 33 209 0 0,3 21-305 0 0,-1-3 19 0 0,-8-21-179 0 0,-4-20-299 0 0,-1 1 0 0 0,1 22 1 0 0,-4-36-59 0 0,1 32 503 0 0,-1 1-1 0 0,-7 76 1 0 0,2-93 20 0 0,-1 37 1 0 0,3-51 41 0 0,0-6-1679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7832 0 0,'0'0'3705'0'0,"0"1"-2865"0"0,-1 25-1050 0 0,0-12 346 0 0,1 0 0 0 0,1 0 0 0 0,0 0 1 0 0,3 14-1 0 0,12 56 808 0 0,-12-70-731 0 0,1 0 1 0 0,10 22 0 0 0,-12-30-202 0 0,0-1-1 0 0,0 0 0 0 0,1 0 1 0 0,0 0-1 0 0,0 0 0 0 0,0-1 1 0 0,0 1-1 0 0,10 7 1 0 0,-6-7-63 0 0,-2 0-124 0 0,1 0 0 0 0,1 0 0 0 0,-1-1 0 0 0,0 1 1 0 0,1-2-1 0 0,15 6 0 0 0,-21-9 39 0 0,-1 0 0 0 0,1 0 1 0 0,0 0-1 0 0,0-1 0 0 0,0 1 0 0 0,0 0 0 0 0,0-1 1 0 0,-1 1-1 0 0,1-1 0 0 0,0 0 0 0 0,0 0 1 0 0,-1 0-1 0 0,3-1 0 0 0,0 0-33 0 0,-1 0 1 0 0,0-1-1 0 0,0 1 0 0 0,-1 0 0 0 0,6-6 1 0 0,10-31-463 0 0,-8 25-1745 0 0,-1-3-789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11976 0 0,'0'0'922'0'0,"1"2"-600"0"0,2 11 175 0 0,1 0 0 0 0,-1 0 0 0 0,-1 1 0 0 0,1 21 0 0 0,-2-22-473 0 0,15 192 567 0 0,-2-79-285 0 0,-10 19-2295 0 0,-4-140 1554 0 0,0 9-695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1214 6936 0 0,'0'0'734'0'0,"8"3"-339"0"0,2-3-128 0 0,-8 1-176 0 0,1-1-1 0 0,-1 0 1 0 0,1 0-1 0 0,-1 0 0 0 0,0 0 1 0 0,1-1-1 0 0,-1 1 1 0 0,0 0-1 0 0,1-1 0 0 0,-1 0 1 0 0,0 1-1 0 0,1-1 1 0 0,-1 0-1 0 0,0 0 0 0 0,0-1 1 0 0,0 1-1 0 0,3-2 1 0 0,10-12 607 0 0,1 0 1 0 0,-2-1 0 0 0,13-18-1 0 0,-6 7-74 0 0,1 1-1 0 0,45-39 1 0 0,-56 54-475 0 0,-1-1 0 0 0,17-21 0 0 0,4-7 172 0 0,68-59 335 0 0,-93 94-652 0 0,63-69 153 0 0,-13 12-7 0 0,24-30 55 0 0,-53 58-142 0 0,36-33 0 0 0,46-50 177 0 0,-32 32 92 0 0,-11 18-38 0 0,-9 11-179 0 0,-39 40-39 0 0,30-35-1 0 0,25-29-75 0 0,-68 73-1755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11088 0 0,'-1'1'36'0'0,"1"0"-1"0"0,0 0 1 0 0,0 0 0 0 0,-1 0 0 0 0,1 0 0 0 0,0-1 0 0 0,0 1-1 0 0,0 0 1 0 0,0 0 0 0 0,0 0 0 0 0,0 0 0 0 0,0 0 0 0 0,0 0 0 0 0,1 0-1 0 0,-1 0 1 0 0,0 0 0 0 0,1 2 0 0 0,7 20 532 0 0,-8-22-565 0 0,4 11 16 0 0,-1 1 1 0 0,0 0 0 0 0,-1 1 0 0 0,-1-1 0 0 0,0 25 0 0 0,1 8 13 0 0,-1 47 65 0 0,1-2 116 0 0,3-9-142 0 0,-4-67-100 0 0,1 1-1 0 0,-2-1 1 0 0,0 0 0 0 0,-4 29 0 0 0,2-36-871 0 0,0-1 0 0 0,0 1 0 0 0,-4 9-1 0 0,6-15-370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29:5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8032 0 0,'0'0'834'0'0,"-1"1"-940"0"0,-25 36-564 0 0,17-24 553 0 0,7-9 90 0 0,0 0 0 0 0,0-1-1 0 0,0 1 1 0 0,0 0 0 0 0,1 0 0 0 0,0 0 0 0 0,-1 0 0 0 0,0 8 0 0 0,-1 0-20 0 0,2-6 64 0 0,0-1 0 0 0,0 0 0 0 0,0 1-1 0 0,0-1 1 0 0,1 0 0 0 0,0 1 0 0 0,1 7 0 0 0,16 65 425 0 0,-10-50-47 0 0,4 30-1 0 0,19 258 970 0 0,-33-234-650 0 0,0-18-160 0 0,2-42-335 0 0,-1 1 0 0 0,-7 28 0 0 0,1 4-20 0 0,0 4 12 0 0,0-7 208 0 0,0 64 0 0 0,3 16 314 0 0,-7-5-216 0 0,12-126-512 0 0,-12 78 509 0 0,9-66-306 0 0,0 0 0 0 0,-10 24 1 0 0,7-21-30 0 0,4-11-111 0 0,1-1 0 0 0,0 1 0 0 0,1-1 0 0 0,-1 7 0 0 0,1-7-4 0 0,-1 0-1 0 0,1-1 1 0 0,-1 1 0 0 0,0 0-1 0 0,0-1 1 0 0,0 1 0 0 0,-2 4-1 0 0,-4 6 231 0 0,6-13-331 0 0,1 0 0 0 0,0-1 1 0 0,-1 1-1 0 0,1-1 0 0 0,-1 1 1 0 0,1-1-1 0 0,-1 1 0 0 0,1-1 1 0 0,-1 1-1 0 0,1-1 0 0 0,-1 0 1 0 0,1 1-1 0 0,-1-1 0 0 0,0 0 1 0 0,1 1-1 0 0,-1-1 0 0 0,0 0 1 0 0,1 0-1 0 0,-1 0 0 0 0,0 0 1 0 0,1 0-1 0 0,-1 1 0 0 0,0-1 1 0 0,1 0-1 0 0,-1 0 0 0 0,0-1 1 0 0,1 1-1 0 0,-2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9216 0 0,'0'4'122'0'0,"0"-1"0"0"0,0 1 0 0 0,-1 0 0 0 0,1 0 0 0 0,-1 0 0 0 0,0 0 0 0 0,-2 4 0 0 0,2-4-112 0 0,1 0 1 0 0,-1 0-1 0 0,1-1 1 0 0,0 1 0 0 0,0 0-1 0 0,0 0 1 0 0,1 0-1 0 0,0 4 1 0 0,1 13 46 0 0,-1 2 526 0 0,1-1 0 0 0,8 35 1 0 0,2 8 778 0 0,-10-52-1047 0 0,1 0 0 0 0,0 0 1 0 0,1 0-1 0 0,6 13 1 0 0,-1-2-1 0 0,-9-23-276 0 0,1 0 0 0 0,-1-1 1 0 0,0 1-1 0 0,1 0 0 0 0,-1 0 1 0 0,0-1-1 0 0,1 1 0 0 0,-1 0 1 0 0,1 0-1 0 0,-1-1 1 0 0,1 1-1 0 0,-1-1 0 0 0,2 2 1 0 0,-2-2-20 0 0,1 0-1 0 0,-1 0 1 0 0,0 0 0 0 0,0 0 0 0 0,1 0 0 0 0,-1 0-1 0 0,0 0 1 0 0,0 0 0 0 0,0 0 0 0 0,1 0 0 0 0,-1 0-1 0 0,0 0 1 0 0,0 0 0 0 0,1 0 0 0 0,-1 0 0 0 0,0 0-1 0 0,0 0 1 0 0,0 0 0 0 0,1-1 0 0 0,-1 1 0 0 0,0 0-1 0 0,0 0 1 0 0,0 0 0 0 0,1 0 0 0 0,-1 0 0 0 0,0-1 0 0 0,0 1-1 0 0,0 0 1 0 0,0 0 0 0 0,1-1 0 0 0,9-23 820 0 0,-6 14-934 0 0,5-5 137 0 0,17-21-1 0 0,-26 36-43 0 0,0-1 1 0 0,1 0 0 0 0,-1 0 0 0 0,1 0 0 0 0,0 1 0 0 0,-1-1 0 0 0,1 0 0 0 0,0 0 0 0 0,-1 1 0 0 0,1-1 0 0 0,0 0 0 0 0,0 1 0 0 0,0-1 0 0 0,-1 1 0 0 0,1-1 0 0 0,0 1 0 0 0,0-1 0 0 0,0 1 0 0 0,0 0 0 0 0,0-1 0 0 0,0 1 0 0 0,0 0 0 0 0,0 0 0 0 0,0 0 0 0 0,0 0 0 0 0,0 0 0 0 0,1 0 0 0 0,-1 0 0 0 0,1 1 0 0 0,-1 0 0 0 0,0-1 0 0 0,0 1 0 0 0,0 0 0 0 0,0 0 0 0 0,0 0 0 0 0,0 0 0 0 0,0 0 0 0 0,0 0 0 0 0,2 2 0 0 0,1 2 0 0 0,-2-3 0 0 0,-1-1 0 0 0,0 1 0 0 0,0 0 0 0 0,0 0 0 0 0,0 0 0 0 0,0-1 0 0 0,0 1 0 0 0,0 0 0 0 0,-1 1 0 0 0,1-1 0 0 0,-1 0 0 0 0,1 4 0 0 0,5 15 0 0 0,-3-15-133 0 0,-1 1 0 0 0,0-1-1 0 0,0 1 1 0 0,-1-1 0 0 0,0 1-1 0 0,1 12 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0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6448 0 0,'0'0'498'0'0,"2"-1"-191"0"0,20-4 582 0 0,0 0-1 0 0,34-2 0 0 0,-49 7-700 0 0,0 0-1 0 0,1 0 0 0 0,-1 0 0 0 0,0 1 0 0 0,1 0 0 0 0,-1 1 1 0 0,0-1-1 0 0,0 1 0 0 0,0 1 0 0 0,0 0 0 0 0,-1-1 0 0 0,8 5 1 0 0,-8 0-188 0 0,-5-5 15 0 0,-1 1 0 0 0,1 0 1 0 0,-1-1-1 0 0,1 1 0 0 0,-1 0 1 0 0,0 0-1 0 0,0-1 0 0 0,0 1 1 0 0,0 0-1 0 0,-1-1 0 0 0,1 1 1 0 0,-1 0-1 0 0,0-1 0 0 0,1 1 1 0 0,-1-1-1 0 0,0 1 0 0 0,-2 3 1 0 0,-3 5 153 0 0,-1 0 1 0 0,-11 14-1 0 0,13-18-87 0 0,1-2 200 0 0,1 1 0 0 0,0-1 0 0 0,0 1 0 0 0,1 0-1 0 0,-1-1 1 0 0,-1 10 0 0 0,3-12-198 0 0,0 1 0 0 0,0-1-1 0 0,1 0 1 0 0,-1 1 0 0 0,1-1 0 0 0,0 0-1 0 0,0 1 1 0 0,0-1 0 0 0,1 0 0 0 0,-1 1-1 0 0,1-1 1 0 0,0 0 0 0 0,2 6 0 0 0,-2-6-84 0 0,0-1 1 0 0,1 1-1 0 0,0 0 1 0 0,-1-1-1 0 0,1 0 1 0 0,0 1 0 0 0,0-1-1 0 0,1 0 1 0 0,-1 0-1 0 0,0 0 1 0 0,1 0 0 0 0,-1 0-1 0 0,1-1 1 0 0,5 3-1 0 0,10 8-20 0 0,-15-8 20 0 0,11 6 0 0 0,-8-3 0 0 0,-5-3 3 0 0,0 0 0 0 0,0 0 1 0 0,0 0-1 0 0,-1 0 1 0 0,1 0-1 0 0,-1 0 1 0 0,0-1-1 0 0,0 1 1 0 0,-1 0-1 0 0,1 0 1 0 0,-1 0-1 0 0,0 0 1 0 0,0 0-1 0 0,0 0 1 0 0,0-1-1 0 0,-1 1 1 0 0,0-1-1 0 0,-2 5 1 0 0,-2 2 22 0 0,-1 0 1 0 0,-1-1 0 0 0,0 0 0 0 0,-16 14-1 0 0,15-14-368 0 0,1 0 0 0 0,-13 21-1 0 0,9-14-3920 0 0,3-5-590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0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118 135 1840 0 0,'0'0'344'0'0,"7"-13"235"0"0,-7 13-389 0 0,1-1 0 0 0,-1 0 1 0 0,0 0-1 0 0,0 1 0 0 0,1-1 1 0 0,-1 0-1 0 0,0 0 1 0 0,0 0-1 0 0,0 1 0 0 0,0-1 1 0 0,0 0-1 0 0,0 0 0 0 0,0 0 1 0 0,0 1-1 0 0,0-1 1 0 0,-1-1-1 0 0,0-5 5115 0 0,1-5-4628 0 0,0 11-651 0 0,0-1 0 0 0,-1 1 1 0 0,1-1-1 0 0,0 0 0 0 0,-1 1 0 0 0,1 0 0 0 0,-1-1 1 0 0,0 1-1 0 0,1-1 0 0 0,-1 1 0 0 0,0 0 0 0 0,0-1 1 0 0,0 1-1 0 0,0 0 0 0 0,0 0 0 0 0,-2-2 0 0 0,-8-12 440 0 0,8 12-304 0 0,0 0 0 0 0,0 0 0 0 0,0 0 0 0 0,-1 1 1 0 0,1-1-1 0 0,-1 1 0 0 0,1 0 0 0 0,-5-2 1 0 0,-2 0 258 0 0,6 2-330 0 0,1 1 1 0 0,-1 0 0 0 0,1-1 0 0 0,-1 0 0 0 0,-4-4 0 0 0,7 5-85 0 0,0 0-4 0 0,-8 0 9 0 0,7 1 31 0 0,-1-2-20 0 0,3 1 565 0 0,-1 2-442 0 0,0 1-155 0 0,1-1-1 0 0,-1 1 0 0 0,1 0 1 0 0,-1-1-1 0 0,1 1 1 0 0,-1 0-1 0 0,1 0 1 0 0,0-1-1 0 0,0 1 0 0 0,0 0 1 0 0,0-1-1 0 0,0 1 1 0 0,1 3-1 0 0,0 1-33 0 0,-2 11-31 0 0,1-11 87 0 0,-1 0 0 0 0,1 0 0 0 0,1 0 0 0 0,-1 0 0 0 0,1 0 0 0 0,0 1 0 0 0,0-1 0 0 0,4 9 0 0 0,-1-9 1 0 0,-4-5-10 0 0,0-1-1 0 0,0 1 1 0 0,1-1-1 0 0,-1 1 1 0 0,0-1-1 0 0,0 1 0 0 0,0-1 1 0 0,0 1-1 0 0,0-1 1 0 0,0 1-1 0 0,1-1 0 0 0,-1 1 1 0 0,0-1-1 0 0,0 1 1 0 0,-1-1-1 0 0,1 1 1 0 0,0 0-1 0 0,-1 34 23 0 0,1-33-36 0 0,0 0 1 0 0,0 0-1 0 0,1 0 0 0 0,-1-1 0 0 0,0 1 0 0 0,1 0 1 0 0,-1 0-1 0 0,1-1 0 0 0,-1 1 0 0 0,1 0 1 0 0,0-1-1 0 0,0 1 0 0 0,0-1 0 0 0,0 1 0 0 0,0-1 1 0 0,0 1-1 0 0,0-1 0 0 0,2 2 0 0 0,15 20-38 0 0,-9-10 49 0 0,-7-10 16 0 0,0 0 1 0 0,1 0-1 0 0,-1 0 1 0 0,0 0-1 0 0,-1 0 1 0 0,1 1-1 0 0,0-1 1 0 0,-1 1-1 0 0,0-1 1 0 0,0 1-1 0 0,0-1 1 0 0,0 1-1 0 0,-1 0 1 0 0,1 4 0 0 0,-2-3 38 0 0,1 0 0 0 0,-1-1 0 0 0,-1 1 0 0 0,1-1 0 0 0,0 1 0 0 0,-1-1 0 0 0,0 1 0 0 0,0-1 0 0 0,-1 0 0 0 0,1 0 0 0 0,-1 0 0 0 0,1 0 0 0 0,-1 0 0 0 0,-1-1 1 0 0,1 1-1 0 0,0-1 0 0 0,-1 0 0 0 0,-4 3 0 0 0,-2-2-26 0 0,-7-2-210 0 0,11-1-799 0 0,0-1 435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0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2760 0 0,'0'0'2920'0'0,"8"8"-2600"0"0,-2-3 66 0 0,0-1 0 0 0,-1 0 1 0 0,2 0-1 0 0,8 4 0 0 0,8 4 531 0 0,-16-8-650 0 0,23 12 108 0 0,-29-15-325 0 0,0 0-1 0 0,0 0 0 0 0,0 0 1 0 0,0 0-1 0 0,-1-1 0 0 0,1 1 0 0 0,0 0 1 0 0,0 0-1 0 0,-1 1 0 0 0,1-1 1 0 0,-1 0-1 0 0,1 0 0 0 0,-1 0 1 0 0,1 0-1 0 0,-1 1 0 0 0,0-1 0 0 0,1 0 1 0 0,-1 0-1 0 0,0 0 0 0 0,0 1 1 0 0,0-1-1 0 0,0 0 0 0 0,0 0 1 0 0,0 2-1 0 0,-1 0 95 0 0,1 0 1 0 0,-1 0-1 0 0,0 0 1 0 0,0 0 0 0 0,0 0-1 0 0,0 0 1 0 0,0-1-1 0 0,-3 5 1 0 0,-3 5 38 0 0,1 0 1 0 0,-1 0-1 0 0,2 1 0 0 0,-8 24 1 0 0,13-30-117 0 0,0-6 11 0 0,0 0-69 0 0,0-1-1 0 0,0 1 1 0 0,0 0 0 0 0,0 0-1 0 0,0 0 1 0 0,0 0-1 0 0,1-1 1 0 0,-1 1 0 0 0,0 0-1 0 0,1 0 1 0 0,-1-1-1 0 0,0 1 1 0 0,1 0-1 0 0,-1-1 1 0 0,1 2 0 0 0,7 4 1 0 0,-4-6 5 0 0,12 4 34 0 0,-14-2-39 0 0,2 0 6 0 0,10-6 12 0 0,28-11-375 0 0,-14 3-3781 0 0,-17 8 307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0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3104 0 0,'0'0'141'0'0,"1"1"-6"0"0,4 3-123 0 0,21 9 236 0 0,-24-12 49 0 0,1-1 0 0 0,-1 1 0 0 0,0 0 0 0 0,1-1 0 0 0,-1 0 0 0 0,0 1 1 0 0,1-1-1 0 0,-1 0 0 0 0,0 0 0 0 0,1-1 0 0 0,-1 1 0 0 0,1 0 0 0 0,3-2 0 0 0,-3 1-18 0 0,1 1 0 0 0,-1-1-1 0 0,0 1 1 0 0,0-1 0 0 0,1 1 0 0 0,-1 0-1 0 0,4 1 1 0 0,17 0-87 0 0,-14-1-181 0 0,-6 3-23 0 0,-3-2-48 0 0,-1 1-79 0 0,0-1 142 0 0,0 0 1 0 0,0 1-1 0 0,0-1 0 0 0,0 1 1 0 0,0-1-1 0 0,0 0 1 0 0,0 1-1 0 0,-1-1 0 0 0,1 0 1 0 0,-1 1-1 0 0,1-1 0 0 0,-1 0 1 0 0,1 1-1 0 0,-1-1 0 0 0,-1 1 1 0 0,1 1 9 0 0,0-2 5 0 0,1 1 1 0 0,-1-1 0 0 0,0 0-1 0 0,1 1 1 0 0,-1-1-1 0 0,0 0 1 0 0,0 0 0 0 0,0 1-1 0 0,0-1 1 0 0,0 0 0 0 0,0 0-1 0 0,0 0 1 0 0,0 0 0 0 0,-1-1-1 0 0,1 1 1 0 0,0 0-1 0 0,-3 1 1 0 0,4-2-7 0 0,0 0 0 0 0,-1 0 0 0 0,1 0 0 0 0,-1 0 0 0 0,1 0 0 0 0,0 1 0 0 0,-1-1 0 0 0,1 0 0 0 0,-1 0 0 0 0,1 1 0 0 0,0-1 0 0 0,-1 0 0 0 0,1 1 0 0 0,0-1 0 0 0,-1 0 0 0 0,1 1 0 0 0,0-1 0 0 0,0 0 0 0 0,-1 1 0 0 0,1-1 0 0 0,0 1 0 0 0,0-1 1 0 0,0 0-1 0 0,0 1 0 0 0,0-1 0 0 0,-1 1 0 0 0,1-1 0 0 0,0 1 0 0 0,0-1 0 0 0,0 1 0 0 0,-1 1 355 0 0,0-2-356 0 0,1 0 0 0 0,0 0 1 0 0,0 0-1 0 0,0 0 0 0 0,0 0 1 0 0,0 0-1 0 0,0 0 0 0 0,0 0 1 0 0,-1 0-1 0 0,1 0 0 0 0,0 0 1 0 0,0 1-1 0 0,0-1 0 0 0,0 0 0 0 0,0 0 1 0 0,0 0-1 0 0,0 0 0 0 0,0 0 1 0 0,0 0-1 0 0,0 0 0 0 0,-1 0 1 0 0,1 1-1 0 0,0-1 0 0 0,0 0 0 0 0,0 0 1 0 0,0 0-1 0 0,0 0 0 0 0,0 0 1 0 0,0 0-1 0 0,0 1 0 0 0,0-1 1 0 0,0 0-1 0 0,0 0 0 0 0,0 0 1 0 0,0 0-1 0 0,0 0 0 0 0,0 0 0 0 0,0 1 1 0 0,0-1-1 0 0,0 0 0 0 0,1 0 1 0 0,-1 0-1 0 0,10 20-496 0 0,-7-14 458 0 0,0 0 1 0 0,0 0 0 0 0,-1 0 0 0 0,3 10 0 0 0,-4-14 60 0 0,-1 0 1 0 0,0 0 0 0 0,0 0-1 0 0,0 0 1 0 0,0 0-1 0 0,0 0 1 0 0,0 0 0 0 0,0-1-1 0 0,-1 1 1 0 0,1 0 0 0 0,-1 0-1 0 0,1 0 1 0 0,-1 0-1 0 0,0-1 1 0 0,0 1 0 0 0,1 0-1 0 0,-1-1 1 0 0,-1 1-1 0 0,1-1 1 0 0,-2 3 0 0 0,-17 27 703 0 0,18-29-779 0 0,-1 0-1 0 0,1-1 0 0 0,-1 1 1 0 0,1 0-1 0 0,-1-1 0 0 0,1 1 0 0 0,-1-1 1 0 0,0 0-1 0 0,0 0 0 0 0,-5 1 1 0 0,7-2-1015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1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0 920 0 0,'0'0'7505'0'0,"2"2"-7410"0"0,0 0-47 0 0,-1 1 0 0 0,1 0 0 0 0,0-1 0 0 0,-1 1 0 0 0,0 0 0 0 0,0 0 0 0 0,0 0 0 0 0,0 0 0 0 0,1 5 0 0 0,2 33 502 0 0,-2-19-400 0 0,16 123 131 0 0,-17-116-314 0 0,-1-28-191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6072 0 0,'0'0'548'0'0,"8"16"-72"0"0,-2-10-460 0 0,6 5 58 0 0,-8-6 80 0 0,-4-4-121 0 0,1-1 1 0 0,-1 0 0 0 0,0 0 0 0 0,1 0-1 0 0,-1 1 1 0 0,0-1 0 0 0,1 0-1 0 0,-1 0 1 0 0,0 0 0 0 0,1 0 0 0 0,-1 1-1 0 0,1-1 1 0 0,-1 0 0 0 0,0 0-1 0 0,1 0 1 0 0,-1 0 0 0 0,1 0 0 0 0,-1 0-1 0 0,0 0 1 0 0,1 0 0 0 0,-1 0-1 0 0,1 0 1 0 0,-1-1 0 0 0,0 1 0 0 0,1 0-1 0 0,0 0 1 0 0,11-4 627 0 0,-10 3-592 0 0,28-15 1246 0 0,-25 13-1113 0 0,0 0 0 0 0,0 0 0 0 0,0 1 0 0 0,0 0 1 0 0,11-4-1 0 0,-7 4-104 0 0,-4 1-56 0 0,-1 0 0 0 0,0 0 1 0 0,1 0-1 0 0,-1 0 0 0 0,1 1 0 0 0,-1 0 0 0 0,9 1 1 0 0,-5 2-43 0 0,-3 1 0 0 0,-4-4 2 0 0,0 1 1 0 0,0-1 0 0 0,0 1-1 0 0,0 0 1 0 0,0-1 0 0 0,0 1-1 0 0,-1 0 1 0 0,1-1-1 0 0,0 1 1 0 0,0 0 0 0 0,-1 0-1 0 0,1 0 1 0 0,-1 0 0 0 0,1-1-1 0 0,-1 1 1 0 0,1 0 0 0 0,-1 0-1 0 0,1 0 1 0 0,-1 2 0 0 0,1 0 24 0 0,-4 5 106 0 0,3-6-124 0 0,-1 0 1 0 0,1 1-1 0 0,-1-1 0 0 0,0 0 1 0 0,0 0-1 0 0,0 0 0 0 0,0 0 1 0 0,0 0-1 0 0,0 0 0 0 0,-1 0 1 0 0,1 0-1 0 0,-1-1 0 0 0,1 1 1 0 0,-1 0-1 0 0,0-1 0 0 0,1 1 1 0 0,-1-1-1 0 0,0 0 0 0 0,-4 3 1 0 0,-3 2 48 0 0,7-4-55 0 0,0-1-1 0 0,0 0 1 0 0,0 0-1 0 0,1 0 0 0 0,-1 0 1 0 0,0 0-1 0 0,0 0 0 0 0,-4 1 1 0 0,4-2 34 0 0,0 1 1 0 0,0-1-1 0 0,1 1 1 0 0,-1 0-1 0 0,0-1 1 0 0,1 1-1 0 0,-1 0 1 0 0,0 0-1 0 0,1 0 1 0 0,-4 3-1 0 0,5-4-30 0 0,0 0-1 0 0,-1 1 0 0 0,1-1 1 0 0,0 1-1 0 0,-1-1 1 0 0,1 1-1 0 0,0-1 1 0 0,0 1-1 0 0,-1-1 1 0 0,1 1-1 0 0,0-1 1 0 0,0 1-1 0 0,0-1 1 0 0,0 1-1 0 0,-1-1 1 0 0,1 1-1 0 0,0-1 1 0 0,0 1-1 0 0,0 0 0 0 0,0-1 1 0 0,0 1-1 0 0,1-1 1 0 0,-1 1-1 0 0,0-1 1 0 0,0 1-1 0 0,0-1 1 0 0,0 1-1 0 0,1-1 1 0 0,-1 1-1 0 0,0-1 1 0 0,0 1-1 0 0,1-1 1 0 0,-1 1-1 0 0,0-1 1 0 0,1 1-1 0 0,-1-1 0 0 0,0 0 1 0 0,1 1-1 0 0,-1-1 1 0 0,1 0-1 0 0,-1 1 1 0 0,1-1-1 0 0,6 6-16 0 0,-4 0 20 0 0,-2-3-8 0 0,0 0 0 0 0,0 0 0 0 0,0 0 0 0 0,-1 0 0 0 0,1 0 0 0 0,-1 1 0 0 0,0-1 0 0 0,0 0 0 0 0,0 0 0 0 0,0 0 0 0 0,0 0 0 0 0,-1 0 0 0 0,0 0 0 0 0,-1 5 0 0 0,-1 1 4 0 0,-1-1-1 0 0,0 1 1 0 0,-8 10-1 0 0,4-5-3 0 0,6-10-50 0 0,0-1 0 0 0,-1 1 1 0 0,1-1-1 0 0,-1 0 0 0 0,0 0 1 0 0,1 0-1 0 0,-1 0 1 0 0,-1 0-1 0 0,1-1 0 0 0,0 1 1 0 0,-1-1-1 0 0,1 0 0 0 0,-1 0 1 0 0,1 0-1 0 0,-1-1 1 0 0,0 1-1 0 0,-7 1 0 0 0,7-2-246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1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2387 689 11088 0 0,'-31'1'1180'0'0,"20"0"-1175"0"0,0 0 0 0 0,0-2 0 0 0,-1 1 0 0 0,1-1 0 0 0,-15-4 0 0 0,-13-1 72 0 0,7 2-18 0 0,-3-2 517 0 0,-41-2 1 0 0,48 5-276 0 0,-6 1 114 0 0,-70 5 0 0 0,-33 13-234 0 0,55-5-24 0 0,-138 23 428 0 0,58-9 142 0 0,112-19-546 0 0,1-2 0 0 0,-72-4 0 0 0,52-4-161 0 0,-1 2 0 0 0,0 4 0 0 0,-131 19 0 0 0,151-9-20 0 0,-73 25 0 0 0,101-30 0 0 0,-1-1 0 0 0,-33 4 0 0 0,39-8 0 0 0,0 0 0 0 0,0 2 0 0 0,1 0 0 0 0,0 1 0 0 0,0 1 0 0 0,-19 8 0 0 0,26-8-6 0 0,-1 1 0 0 0,1 0 0 0 0,0 0 0 0 0,0 1 0 0 0,1 0 0 0 0,-11 14 0 0 0,-40 61-105 0 0,30-38 120 0 0,9-12-11 0 0,-31 67 0 0 0,31-58-47 0 0,15-29 48 0 0,0 0-1 0 0,0 1 0 0 0,1-1 1 0 0,-3 24-1 0 0,-1 58-54 0 0,8-7 18 0 0,20 142 0 0 0,-2-47 39 0 0,-7 245 63 0 0,-14-127-64 0 0,3-258 0 0 0,1-15-17 0 0,1 0-1 0 0,1-1 0 0 0,9 33 0 0 0,27 80-60 0 0,6 28 35 0 0,-33-119 44 0 0,3 27-2 0 0,-9-44 36 0 0,18 60 0 0 0,-21-83-41 0 0,14 32 7 0 0,-12-30-1 0 0,8 22 0 0 0,-2-5-1 0 0,-9-22 1 0 0,1 0 0 0 0,-1 0 0 0 0,0 0 0 0 0,0 0 0 0 0,0 8 0 0 0,0-4 0 0 0,0 0 1 0 0,0 1-1 0 0,6 13 0 0 0,4 16-1 0 0,-6-19 1 0 0,-4-17 0 0 0,-1 1 0 0 0,0-1 0 0 0,0 1 0 0 0,0 0 0 0 0,0 9 0 0 0,-3 51 64 0 0,-16 112 0 0 0,14-145 4 0 0,2-1 0 0 0,2 41 0 0 0,1-24 43 0 0,0-38-99 0 0,0 1-1 0 0,0-1 1 0 0,1 1 0 0 0,1-1-1 0 0,0 0 1 0 0,0 0 0 0 0,7 15-1 0 0,9 32-11 0 0,-12-36 26 0 0,-2 1-1 0 0,-1 0 0 0 0,3 37 0 0 0,3 15 2 0 0,-8-60-17 0 0,1-1-1 0 0,0 1 0 0 0,1-1 0 0 0,1 0 0 0 0,0-1 0 0 0,12 22 0 0 0,-2-9-9 0 0,13 19 0 0 0,98 128 467 0 0,-119-163-450 0 0,1 0-1 0 0,1 0 1 0 0,-1-1-1 0 0,1 0 1 0 0,1 0-1 0 0,-1-1 1 0 0,1 0-1 0 0,1-1 0 0 0,-1 0 1 0 0,22 7-1 0 0,-32-12-16 0 0,18 5 0 0 0,1 0 0 0 0,31 6 0 0 0,0-4 79 0 0,-1 2 0 0 0,0 2 0 0 0,66 25 0 0 0,-62-12-18 0 0,36 12-62 0 0,-28-17 39 0 0,101 17-1 0 0,92-9 155 0 0,-115-15 155 0 0,42 1-161 0 0,-119-13-163 0 0,50-1 72 0 0,-78-3-116 0 0,11 0 270 0 0,0-1 0 0 0,55-14 0 0 0,-1-4-218 0 0,11-2-34 0 0,-25 1-37 0 0,144-20 0 0 0,-208 40 41 0 0,88-5 10 0 0,-95 7-1 0 0,0-1-1 0 0,0-1 1 0 0,-1-1 0 0 0,1 0-1 0 0,17-8 1 0 0,-26 11-8 0 0,60-26-2 0 0,-35 13 0 0 0,53-15 0 0 0,-54 21-9 0 0,-1 1 0 0 0,1 2 0 0 0,0 1 0 0 0,0 1 0 0 0,1 1 0 0 0,32 3-1 0 0,-17 3 10 0 0,52 13 0 0 0,-90-16 0 0 0,0 0 0 0 0,1 0 0 0 0,-1 0 0 0 0,1-1 0 0 0,0 0 0 0 0,-1 0 0 0 0,1-1 0 0 0,-1 0 0 0 0,0 0 0 0 0,1-1 0 0 0,-1 0 0 0 0,0 0 0 0 0,11-5 0 0 0,-12 4 0 0 0,0 1 0 0 0,0 0 0 0 0,0 0 0 0 0,0 1 0 0 0,0-1 0 0 0,1 1 0 0 0,9 0 0 0 0,12-2 0 0 0,-18 2 0 0 0,1 0 0 0 0,-1 1 0 0 0,1 0 0 0 0,16 3 0 0 0,5 1 0 0 0,-20-3 0 0 0,0 1 0 0 0,13 3 0 0 0,-14-2 0 0 0,1-1 0 0 0,16 2 0 0 0,40 4 0 0 0,-41-4 0 0 0,39 1 0 0 0,-52-6 29 0 0,-1 0 1 0 0,1 0-1 0 0,0-2 0 0 0,-1 1 0 0 0,1-2 0 0 0,-1 0 0 0 0,0-1 0 0 0,0 0 0 0 0,-1 0 0 0 0,13-9 0 0 0,-14 10-28 0 0,1-1 0 0 0,-1 1 0 0 0,1 1 0 0 0,0 0 0 0 0,1 1 0 0 0,19-2-1 0 0,-11 2-39 0 0,22-6-1 0 0,83-24 25 0 0,-58 10 96 0 0,80-23-18 0 0,-103 33-63 0 0,29-6 54 0 0,-51 14-44 0 0,-8 1-10 0 0,0 1 0 0 0,19-1 0 0 0,99-3 54 0 0,-119 6-29 0 0,0-1 1 0 0,-1-1 0 0 0,1 0 0 0 0,-1-1-1 0 0,1 0 1 0 0,-1-1 0 0 0,0 0-1 0 0,-1-1 1 0 0,1-1 0 0 0,-1 0 0 0 0,0-1-1 0 0,0 0 1 0 0,12-10 0 0 0,-1 2-11 0 0,0 1 0 0 0,2 0 0 0 0,0 2 0 0 0,50-17 0 0 0,-73 29-16 0 0,36-17 1 0 0,45-25 0 0 0,8-4 0 0 0,-51 25 18 0 0,0-2 0 0 0,-2-2 0 0 0,44-35-1 0 0,-54 39-13 0 0,48-39 49 0 0,-36 31-27 0 0,-1-3 0 0 0,-1-1-1 0 0,-2-1 1 0 0,54-68-1 0 0,-39 41 99 0 0,36-47 356 0 0,-64 76-275 0 0,-2-2 0 0 0,-1 0-1 0 0,-2-1 1 0 0,-2-1 0 0 0,15-45-1 0 0,-29 74-181 0 0,8-26 123 0 0,-1 1 1 0 0,7-53 0 0 0,-6-12 70 0 0,9-124 247 0 0,-15 81-174 0 0,1-169 406 0 0,-17 102-110 0 0,4 119-515 0 0,-53-355 5 0 0,44 341-75 0 0,1-79 44 0 0,15-2 158 0 0,2 91-253 0 0,-2 52 20 0 0,-2-1 1 0 0,-2 1 0 0 0,-1 0-1 0 0,-2 0 1 0 0,-2 1 0 0 0,-24-63-1 0 0,19 64 32 0 0,-15-36-35 0 0,-31-118 0 0 0,23 56-29 0 0,33 122 60 0 0,-38-112-70 0 0,38 116 72 0 0,1 0 0 0 0,-1 0 0 0 0,-10-13 0 0 0,-7-16 0 0 0,9 16 0 0 0,0 1 0 0 0,-2 0 0 0 0,-27-32 0 0 0,34 44 0 0 0,0 0 2 0 0,-18-14-1 0 0,-4-5-14 0 0,16 14 0 0 0,-2 0 0 0 0,1 1 0 0 0,-2 1 0 0 0,-22-14 1 0 0,26 20 2 0 0,0 1 0 0 0,0 0 0 0 0,-1 1 0 0 0,-24-6 0 0 0,-13-4-47 0 0,-61-17 47 0 0,74 22 9 0 0,14 4-15 0 0,1 1 0 0 0,-2 1 0 0 0,-39-2 0 0 0,59 6 16 0 0,0 1 0 0 0,0 0 0 0 0,0-1 0 0 0,-6 3 0 0 0,-15 2 0 0 0,-173 18-74 0 0,38-3 20 0 0,19-2 108 0 0,71-11-113 0 0,-39 3 64 0 0,-5-3-5 0 0,5-7 0 0 0,80 1-20 0 0,1 2 0 0 0,-39 9 0 0 0,46-8 16 0 0,-44 10 4 0 0,1 2 0 0 0,-116 46 0 0 0,148-51-24 0 0,-1 0 0 0 0,-64 9 0 0 0,0 1-21 0 0,86-17 42 0 0,0 1 0 0 0,0 0-1 0 0,-16 9 1 0 0,-3 3 5 0 0,23-14-2 0 0,0 1 0 0 0,0-1 0 0 0,-1 0 0 0 0,1-1 0 0 0,-1 0 0 0 0,0 0 0 0 0,1-1 0 0 0,-18 0 0 0 0,-36-5-83 0 0,44 2 39 0 0,0 0-1 0 0,-30 2 1 0 0,32 3 31 0 0,0 0 0 0 0,1 0-1 0 0,-1 2 1 0 0,1 0 0 0 0,-25 11-1 0 0,-18 2-50 0 0,44-14 64 0 0,1 0 0 0 0,0-1 0 0 0,-1 0 0 0 0,-20 1 0 0 0,15-3 0 0 0,-29 8 0 0 0,22-4-24 0 0,19-4 11 0 0,-1 0 0 0 0,-14 6-1 0 0,-31 8 14 0 0,33-10 0 0 0,-25 10 0 0 0,16-1 0 0 0,-14 6 0 0 0,-1-3-24 0 0,25-9 0 0 0,-35 10 0 0 0,-3-3-8 0 0,-75 33 0 0 0,112-38 32 0 0,-1 0 0 0 0,-18 14 0 0 0,-10 5 0 0 0,10-7-18 0 0,21-11-194 0 0,-1 0 1 0 0,0-2 0 0 0,-24 8-1 0 0,28-13-1654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39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 1 4144 0 0,'0'0'5549'0'0,"-2"1"-5762"0"0,-1 3 221 0 0,0-1 0 0 0,0 1 1 0 0,0 0-1 0 0,0-1 0 0 0,0 2 1 0 0,1-1-1 0 0,0 0 0 0 0,-1 0 1 0 0,2 1-1 0 0,-1-1 0 0 0,0 1 1 0 0,0 5-1 0 0,-2 9 450 0 0,-3 32 0 0 0,7-47-419 0 0,-22 283 1802 0 0,22-267-1960 0 0,-1 140 981 0 0,3-138-1506 0 0,0-1 0 0 0,1 0 0 0 0,1 0 0 0 0,1 0 0 0 0,11 27-1 0 0,-8-30-3337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41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1376 0 0,'0'0'8506'0'0,"2"1"-8306"0"0,0 0-138 0 0,1 0-1 0 0,0 0 1 0 0,0 0-1 0 0,-1 0 1 0 0,1-1-1 0 0,0 1 1 0 0,0-1-1 0 0,-1 0 1 0 0,1 1-1 0 0,0-1 1 0 0,0-1-1 0 0,0 1 0 0 0,4-1 1 0 0,6-2 342 0 0,22-8 1 0 0,-24 7-224 0 0,0 1 0 0 0,12-3 1 0 0,10 0 164 0 0,-19 3-172 0 0,0 1 1 0 0,23-1-1 0 0,-35 2-159 0 0,1 1-15 0 0,7 7 90 0 0,-9-6-54 0 0,-1 0 0 0 0,1 0 0 0 0,-1 1-1 0 0,1-1 1 0 0,-1 0 0 0 0,0 0 0 0 0,1 1-1 0 0,-1-1 1 0 0,0 0 0 0 0,0 0 0 0 0,0 2 0 0 0,0-1 41 0 0,0 1-29 0 0,0-1 1 0 0,-1 0-1 0 0,1 1 1 0 0,-1-1 0 0 0,0 0-1 0 0,0 0 1 0 0,1 1-1 0 0,-1-1 1 0 0,-1 0-1 0 0,1 0 1 0 0,0 0-1 0 0,0 0 1 0 0,-3 2-1 0 0,-4 9 160 0 0,-1 4 0 0 0,3-5 96 0 0,-15 23 0 0 0,14-24-188 0 0,-1 0 0 0 0,1 1 0 0 0,1-1 0 0 0,0 1 0 0 0,-8 25 0 0 0,3-5 27 0 0,8-23-78 0 0,0-1 0 0 0,0 1 1 0 0,1-1-1 0 0,0 1 0 0 0,1 0 0 0 0,-1 13 0 0 0,2-20-54 0 0,0-1-1 0 0,0 1 1 0 0,0-1-1 0 0,0 1 0 0 0,0-1 1 0 0,0 0-1 0 0,1 1 0 0 0,-1-1 1 0 0,0 1-1 0 0,1-1 1 0 0,-1 0-1 0 0,1 1 0 0 0,0-1 1 0 0,-1 0-1 0 0,1 0 0 0 0,0 1 1 0 0,0-1-1 0 0,0 0 1 0 0,0 0-1 0 0,0 0 0 0 0,1 1 1 0 0,0-1 0 0 0,0 0 0 0 0,1 0 1 0 0,-1 0-1 0 0,0 0 1 0 0,1 0-1 0 0,-1-1 0 0 0,1 1 1 0 0,3 0-1 0 0,9 2 32 0 0,-9-1-1 0 0,1 0 1 0 0,0 0 0 0 0,-1-1-1 0 0,1 0 1 0 0,0 0 0 0 0,0 0-1 0 0,8-1 1 0 0,17-3-921 0 0,-1-1-3677 0 0,-15 1-630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44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28 1376 0 0,'-13'6'9839'0'0,"19"-12"-8117"0"0,-3 3-1634 0 0,0 1-18 0 0,14-4 299 0 0,18-1-369 0 0,-16 3 8 0 0,-15 3 3 0 0,-1-1 1 0 0,1 2 0 0 0,-1-1-1 0 0,1 0 1 0 0,0 1 0 0 0,-1 0-1 0 0,1-1 1 0 0,0 2 0 0 0,0-1 0 0 0,-1 0-1 0 0,1 1 1 0 0,4 1 0 0 0,-3-1-24 0 0,-1 0 1 0 0,1 1-1 0 0,-1 0 1 0 0,0 0-1 0 0,1 0 1 0 0,-1 0 0 0 0,0 1-1 0 0,0 0 1 0 0,0 0-1 0 0,-1 0 1 0 0,1 0-1 0 0,-1 0 1 0 0,6 8 0 0 0,-7-9 17 0 0,0 1 0 0 0,-1 0 0 0 0,1-1 0 0 0,0 1 0 0 0,-1 0 0 0 0,0 0 0 0 0,0 0 0 0 0,0 0 0 0 0,0 0 0 0 0,0 0 0 0 0,-1 0 0 0 0,1 0 0 0 0,-1 0 0 0 0,0 6 0 0 0,-1-4 19 0 0,-1-1-1 0 0,0 0 1 0 0,1 1 0 0 0,-2-1-1 0 0,1 0 1 0 0,0 0-1 0 0,-1 0 1 0 0,0 0 0 0 0,1-1-1 0 0,-2 1 1 0 0,-4 4-1 0 0,-6 5 86 0 0,-22 15-1 0 0,25-20-111 0 0,-20 14 75 0 0,6-4 44 0 0,-35 32 1 0 0,58-49 20 0 0,2-1-146 0 0,0 1 0 0 0,-1-1 0 0 0,1 0 0 0 0,0 0 0 0 0,0 1 0 0 0,-1-1 0 0 0,1 0 0 0 0,0 1 1 0 0,0-1-1 0 0,0 0 0 0 0,-1 1 0 0 0,1-1 0 0 0,0 0 0 0 0,0 1 0 0 0,0-1 0 0 0,0 0 1 0 0,0 1-1 0 0,0-1 0 0 0,0 0 0 0 0,0 1 0 0 0,0-1 0 0 0,0 1 0 0 0,0 2 1 0 0,10 13 4 0 0,-9-14 15 0 0,1 0 0 0 0,-1 0 0 0 0,0 0 0 0 0,0 1 0 0 0,0-1 0 0 0,0 0 0 0 0,-1 0-1 0 0,1 1 1 0 0,-1-1 0 0 0,1 0 0 0 0,-1 1 0 0 0,0-1 0 0 0,0 0 0 0 0,0 1 0 0 0,0-1 0 0 0,0 0 0 0 0,-1 4 0 0 0,0-1 16 0 0,-1 0 0 0 0,0 0 0 0 0,0 0 0 0 0,-1 0-1 0 0,-3 6 1 0 0,-1 1 60 0 0,0-1-44 0 0,-1 1-1 0 0,0-1 0 0 0,-1 0 1 0 0,0-1-1 0 0,0 0 0 0 0,-1-1 1 0 0,-1 0-1 0 0,1 0 0 0 0,-1-1 1 0 0,-1 0-1 0 0,0-1 0 0 0,0-1 1 0 0,-18 8-1 0 0,15-10-1318 0 0,-1-3-3831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75 5984 0 0,'0'0'2320'0'0,"-6"0"-328"0"0,-5-8 64 0 0,4 1 536 0 0,4-2-2592 0 0,0-2 0 0 0,3-1-1240 0 0,0 8-296 0 0,-8-19-1656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45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11288 0 0,'0'0'1022'0'0,"1"2"-840"0"0,0 1-177 0 0,0-1-1 0 0,-1 0 1 0 0,1 1 0 0 0,-1-1 0 0 0,1 1 0 0 0,-1-1 0 0 0,0 1 0 0 0,0 0 0 0 0,0-1 0 0 0,0 1 0 0 0,-1-1 0 0 0,1 1 0 0 0,-1-1 0 0 0,-1 5 0 0 0,-2 13 5 0 0,2-6-10 0 0,2 0 0 0 0,0 19 0 0 0,1-3 0 0 0,-4-13 0 0 0,3-15 0 0 0,-1 0 0 0 0,1 0 0 0 0,0 0 0 0 0,-1 0 0 0 0,1 0 0 0 0,0 1 0 0 0,0-1 0 0 0,0 0 0 0 0,0 0 0 0 0,1 0 0 0 0,0 3 0 0 0,2 4 8 0 0,0-1 1 0 0,1 1-1 0 0,0-1 1 0 0,9 14-1 0 0,-1-5 344 0 0,-10-13-261 0 0,0 0 0 0 0,1 0 0 0 0,-1-1 0 0 0,1 1 0 0 0,0-1 0 0 0,0 0 0 0 0,0 0 0 0 0,6 4 0 0 0,5 3 191 0 0,-12-8-232 0 0,1 0-1 0 0,0 1 0 0 0,0-1 0 0 0,0-1 1 0 0,1 1-1 0 0,-1 0 0 0 0,0-1 0 0 0,1 1 1 0 0,-1-1-1 0 0,1 0 0 0 0,-1 0 0 0 0,6 0 1 0 0,12 1 164 0 0,-17-2-159 0 0,0 1 0 0 0,0-1 0 0 0,-1 0 0 0 0,1 0 0 0 0,0 0 0 0 0,0 0 0 0 0,0-1-1 0 0,-1 1 1 0 0,1-1 0 0 0,0 0 0 0 0,3-2 0 0 0,-4 2 1 0 0,10-6 195 0 0,-9 5-265 0 0,-1 0 0 0 0,0-1 1 0 0,0 1-1 0 0,0-1 1 0 0,-1 0-1 0 0,1 0 0 0 0,-1 0 1 0 0,1 0-1 0 0,2-6 1 0 0,-5 8-54 0 0,2 0-40 0 0,5-6-1013 0 0,-4 5 706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46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11056 0 0,'0'0'852'0'0,"-4"8"-528"0"0,-1 0-73 0 0,1 1 0 0 0,0 1 0 0 0,0-1 0 0 0,1 1 0 0 0,0-1 0 0 0,1 1 0 0 0,-2 16 0 0 0,1 73-449 0 0,3-73 264 0 0,4 141-89 0 0,-1-75 99 0 0,-1 41-53 0 0,-2-101-17 0 0,-1 8-481 0 0,-3-14-2979 0 0,0-6-959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3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4 8288 0 0,'0'0'3844'0'0,"0"0"-3603"0"0,-3 0-228 0 0,-9-1-106 0 0,10 1 85 0 0,-1 0-1 0 0,0 0 1 0 0,1 0-1 0 0,-1 0 1 0 0,0 0 0 0 0,0 0-1 0 0,1 1 1 0 0,-1-1 0 0 0,0 1-1 0 0,1 0 1 0 0,-1 0-1 0 0,1 0 1 0 0,-4 1 0 0 0,4 0 10 0 0,-1 0 1 0 0,0-1-1 0 0,0 1 1 0 0,0-1-1 0 0,0 0 1 0 0,0 0 0 0 0,0 0-1 0 0,0-1 1 0 0,0 1-1 0 0,0-1 1 0 0,-6 1-1 0 0,-39-5 617 0 0,12 0 316 0 0,32 4-797 0 0,0 0 1 0 0,0-1-1 0 0,1 1 1 0 0,-1-1-1 0 0,-4-2 1 0 0,3 2 49 0 0,0-1-1 0 0,0 1 1 0 0,0 0 0 0 0,0 0-1 0 0,-7 1 1 0 0,11-1-260 0 0,-4-1 77 0 0,4 2 246 0 0,1 1-778 0 0,4 82 637 0 0,-2-51-22 0 0,6 37 1 0 0,-4-38-96 0 0,1 39 1 0 0,-5-26 80 0 0,0-43 518 0 0,0-1-581 0 0,0 0-1 0 0,0 0 0 0 0,0 1 1 0 0,0-1-1 0 0,0 0 1 0 0,0 0-1 0 0,-1 0 0 0 0,1 0 1 0 0,0 0-1 0 0,0 0 1 0 0,0 0-1 0 0,0 1 0 0 0,0-1 1 0 0,0 0-1 0 0,0 0 1 0 0,0 0-1 0 0,0 0 0 0 0,0 0 1 0 0,0 0-1 0 0,0 1 1 0 0,0-1-1 0 0,0 0 0 0 0,0 0 1 0 0,0 0-1 0 0,0 0 1 0 0,0 0-1 0 0,0 0 0 0 0,0 1 1 0 0,0-1-1 0 0,0 0 1 0 0,0 0-1 0 0,1 0 0 0 0,-1 0 1 0 0,0 0-1 0 0,0 0 0 0 0,0 0 1 0 0,0 1-1 0 0,0-1 1 0 0,0 0-1 0 0,0 0 0 0 0,0 0 1 0 0,0 0-1 0 0,1 0 1 0 0,-1 0-1 0 0,0 0 0 0 0,0 0 1 0 0,0 0-1 0 0,0 0 1 0 0,7 8 244 0 0,-6-7-327 0 0,20 11 72 0 0,-15-9 0 0 0,0 0 0 0 0,0 1 0 0 0,9 6 0 0 0,-7-3 0 0 0,0 1 0 0 0,0-1 0 0 0,-1 1 0 0 0,0 0 0 0 0,11 17 0 0 0,-9-10 0 0 0,-5-10 0 0 0,-1 1 0 0 0,0-1 0 0 0,0 0 0 0 0,0 1 0 0 0,0-1 0 0 0,-1 1 0 0 0,0 0 0 0 0,-1 0 0 0 0,1 0 0 0 0,-1 0 0 0 0,0 0 0 0 0,0 8 0 0 0,-1-9 49 0 0,0 0 0 0 0,-1 0-1 0 0,0 0 1 0 0,0 0-1 0 0,0 0 1 0 0,0 0 0 0 0,-1-1-1 0 0,0 1 1 0 0,0 0-1 0 0,0-1 1 0 0,0 0 0 0 0,-1 1-1 0 0,0-1 1 0 0,0 0-1 0 0,0 0 1 0 0,0 0 0 0 0,-8 6-1 0 0,8-8-22 0 0,1 0 0 0 0,-1 0 0 0 0,0 0 0 0 0,0-1 0 0 0,0 1 0 0 0,0-1 0 0 0,-1 0 0 0 0,1 1 0 0 0,0-1 0 0 0,0-1 0 0 0,-1 1 0 0 0,1 0 0 0 0,-1-1 0 0 0,1 0 0 0 0,0 0 0 0 0,-1 0 0 0 0,1 0 0 0 0,-1 0 0 0 0,1-1 0 0 0,0 1 0 0 0,-1-1 0 0 0,1 0 0 0 0,0 0 0 0 0,-1 0-1 0 0,1-1 1 0 0,-5-2 0 0 0,2 0-171 0 0,0 1 0 0 0,1-1-1 0 0,0 0 1 0 0,0 0-1 0 0,0-1 1 0 0,0 0-1 0 0,1 0 1 0 0,-1 0 0 0 0,1 0-1 0 0,1 0 1 0 0,-1-1-1 0 0,-2-6 1 0 0,2-1-1260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6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646 0 3224 0 0,'-16'3'188'0'0,"12"-2"-154"0"0,0 0 0 0 0,1 0 0 0 0,-1-1 0 0 0,0 1 0 0 0,0-1-1 0 0,-6 0 1 0 0,-52 2 7368 0 0,23 4-7064 0 0,16 1-153 0 0,-41 18 0 0 0,25-8-150 0 0,21-10-19 0 0,1 1-1 0 0,1 0 1 0 0,-1 2 0 0 0,1 0-1 0 0,-18 15 1 0 0,18-14 142 0 0,-3 3 108 0 0,16-6-180 0 0,3-6-84 0 0,1 1-1 0 0,-1 0 0 0 0,1-1 1 0 0,0 1-1 0 0,-1-1 0 0 0,1 1 0 0 0,1-1 1 0 0,-1 1-1 0 0,0-1 0 0 0,0 0 1 0 0,1 0-1 0 0,-1 0 0 0 0,1 1 1 0 0,0-1-1 0 0,3 2 0 0 0,12 19-4 0 0,-10-11 26 0 0,1 0 0 0 0,13 16 0 0 0,-12-17 20 0 0,0 1-1 0 0,8 14 1 0 0,-4-4 80 0 0,-8-14-37 0 0,1 1 0 0 0,-2 1 0 0 0,8 17 0 0 0,-2-2 76 0 0,-8-23-141 0 0,0 1 1 0 0,-1 0-1 0 0,0 0 0 0 0,1 0 0 0 0,-1 0 1 0 0,0 0-1 0 0,-1 0 0 0 0,1 0 0 0 0,-1 0 1 0 0,1 1-1 0 0,-1-1 0 0 0,0 6 0 0 0,-1 0 41 0 0,-1 0 0 0 0,0 0-1 0 0,0 0 1 0 0,-1 0 0 0 0,0-1 0 0 0,0 0-1 0 0,-1 1 1 0 0,0-1 0 0 0,-1 0 0 0 0,0-1-1 0 0,0 1 1 0 0,0-1 0 0 0,-1 0 0 0 0,0-1-1 0 0,-12 11 1 0 0,-21 12 448 0 0,-2-1 1 0 0,-76 40-1 0 0,36-22-1270 0 0,78-45 554 0 0,1 0-1 0 0,-1 1 1 0 0,1-1 0 0 0,-1 1 0 0 0,1 0-1 0 0,0 0 1 0 0,0 0 0 0 0,0 0 0 0 0,-2 3-1 0 0,-4 7-871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7.3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11888 0 0,'0'0'19'0'0,"0"0"0"0"0,-1 1 1 0 0,1-1-1 0 0,0 0 0 0 0,-1 0 0 0 0,1 0 1 0 0,0 0-1 0 0,-1 0 0 0 0,1 0 1 0 0,0 1-1 0 0,-1-1 0 0 0,1 0 1 0 0,0 0-1 0 0,-1 0 0 0 0,1 1 0 0 0,0-1 1 0 0,0 0-1 0 0,-1 0 0 0 0,1 1 1 0 0,0-1-1 0 0,0 0 0 0 0,0 1 0 0 0,-1-1 1 0 0,1 0-1 0 0,0 1 0 0 0,0-1 1 0 0,0 0-1 0 0,0 1 0 0 0,0-1 1 0 0,0 0-1 0 0,0 1 0 0 0,0-1 0 0 0,0 0 1 0 0,0 1-1 0 0,0-1 0 0 0,0 0 1 0 0,0 1-1 0 0,0-1 0 0 0,0 1 1 0 0,0-1-1 0 0,0 0 0 0 0,0 1 0 0 0,0-1 1 0 0,0 0-1 0 0,1 1 0 0 0,-1-1 1 0 0,0 0-1 0 0,0 0 0 0 0,1 1 1 0 0,3 13 311 0 0,2 64-303 0 0,1 6 18 0 0,0 55 81 0 0,-5-105-34 0 0,-3 53 0 0 0,0-2 112 0 0,0-9-323 0 0,3 32-1258 0 0,0-87 598 0 0,-5-3-134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7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6912 0 0,'1'0'18'0'0,"-1"0"1"0"0,0 0-1 0 0,0 0 1 0 0,0 0 0 0 0,1 0-1 0 0,-1 0 1 0 0,0 0-1 0 0,0 0 1 0 0,0-1-1 0 0,1 1 1 0 0,-1 0 0 0 0,0 0-1 0 0,0 0 1 0 0,0 0-1 0 0,0 0 1 0 0,1 0-1 0 0,-1 0 1 0 0,0 0 0 0 0,0 0-1 0 0,0-1 1 0 0,0 1-1 0 0,1 0 1 0 0,-1 0-1 0 0,0 0 1 0 0,0 0 0 0 0,0 0-1 0 0,0-1 1 0 0,0 1-1 0 0,0 0 1 0 0,0 0-1 0 0,0 0 1 0 0,1-1 0 0 0,-1 1-1 0 0,0 0 1 0 0,0 0-1 0 0,0 0 1 0 0,0 0-1 0 0,0-1 1 0 0,0 1 0 0 0,0 0-1 0 0,0 0 1 0 0,0 0-1 0 0,0-1 1 0 0,0 1-1 0 0,0 0 1 0 0,0 0 0 0 0,-1-1-1 0 0,1-6 2963 0 0,0 7-2903 0 0,0-1 0 0 0,0 0 0 0 0,1 0 0 0 0,-1 0 0 0 0,0 0 1 0 0,1 0-1 0 0,-1 0 0 0 0,1 1 0 0 0,-1-1 0 0 0,1 0 0 0 0,0 0 1 0 0,-1 1-1 0 0,1-1 0 0 0,0 0 0 0 0,-1 1 0 0 0,1-1 0 0 0,0 1 0 0 0,0-1 1 0 0,-1 1-1 0 0,1-1 0 0 0,0 1 0 0 0,0 0 0 0 0,1-1 0 0 0,22-7-32 0 0,-21 8 99 0 0,11-3 45 0 0,1 0 0 0 0,0 2 0 0 0,21-1 0 0 0,-9 1 25 0 0,-6 1-11 0 0,0 1 0 0 0,22 4 0 0 0,-11-1-109 0 0,-14-2-64 0 0,-1 2 0 0 0,27 8 0 0 0,-11-3-32 0 0,-18-4-30 0 0,21 10 1 0 0,2 0-1169 0 0,-17-7-85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8.1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1 137 4608 0 0,'0'0'353'0'0,"1"2"-231"0"0,0 0 36 0 0,1 0 0 0 0,0 0 0 0 0,-1 0 0 0 0,1 0 0 0 0,0 0 1 0 0,0 0-1 0 0,0-1 0 0 0,0 1 0 0 0,0-1 0 0 0,1 1 0 0 0,-1-1 1 0 0,5 2-1 0 0,1 0 628 0 0,0-1 0 0 0,15 2 0 0 0,-5 0-173 0 0,-11-3-402 0 0,0-1-1 0 0,1 0 0 0 0,-1 0 0 0 0,0 0 1 0 0,0-1-1 0 0,0 0 0 0 0,0-1 1 0 0,-1 1-1 0 0,10-5 0 0 0,0 2 22 0 0,6-2-84 0 0,-1-1 1 0 0,0-1-1 0 0,0-1 1 0 0,-1-1-1 0 0,0 0 1 0 0,0-2-1 0 0,-1 0 0 0 0,25-22 1 0 0,-43 33-186 0 0,1-1 1 0 0,-1 1 0 0 0,0-1-1 0 0,0 0 1 0 0,0 1-1 0 0,0-1 1 0 0,0 0-1 0 0,0 0 1 0 0,0 0 0 0 0,-1 1-1 0 0,2-4 1 0 0,-2 4-2 0 0,0 1 0 0 0,0-1 0 0 0,0 0 0 0 0,1 0 0 0 0,-1 0 0 0 0,0 1 0 0 0,0-1 1 0 0,0 0-1 0 0,0 0 0 0 0,-1 0 0 0 0,1 0 0 0 0,0 1 0 0 0,0-1 0 0 0,0 0 0 0 0,-1 0 0 0 0,1 1 0 0 0,0-1 1 0 0,-1 0-1 0 0,1 0 0 0 0,-1 1 0 0 0,1-1 0 0 0,0 0 0 0 0,-1 1 0 0 0,0-1 0 0 0,1 0 0 0 0,-1 1 1 0 0,1-1-1 0 0,-1 1 0 0 0,0-1 0 0 0,0 0 0 0 0,-3 0-111 0 0,0-1 0 0 0,0 1 0 0 0,0 0 0 0 0,0 0 1 0 0,-1 1-1 0 0,1-1 0 0 0,0 1 0 0 0,0 0 0 0 0,-1 0 0 0 0,1 0 0 0 0,-6 1 1 0 0,-7 2-42 0 0,-24 8 0 0 0,34-9 293 0 0,-2 1 43 0 0,0 0-1 0 0,1 0 1 0 0,-1 1-1 0 0,1 0 1 0 0,0 0-1 0 0,0 1 1 0 0,-8 6-1 0 0,-10 7 847 0 0,14-10-480 0 0,1 0-1 0 0,-1 1 1 0 0,1 0 0 0 0,-13 15 0 0 0,15-14-329 0 0,0 1 0 0 0,1 0 0 0 0,0 1 0 0 0,1 0 0 0 0,1 0 0 0 0,-1 0 0 0 0,2 1 0 0 0,0-1 0 0 0,0 2 0 0 0,2-1 0 0 0,-5 26 0 0 0,7-33-182 0 0,0-1 0 0 0,1 0 0 0 0,-1 1 1 0 0,1-1-1 0 0,1 1 0 0 0,-1-1 0 0 0,1 1 1 0 0,0-1-1 0 0,0 0 0 0 0,0 1 0 0 0,4 7 0 0 0,-1-3-39 0 0,1 0-1 0 0,10 15 0 0 0,-12-22 10 0 0,0 1 0 0 0,0 0 0 0 0,0-1 1 0 0,1 1-1 0 0,0-1 0 0 0,0 0 0 0 0,0 0 0 0 0,5 3 0 0 0,4 2-580 0 0,1-1-1 0 0,0 0 0 0 0,1-1 0 0 0,-1 0 0 0 0,21 4 0 0 0,-4-5-4226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8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365 0 3680 0 0,'0'0'284'0'0,"0"2"-187"0"0,-2 8 7839 0 0,10-8-7728 0 0,3-2-143 0 0,0 0-1 0 0,20 4 1 0 0,-27-3-22 0 0,0 0-1 0 0,0 0 1 0 0,0 1 0 0 0,-1-1-1 0 0,1 1 1 0 0,-1 0 0 0 0,1 0 0 0 0,-1 0-1 0 0,1 0 1 0 0,-1 0 0 0 0,4 5 0 0 0,-4-4 22 0 0,1 1 1 0 0,-1-1-1 0 0,0 1 1 0 0,-1 0-1 0 0,1 0 1 0 0,-1 0-1 0 0,1 0 1 0 0,-1 1-1 0 0,0-1 1 0 0,-1 0-1 0 0,1 1 1 0 0,-1-1-1 0 0,0 1 1 0 0,0 0-1 0 0,0 0 1 0 0,-1-1-1 0 0,0 10 1 0 0,0-9-46 0 0,-1 1 0 0 0,0-1 1 0 0,-1 1-1 0 0,1-1 0 0 0,-1 0 0 0 0,0 1 1 0 0,0-1-1 0 0,-1 0 0 0 0,1-1 1 0 0,-1 1-1 0 0,0 0 0 0 0,-1-1 1 0 0,1 1-1 0 0,-1-1 0 0 0,-4 4 1 0 0,-1 1 16 0 0,-1 0 1 0 0,1-1-1 0 0,-2 0 1 0 0,1-1 0 0 0,-15 8-1 0 0,22-13-25 0 0,0-1-1 0 0,0 1 1 0 0,0-1-1 0 0,-1 0 1 0 0,1 0-1 0 0,0-1 1 0 0,-1 1-1 0 0,1-1 0 0 0,-1 1 1 0 0,1-1-1 0 0,0 0 1 0 0,-1 0-1 0 0,1-1 1 0 0,-1 1-1 0 0,1-1 1 0 0,0 0-1 0 0,-1 0 1 0 0,1 0-1 0 0,0 0 1 0 0,0 0-1 0 0,0-1 1 0 0,-1 1-1 0 0,2-1 1 0 0,-1 0-1 0 0,-3-2 1 0 0,-2-2 67 0 0,0-1 1 0 0,1 0-1 0 0,-1 0 1 0 0,2-1-1 0 0,-12-15 1 0 0,7 7 206 0 0,-18-18-1 0 0,7 8 382 0 0,22 26-647 0 0,-1-1-1 0 0,1 1 0 0 0,0-1 0 0 0,0 1 0 0 0,0-1 1 0 0,-1 1-1 0 0,1 0 0 0 0,0-1 0 0 0,-1 1 0 0 0,1-1 0 0 0,0 1 1 0 0,-1 0-1 0 0,1-1 0 0 0,0 1 0 0 0,-1 0 0 0 0,1 0 0 0 0,-1-1 1 0 0,1 1-1 0 0,-1 0 0 0 0,1 0 0 0 0,0 0 0 0 0,-1-1 1 0 0,1 1-1 0 0,-1 0 0 0 0,1 0 0 0 0,-1 0 0 0 0,1 0 0 0 0,-1 0 1 0 0,1 0-1 0 0,-1 0 0 0 0,1 0 0 0 0,-1 0 0 0 0,0 0 0 0 0,0 2-7 0 0,0-1 0 0 0,0 1 0 0 0,0-1 0 0 0,0 1-1 0 0,0 0 1 0 0,0-1 0 0 0,0 1 0 0 0,0 3-1 0 0,0-4-29 0 0,-54 164-68 0 0,17-63-344 0 0,34-91 227 0 0,1 1-1 0 0,-3 12 0 0 0,4-11-447 0 0,-1 0-1 0 0,-8 20 0 0 0,-12 17-1349 0 0,7-2-2663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9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296 32 3224 0 0,'-11'-1'301'0'0,"0"0"0"0"0,0-1 0 0 0,0 0 0 0 0,-18-7-1 0 0,17 5 864 0 0,-1 1-1 0 0,0 0 1 0 0,-13-1-1 0 0,-41 1 1519 0 0,71 21-2394 0 0,3 0-357 0 0,-5-12 89 0 0,0-1 1 0 0,0 1-1 0 0,6 8 1 0 0,17 29 768 0 0,31 71 1 0 0,-54-109-712 0 0,0 0 1 0 0,-1 0-1 0 0,0 0 1 0 0,0 1-1 0 0,0-1 1 0 0,0 0-1 0 0,-1 1 1 0 0,0-1-1 0 0,0 1 1 0 0,0-1-1 0 0,-1 0 1 0 0,0 1-1 0 0,0-1 1 0 0,0 0-1 0 0,-3 8 1 0 0,2-7-18 0 0,0-1 1 0 0,-1 1-1 0 0,0-1 1 0 0,0 1-1 0 0,-1-1 1 0 0,1 0-1 0 0,-1 0 1 0 0,0 0-1 0 0,0 0 1 0 0,-1-1-1 0 0,1 0 1 0 0,-11 7 0 0 0,9-7-148 0 0,0 0 0 0 0,-1 0 1 0 0,1-1-1 0 0,-1 0 1 0 0,0 0-1 0 0,0-1 0 0 0,0 0 1 0 0,0 0-1 0 0,-1-1 1 0 0,1 0-1 0 0,0 0 1 0 0,-1 0-1 0 0,1-1 0 0 0,-1-1 1 0 0,-13-1-1 0 0,5-1-488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2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15200 0 0,'0'0'4719'0'0,"7"6"-5287"0"0,-3 5 152 0 0,4 0-7199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8752 0 0,'0'0'3769'0'0,"-9"-1"-3794"0"0,20 14-644 0 0,-1 0 1 0 0,0 2-1 0 0,-1-1 1 0 0,0 1-1 0 0,-2 0 1 0 0,1 1-1 0 0,9 32 1 0 0,-13-33 1369 0 0,9 21-1 0 0,-12-35-672 0 0,-1-1 90 0 0,0 1 0 0 0,0 0 0 0 0,0-1 0 0 0,1 1 0 0 0,-1-1 0 0 0,0 1 0 0 0,1 0 0 0 0,-1-1-1 0 0,1 1 1 0 0,-1-1 0 0 0,0 1 0 0 0,1-1 0 0 0,-1 1 0 0 0,1-1 0 0 0,0 0 0 0 0,-1 1 0 0 0,1-1 0 0 0,-1 0 0 0 0,2 1 0 0 0,-2-1-82 0 0,1 1 1 0 0,0-1 0 0 0,0 0 0 0 0,0 0 0 0 0,0 0 0 0 0,0 0-1 0 0,0 0 1 0 0,0 0 0 0 0,0 0 0 0 0,0 0 0 0 0,0 0 0 0 0,0 0-1 0 0,0-1 1 0 0,0 1 0 0 0,0 0 0 0 0,-1 0 0 0 0,1-1 0 0 0,0 1-1 0 0,0-1 1 0 0,0 1 0 0 0,0-1 0 0 0,-1 1 0 0 0,1-1 0 0 0,0 0-1 0 0,0 1 1 0 0,-1-1 0 0 0,1 0 0 0 0,-1 0 0 0 0,2-1 0 0 0,-1 1 84 0 0,40-55 2437 0 0,-40 55-2440 0 0,0 0 1 0 0,1 0 0 0 0,-1 0-1 0 0,0 0 1 0 0,0 0 0 0 0,1 0-1 0 0,-1 1 1 0 0,0-1 0 0 0,1 0 0 0 0,-1 1-1 0 0,1-1 1 0 0,-1 1 0 0 0,1-1-1 0 0,-1 1 1 0 0,1 0 0 0 0,-1-1-1 0 0,1 1 1 0 0,-1 0 0 0 0,1 0 0 0 0,-1 0-1 0 0,1 1 1 0 0,1-1 0 0 0,2 0-210 0 0,-4 0 92 0 0,-1 1-1 0 0,1-1 1 0 0,0 0-1 0 0,-1 1 1 0 0,1-1-1 0 0,0 1 1 0 0,-1-1-1 0 0,1 1 1 0 0,-1-1-1 0 0,1 1 1 0 0,-1-1-1 0 0,1 1 1 0 0,-1-1-1 0 0,1 1 1 0 0,-1 0-1 0 0,1-1 1 0 0,-1 1-1 0 0,0 0 1 0 0,0-1-1 0 0,1 1 1 0 0,-1 0-1 0 0,0 0 1 0 0,0-1-1 0 0,0 1 1 0 0,1 0-1 0 0,-1 0 1 0 0,0-1-1 0 0,0 1 1 0 0,-1 1-1 0 0,4 9 73 0 0,0-4 305 0 0,-1 0-1 0 0,0 1 0 0 0,2 10 0 0 0,3 13-795 0 0,-6-29 150 0 0,-1 1 0 0 0,1-1 0 0 0,0 0-1 0 0,0 1 1 0 0,0-1 0 0 0,0 0 0 0 0,0 0 0 0 0,0 0-1 0 0,1 0 1 0 0,-1 0 0 0 0,1 0 0 0 0,-1 0 0 0 0,1 0-1 0 0,0-1 1 0 0,0 1 0 0 0,0-1 0 0 0,0 1 0 0 0,0-1-1 0 0,2 2 1 0 0,1 0-1266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1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1 389 17047 0 0,'0'0'5488'0'0,"2"-1"-5424"0"0,0-1-45 0 0,1 1-5 0 0,-1-1-1 0 0,0 1 1 0 0,1-1 0 0 0,-1 0-1 0 0,0 0 1 0 0,0 1-1 0 0,0-1 1 0 0,0-1-1 0 0,2-3 1 0 0,17-21 60 0 0,-17 22-75 0 0,0 0 0 0 0,0 0 0 0 0,0 0 0 0 0,5-11 0 0 0,-4 6-81 0 0,-2 0-1 0 0,1 0 0 0 0,-1 0 1 0 0,-1 0-1 0 0,0-1 1 0 0,1-21-1 0 0,-3 5-1712 0 0,-7-48 0 0 0,0 18 41 0 0,-4 9-19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2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0 7368 0 0,'0'16'520'0'0,"-1"1"1"0"0,-1-1 0 0 0,-4 19-1 0 0,-19 46 5215 0 0,13-48-4852 0 0,12-32-408 0 0,16-19-400 0 0,8-13 93 0 0,-17 21-161 0 0,0 0 0 0 0,1 0 1 0 0,1 1-1 0 0,0 0 0 0 0,17-14 0 0 0,0 6 240 0 0,1 0 1 0 0,38-17-1 0 0,-62 33-198 0 0,1-1-1 0 0,0 1 0 0 0,0-1 0 0 0,0 1 0 0 0,0 1 0 0 0,0-1 1 0 0,0 0-1 0 0,0 1 0 0 0,0 0 0 0 0,0 0 0 0 0,0 0 0 0 0,0 1 1 0 0,0-1-1 0 0,1 1 0 0 0,-1 0 0 0 0,-1 0 0 0 0,1 0 0 0 0,7 4 1 0 0,-6-2-18 0 0,-1-1 0 0 0,0 1 1 0 0,0 1-1 0 0,0-1 0 0 0,0 1 1 0 0,0-1-1 0 0,-1 1 0 0 0,1 0 1 0 0,-1 0-1 0 0,0 1 0 0 0,0-1 1 0 0,-1 0-1 0 0,1 1 0 0 0,2 8 1 0 0,2 6-258 0 0,-1 1 1 0 0,0 0 0 0 0,-2 0-1 0 0,0 0 1 0 0,-1 0 0 0 0,0 23-1 0 0,-3-17-6017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9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1 244 11256 0 0,'6'12'137'0'0,"1"0"1"0"0,0-1 0 0 0,1 1-1 0 0,0-2 1 0 0,1 1-1 0 0,0-1 1 0 0,1-1 0 0 0,13 12-1 0 0,-17-17-67 0 0,-1-1 0 0 0,1 1-1 0 0,0-1 1 0 0,0 0 0 0 0,0-1-1 0 0,0 1 1 0 0,0-1 0 0 0,1 0-1 0 0,-1-1 1 0 0,0 0-1 0 0,1 0 1 0 0,0 0 0 0 0,-1 0-1 0 0,1-1 1 0 0,9-1 0 0 0,-8 0 40 0 0,1-1 0 0 0,-1 0-1 0 0,1 0 1 0 0,-1 0 0 0 0,0-1 0 0 0,0 0 0 0 0,0-1 0 0 0,0 0 0 0 0,-1 0 0 0 0,1-1 0 0 0,7-6 0 0 0,-5 3-51 0 0,0 0 0 0 0,-1-1 0 0 0,0 0 0 0 0,-1 0 0 0 0,0-1 0 0 0,12-19 0 0 0,-17 24-37 0 0,-1-1 1 0 0,1 1-1 0 0,-1 0 0 0 0,0-1 0 0 0,-1 1 1 0 0,1-1-1 0 0,-1 0 0 0 0,0 1 0 0 0,0-1 1 0 0,-1 0-1 0 0,0 0 0 0 0,0 1 0 0 0,0-1 1 0 0,-1 0-1 0 0,1 0 0 0 0,-4-11 1 0 0,1 9 74 0 0,-1 0 0 0 0,1 0 0 0 0,-1 0 0 0 0,-1 1 1 0 0,0-1-1 0 0,0 1 0 0 0,0 0 0 0 0,-1 0 0 0 0,0 1 0 0 0,0-1 1 0 0,0 1-1 0 0,-1 1 0 0 0,0-1 0 0 0,0 1 0 0 0,-1 1 1 0 0,1-1-1 0 0,-12-4 0 0 0,6 4 5 0 0,1 0 0 0 0,-1 1 0 0 0,0 0 0 0 0,0 1 0 0 0,0 0 0 0 0,0 1 0 0 0,-1 1 0 0 0,1 0 0 0 0,-1 1 0 0 0,-21 2 0 0 0,26-1-79 0 0,0 1 0 0 0,0 0 0 0 0,0 0 0 0 0,-13 7-1 0 0,18-8-93 0 0,0 1 0 0 0,0 0 0 0 0,0 0 0 0 0,1 1 0 0 0,-1-1-1 0 0,1 1 1 0 0,0 0 0 0 0,0-1 0 0 0,0 2 0 0 0,0-1 0 0 0,-4 6-1 0 0,6-7-366 0 0,0 0 0 0 0,0 0 0 0 0,1 0 0 0 0,-1 0 0 0 0,1 0-1 0 0,-1 0 1 0 0,1 0 0 0 0,0 0 0 0 0,0 0 0 0 0,0 0 0 0 0,0 0-1 0 0,0 0 1 0 0,1 3 0 0 0,3 2-4623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59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24 334 13304 0 0,'0'0'605'0'0,"-1"1"-9"0"0,-21 14 943 0 0,23-25-1222 0 0,0 0 0 0 0,0 0 0 0 0,1 0 0 0 0,0 0 0 0 0,1 1 0 0 0,0-1 0 0 0,7-14 0 0 0,-1 6-331 0 0,0 1 0 0 0,2 0-1 0 0,12-16 1 0 0,-13 21-18 0 0,1-1-1 0 0,0 2 0 0 0,1 0 0 0 0,0 0 0 0 0,1 1 1 0 0,26-16-1 0 0,2 4-99 0 0,49-18 0 0 0,-80 36-152 0 0,-1 1 0 0 0,1 1 0 0 0,0-1 0 0 0,0 2 0 0 0,0 0 0 0 0,0 0 0 0 0,0 0 0 0 0,1 1 0 0 0,-1 1 0 0 0,0 0 0 0 0,0 0 0 0 0,0 1 0 0 0,16 5 0 0 0,0 3-1058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0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179 499 9672 0 0,'-15'6'897'0'0,"0"0"1"0"0,0 0 0 0 0,0 2 0 0 0,-26 17 0 0 0,34-19-528 0 0,-1-1 0 0 0,1 1 0 0 0,1 1 0 0 0,-1-1 0 0 0,1 1 0 0 0,1 0 0 0 0,-1 0 0 0 0,1 1 0 0 0,0 0 0 0 0,-4 10 0 0 0,7-13-374 0 0,1 0-1 0 0,0-1 0 0 0,0 1 1 0 0,0 0-1 0 0,1 0 0 0 0,-1-1 0 0 0,1 1 1 0 0,0 0-1 0 0,2 6 0 0 0,-1-1-57 0 0,1 1 0 0 0,0-1 0 0 0,5 10-1 0 0,-7-18 50 0 0,0-1-1 0 0,1 0 0 0 0,-1 0 1 0 0,1 0-1 0 0,-1 0 0 0 0,1 0 0 0 0,-1 0 1 0 0,1 0-1 0 0,0 0 0 0 0,0 0 0 0 0,0 0 1 0 0,-1 0-1 0 0,1 0 0 0 0,0 0 1 0 0,0 0-1 0 0,0-1 0 0 0,0 1 0 0 0,0 0 1 0 0,1-1-1 0 0,-1 1 0 0 0,2 0 1 0 0,-1-1 1 0 0,0 0 0 0 0,-1 0 0 0 0,1 0 0 0 0,0 0 0 0 0,0 0 0 0 0,0 0 0 0 0,0 0 0 0 0,0-1 0 0 0,-1 1 0 0 0,1-1 0 0 0,0 1 0 0 0,0-1 0 0 0,1-1 0 0 0,6-3-6 0 0,0 0 0 0 0,-1 0 0 0 0,0-2 0 0 0,11-8-1 0 0,5-9 184 0 0,-1-2 0 0 0,-2 0 0 0 0,0-1 0 0 0,23-40-1 0 0,157-313 626 0 0,-190 356-507 0 0,-1 0 1 0 0,-1-1 0 0 0,-1 1 0 0 0,7-43-1 0 0,-15 66-259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0,0-1 0 0 0,-1 1 0 0 0,1 0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0,-1 0 0 0 0,-9 8 239 0 0,-10 12-390 0 0,-3 10 39 0 0,1 1-1 0 0,-28 56 1 0 0,-27 64 168 0 0,58-108-794 0 0,-21 74 0 0 0,38-109 550 0 0,0-1 0 0 0,1 1 0 0 0,0-1 0 0 0,1 1 0 0 0,0-1 0 0 0,0 1 0 0 0,0-1 0 0 0,1 1 0 0 0,0-1 0 0 0,3 9 0 0 0,-3-12-11 0 0,0 1 1 0 0,1-1-1 0 0,0 0 1 0 0,-1 0-1 0 0,2 0 1 0 0,-1 0-1 0 0,0 0 1 0 0,1 0-1 0 0,0-1 1 0 0,0 1-1 0 0,0-1 1 0 0,0 0-1 0 0,0 1 1 0 0,1-2-1 0 0,0 1 1 0 0,-1 0-1 0 0,8 3 1 0 0,0-1-427 0 0,1-1 1 0 0,0 0-1 0 0,0 0 1 0 0,0-1-1 0 0,24 2 1 0 0,64-2-2374 0 0,-75-3 1795 0 0,-6 0-1730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0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184 116 2760 0 0,'0'0'7325'0'0,"2"1"-6374"0"0,27 9 1757 0 0,-26-9-2637 0 0,0-1 1 0 0,0 0-1 0 0,0 0 1 0 0,0-1-1 0 0,0 1 1 0 0,-1 0-1 0 0,1-1 1 0 0,0 0-1 0 0,0 0 1 0 0,-1 0-1 0 0,1 0 1 0 0,0 0-1 0 0,-1 0 1 0 0,1-1-1 0 0,-1 1 1 0 0,0-1-1 0 0,1 1 1 0 0,-1-1-1 0 0,0 0 1 0 0,0 0-1 0 0,0 0 1 0 0,0 0-1 0 0,0-1 1 0 0,-1 1 0 0 0,1 0-1 0 0,-1-1 1 0 0,1 1-1 0 0,-1-1 1 0 0,0 0-1 0 0,0 1 1 0 0,0-1-1 0 0,0 0 1 0 0,-1 0-1 0 0,1 0 1 0 0,-1 1-1 0 0,0-1 1 0 0,1 0-1 0 0,-1 0 1 0 0,0 0-1 0 0,-1 0 1 0 0,1 1-1 0 0,-1-1 1 0 0,1 0-1 0 0,-1 0 1 0 0,0 0-1 0 0,0 1 1 0 0,0-1-1 0 0,0 0 1 0 0,-3-4-1 0 0,2 5-63 0 0,1 0-1 0 0,-1 0 0 0 0,0 0 0 0 0,1 0 0 0 0,-1 0 1 0 0,0 1-1 0 0,0-1 0 0 0,0 1 0 0 0,-1-1 0 0 0,1 1 1 0 0,0 0-1 0 0,0 0 0 0 0,-1 0 0 0 0,1 0 0 0 0,-1 0 1 0 0,1 0-1 0 0,-5 0 0 0 0,3 1 26 0 0,0 0-1 0 0,0 0 0 0 0,0 1 1 0 0,0-1-1 0 0,0 1 1 0 0,0 0-1 0 0,0 0 1 0 0,0 0-1 0 0,0 0 0 0 0,-4 3 1 0 0,-4 2 76 0 0,0 1 1 0 0,1 1 0 0 0,0 0-1 0 0,1 0 1 0 0,-16 16-1 0 0,15-13-27 0 0,5-5-22 0 0,-1 0 1 0 0,1 0 0 0 0,1 1 0 0 0,-9 13 0 0 0,1 1-61 0 0,-17 43 0 0 0,28-57-33 0 0,-1 0 0 0 0,1 1 1 0 0,0-1-1 0 0,1 1 0 0 0,-1-1 0 0 0,2 1 0 0 0,-1 0 0 0 0,1 0 0 0 0,0-1 0 0 0,2 11 0 0 0,-1-15-21 0 0,0 1 0 0 0,1-1 0 0 0,-1 1 0 0 0,1-1 0 0 0,0 0 0 0 0,0 1 0 0 0,0-1-1 0 0,1 0 1 0 0,-1 0 0 0 0,1-1 0 0 0,0 1 0 0 0,0 0 0 0 0,0-1 0 0 0,0 0-1 0 0,0 0 1 0 0,0 0 0 0 0,0 0 0 0 0,1 0 0 0 0,5 2 0 0 0,-2-2-150 0 0,1-1 0 0 0,0 0 0 0 0,-1 0 1 0 0,1 0-1 0 0,0-1 0 0 0,0-1 0 0 0,13-1 0 0 0,-14 1-6 0 0,59-8-3082 0 0,-49 9 1364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0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1 366 4576 0 0,'0'0'208'0'0,"12"-14"2860"0"0,-3 1 5641 0 0,18-19-7119 0 0,29-43-648 0 0,-44 57-945 0 0,1 0-1 0 0,0 1 1 0 0,30-28-1 0 0,-40 42 4 0 0,16-15 0 0 0,1 1 0 0 0,1 0 0 0 0,1 2 0 0 0,0 1 0 0 0,32-16 0 0 0,-43 26-10 0 0,-1 0-1 0 0,18-5 1 0 0,-24 8-248 0 0,-1 1 1 0 0,0-1 0 0 0,1 1-1 0 0,-1-1 1 0 0,0 1 0 0 0,1 0-1 0 0,-1 1 1 0 0,1-1 0 0 0,-1 1-1 0 0,0-1 1 0 0,1 1 0 0 0,5 2-1 0 0,-2-1-3752 0 0,2 3-1050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1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190 160 3224 0 0,'0'0'143'0'0,"0"2"-3"0"0,-3 18-421 0 0,0 3 3163 0 0,3-21-2076 0 0,0 0 1 0 0,0-1 0 0 0,1 1 0 0 0,-1 0 0 0 0,0-1-1 0 0,0 1 1 0 0,1-1 0 0 0,-1 1 0 0 0,1 0-1 0 0,1 2 1 0 0,-1-3-265 0 0,1 0-118 0 0,1-1-381 0 0,0 1 0 0 0,0-1 1 0 0,0 0-1 0 0,0 0 0 0 0,1 0 1 0 0,-1-1-1 0 0,0 1 1 0 0,0-1-1 0 0,0 1 0 0 0,0-1 1 0 0,0 0-1 0 0,0 0 1 0 0,0 0-1 0 0,0-1 0 0 0,0 1 1 0 0,0-1-1 0 0,4-3 1 0 0,4-4 9 0 0,-1 0 0 0 0,17-18-1 0 0,-25 26-52 0 0,-1-1-1 0 0,-1 1 0 0 0,1 0 0 0 0,0 0 0 0 0,0 0 1 0 0,0-1-1 0 0,0 1 0 0 0,-1 0 0 0 0,1-1 0 0 0,-1 1 0 0 0,1-1 1 0 0,-1 1-1 0 0,0-1 0 0 0,1 1 0 0 0,-1-1 0 0 0,0 1 1 0 0,0-1-1 0 0,0 1 0 0 0,0-1 0 0 0,0 1 0 0 0,0 0 0 0 0,-1-3 1 0 0,0 3 0 0 0,1 0 1 0 0,-1 0 0 0 0,1 0 0 0 0,-1 1-1 0 0,1-1 1 0 0,-1 0 0 0 0,1 0-1 0 0,-1 1 1 0 0,0-1 0 0 0,0 0 0 0 0,1 1-1 0 0,-1-1 1 0 0,0 1 0 0 0,0-1 0 0 0,0 1-1 0 0,1-1 1 0 0,-1 1 0 0 0,0 0-1 0 0,0-1 1 0 0,0 1 0 0 0,0 0 0 0 0,0 0-1 0 0,0-1 1 0 0,0 1 0 0 0,0 0 0 0 0,0 0-1 0 0,0 0 1 0 0,0 0 0 0 0,0 1 0 0 0,0-1-1 0 0,0 0 1 0 0,0 0 0 0 0,0 0-1 0 0,-1 1 1 0 0,-12 4 189 0 0,0 0-1 0 0,0 0 0 0 0,0 1 1 0 0,1 1-1 0 0,-18 12 1 0 0,3 1 202 0 0,-32 29 0 0 0,48-38-358 0 0,1 1-1 0 0,1 0 0 0 0,0 1 1 0 0,0 0-1 0 0,-10 20 0 0 0,17-28-95 0 0,1-1 0 0 0,0 1-1 0 0,0 0 1 0 0,0 0 0 0 0,0 0 0 0 0,1 1-1 0 0,0-1 1 0 0,0 0 0 0 0,0 0-1 0 0,1 1 1 0 0,-1-1 0 0 0,1 1-1 0 0,1-1 1 0 0,-1 0 0 0 0,1 1-1 0 0,0-1 1 0 0,0 0 0 0 0,0 0-1 0 0,1 1 1 0 0,0-1 0 0 0,0 0-1 0 0,4 6 1 0 0,-5-8-45 0 0,1-1 0 0 0,-1 0 0 0 0,1 1-1 0 0,0-1 1 0 0,0 0 0 0 0,0 0 0 0 0,0 0 0 0 0,1 0 0 0 0,-1-1 0 0 0,0 1-1 0 0,4 1 1 0 0,31 13-1229 0 0,-18-9 320 0 0,-14-6 827 0 0,-1 1 0 0 0,1-1 0 0 0,0 0 0 0 0,-1 0 0 0 0,1-1 1 0 0,0 1-1 0 0,0-1 0 0 0,-1 0 0 0 0,6-1 0 0 0,44-9-1328 0 0,-39 7 1032 0 0,4-3-76 0 0,0 0 0 0 0,-1-1 0 0 0,0 0 0 0 0,-1-2 0 0 0,29-18-1 0 0,-6 0 7572 0 0,-56 33-5062 0 0,-13 4-1619 0 0,1 1 0 0 0,0 1 0 0 0,1 2 0 0 0,-26 16 0 0 0,46-25-184 0 0,1-1 0 0 0,0 1 1 0 0,0 0-1 0 0,1 0 0 0 0,0 1 1 0 0,-1-1-1 0 0,2 1 0 0 0,-1 0 1 0 0,1 1-1 0 0,0-1 0 0 0,0 1 1 0 0,1 0-1 0 0,0 0 0 0 0,0 0 1 0 0,0 0-1 0 0,-1 9 0 0 0,3-14-100 0 0,1-1 0 0 0,-1 1 0 0 0,1-1 0 0 0,0 1 0 0 0,0 0 0 0 0,0-1 0 0 0,0 1 0 0 0,0-1 0 0 0,0 1 0 0 0,0-1 0 0 0,0 1 0 0 0,0 0 0 0 0,1-1 0 0 0,-1 1 0 0 0,1-1 0 0 0,-1 1 0 0 0,1-1 0 0 0,0 0 0 0 0,-1 1 0 0 0,1-1 0 0 0,0 0 1 0 0,0 1-1 0 0,0-1 0 0 0,0 0 0 0 0,0 0 0 0 0,0 0 0 0 0,0 0 0 0 0,0 0 0 0 0,1 0 0 0 0,2 2 0 0 0,-1-2 23 0 0,0 1 0 0 0,0-1 0 0 0,1 0 0 0 0,-1 0 0 0 0,0 0 1 0 0,1 0-1 0 0,-1 0 0 0 0,1-1 0 0 0,-1 0 0 0 0,1 0 0 0 0,0 0 0 0 0,6-1 1 0 0,8-2 118 0 0,0-2 1 0 0,-1 0 0 0 0,1-1 0 0 0,-1-1 0 0 0,0 0-1 0 0,-1-2 1 0 0,0 0 0 0 0,0 0 0 0 0,15-14-1 0 0,19-17-89 0 0,56-59-1 0 0,-58 52-275 0 0,104-106-633 0 0,-128 126 704 0 0,-2-1 0 0 0,-1-1 0 0 0,34-62-1 0 0,-49 80 146 0 0,6-11 30 0 0,-11 21-59 0 0,-1 0 0 0 0,1 0 1 0 0,-1 0-1 0 0,0 0 0 0 0,0 0 1 0 0,1 0-1 0 0,-1 0 0 0 0,0 0 1 0 0,0-1-1 0 0,0 1 0 0 0,0 0 1 0 0,0 0-1 0 0,0 0 0 0 0,0 0 1 0 0,0 0-1 0 0,-1-2 0 0 0,1 3 10 0 0,-1-1-1 0 0,1 1 1 0 0,-1-1-1 0 0,1 1 1 0 0,-1-1 0 0 0,0 1-1 0 0,1-1 1 0 0,-1 1-1 0 0,1 0 1 0 0,-1-1-1 0 0,0 1 1 0 0,1 0-1 0 0,-1 0 1 0 0,0-1-1 0 0,1 1 1 0 0,-1 0-1 0 0,0 0 1 0 0,1 0-1 0 0,-1 0 1 0 0,0 0 0 0 0,1 0-1 0 0,-1 0 1 0 0,0 0-1 0 0,1 0 1 0 0,-1 0-1 0 0,0 0 1 0 0,1 0-1 0 0,-1 1 1 0 0,-1-1-1 0 0,-21 11 418 0 0,0 7-373 0 0,0 1 0 0 0,2 0-1 0 0,0 2 1 0 0,-19 26-1 0 0,15-19-73 0 0,-11 14-56 0 0,2 1 0 0 0,-38 64 1 0 0,52-72-1474 0 0,-30 72 1 0 0,35-61-3723 0 0,6 0-1514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3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59 4608 0 0,'0'0'353'0'0,"0"-1"-231"0"0,0-3 52 0 0,-4-21 4030 0 0,4 24-3657 0 0,-3-14 326 0 0,3 15-687 0 0,0-1-89 0 0,0 1 0 0 0,0-1 0 0 0,0 1 1 0 0,0-1-1 0 0,-1 1 0 0 0,1-1 0 0 0,0 1 0 0 0,0-1 0 0 0,1 1 0 0 0,-1-1 1 0 0,0 1-1 0 0,0-1 0 0 0,0 1 0 0 0,0-1 0 0 0,0 1 0 0 0,0-1 1 0 0,1 1-1 0 0,-1-1 0 0 0,1 0-96 0 0,-1 1 0 0 0,0 0-1 0 0,1 0 1 0 0,-1 0 0 0 0,0-1 0 0 0,1 1 0 0 0,-1 0 0 0 0,0 0-1 0 0,1 0 1 0 0,-1 0 0 0 0,0 0 0 0 0,1 0 0 0 0,-1 0 0 0 0,1 0-1 0 0,-1 0 1 0 0,0 0 0 0 0,1 0 0 0 0,-1 0 0 0 0,0 0 0 0 0,1 0-1 0 0,-1 0 1 0 0,0 0 0 0 0,1 0 0 0 0,-1 0 0 0 0,1 1 0 0 0,-1-1-1 0 0,0 0 1 0 0,1 0 0 0 0,-1 0 0 0 0,0 0 0 0 0,0 1 0 0 0,1-1-1 0 0,-1 0 1 0 0,0 1 0 0 0,0-1 0 0 0,1 0 0 0 0,-1 0 0 0 0,0 1 0 0 0,0-1-1 0 0,1 1 1 0 0,0 0 6 0 0,4 5 39 0 0,0-1 0 0 0,0 1 0 0 0,-1 1 0 0 0,1-1 0 0 0,-1 1 0 0 0,-1-1 0 0 0,7 16 1 0 0,-4-6 61 0 0,-1 1 0 0 0,5 26 1 0 0,-4-6-3 0 0,-1-1 0 0 0,1 44 0 0 0,-23 170 45 0 0,15-229 53 0 0,0-1-1 0 0,-2 0 1 0 0,-1-1 0 0 0,-13 36 0 0 0,18-53 1187 0 0,-7-8-696 0 0,5 4-639 0 0,0-1 0 0 0,1 0 0 0 0,-1 0 0 0 0,1 1 0 0 0,0-1 0 0 0,0 0 0 0 0,0 0 0 0 0,0 0 0 0 0,0 0 0 0 0,0 0 0 0 0,1 0 1 0 0,0 0-1 0 0,0 0 0 0 0,0-1 0 0 0,0 1 0 0 0,0 0 0 0 0,1-4 0 0 0,1-4-72 0 0,0 0 0 0 0,1 0 0 0 0,6-15 0 0 0,-3 13-10 0 0,0 1-1 0 0,1 0 0 0 0,0 0 0 0 0,1 1 1 0 0,0 0-1 0 0,1 1 0 0 0,0 0 0 0 0,19-16 1 0 0,-13 13 11 0 0,1 0 1 0 0,1 2-1 0 0,0 0 1 0 0,1 0-1 0 0,24-9 0 0 0,-25 13 15 0 0,0 2 0 0 0,0 0 0 0 0,0 0 0 0 0,20-1 0 0 0,-28 5 0 0 0,0 0 0 0 0,0 0 0 0 0,0 1 0 0 0,0 1 0 0 0,0 0 0 0 0,0 0 0 0 0,0 0 0 0 0,0 1 0 0 0,16 6 0 0 0,-23-7 5 0 0,1 1-1 0 0,-1-1 0 0 0,0 0 1 0 0,0 1-1 0 0,0-1 0 0 0,0 1 0 0 0,0 0 1 0 0,0 0-1 0 0,0 0 0 0 0,0 0 0 0 0,0 0 1 0 0,-1 0-1 0 0,1 0 0 0 0,-1 0 1 0 0,0 1-1 0 0,0-1 0 0 0,0 1 0 0 0,0-1 1 0 0,0 1-1 0 0,0-1 0 0 0,0 6 0 0 0,0-5 1 0 0,-1 1-1 0 0,0 0 0 0 0,0 0 0 0 0,0 0 0 0 0,0 0 0 0 0,-1 0 0 0 0,0 0 1 0 0,1-1-1 0 0,-1 1 0 0 0,-1 0 0 0 0,1 0 0 0 0,-1-1 0 0 0,-3 7 0 0 0,-4 4 38 0 0,-1 0 0 0 0,-1 0 0 0 0,-1-1 0 0 0,0-1 0 0 0,0 0-1 0 0,-1 0 1 0 0,-1-2 0 0 0,-26 17 0 0 0,10-10 0 0 0,0-1 0 0 0,-2-2 1 0 0,-44 14-1 0 0,59-23-127 0 0,1-1 1 0 0,-1 0-1 0 0,1-1 1 0 0,-1-1-1 0 0,0-1 1 0 0,0 0-1 0 0,-27-3 1 0 0,30 0-1896 0 0,0 0 1 0 0,-26-9-1 0 0,24 4-3166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4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0 16208 0 0,'0'2'365'0'0,"-2"60"19"0"0,-4 0 1 0 0,-13 62-1 0 0,-1-19-640 0 0,-11 65 601 0 0,-11 10-3598 0 0,41-176 3023 0 0,-11 32-5086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25 11976 0 0,'-4'6'576'0'0,"-3"8"-396"0"0,1-1 1 0 0,1 1-1 0 0,1 0 1 0 0,-4 17-1 0 0,-4 11 1086 0 0,10-23-593 0 0,1-1 1144 0 0,2-18-1811 0 0,-1 0-1 0 0,1 0 1 0 0,-1 0-1 0 0,1 0 1 0 0,-1 0-1 0 0,1 0 1 0 0,-1 0-1 0 0,1 0 1 0 0,-1 0-1 0 0,1 0 1 0 0,-1 0-1 0 0,1-1 1 0 0,-1 1 0 0 0,1 0-1 0 0,-1 0 1 0 0,1 0-1 0 0,-1-1 1 0 0,1 1-1 0 0,-1 0 1 0 0,0 0-1 0 0,1-1 1 0 0,-1 1-1 0 0,1 0 1 0 0,-1-1-1 0 0,0 1 1 0 0,1-1-1 0 0,-1 1 1 0 0,1-1 0 0 0,-1 1-2 0 0,24-37-4 0 0,-18 28 0 0 0,0 1 0 0 0,-1-1 0 0 0,0 0 0 0 0,-1 0 0 0 0,0 0 0 0 0,5-17 0 0 0,-3 10 0 0 0,0-5 0 0 0,-5 17 0 0 0,0 0 0 0 0,0 1 0 0 0,0-1 0 0 0,1 1 0 0 0,-1-1 0 0 0,1 1 0 0 0,0-1 0 0 0,2-2 0 0 0,-4 6 0 0 0,0 0 0 0 0,0-1 0 0 0,0 1 0 0 0,0 0 0 0 0,0 0 0 0 0,1 0 0 0 0,-1 0 0 0 0,0 0 0 0 0,0 0 0 0 0,0 0 0 0 0,0 0 0 0 0,0 0 0 0 0,0 0 0 0 0,0-1 0 0 0,0 1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1 0 0 0,3 5 0 0 0,-2 10 0 0 0,-1-14 0 0 0,1 24 383 0 0,-2 0 0 0 0,0-1 0 0 0,-2 1 0 0 0,-8 33 0 0 0,7-37-481 0 0,-2 0-1 0 0,-1-1 1 0 0,0 0 0 0 0,-1 0 0 0 0,-2 0-1 0 0,-12 20 1 0 0,16-32 123 0 0,0 0-1 0 0,-1 0 1 0 0,0-1 0 0 0,0 1 0 0 0,-1-2 0 0 0,-11 9-1 0 0,13-11 30 0 0,0-1 0 0 0,0 0 0 0 0,0-1-1 0 0,-1 1 1 0 0,0-1 0 0 0,0-1-1 0 0,0 1 1 0 0,0-1 0 0 0,0 0-1 0 0,-9 1 1 0 0,12-3-37 0 0,-1 1 0 0 0,1-1 0 0 0,0 0 1 0 0,-1 0-1 0 0,1 0 0 0 0,-9-2 0 0 0,11 2-126 0 0,0-1 1 0 0,1 0-1 0 0,-1 1 0 0 0,0-1 0 0 0,1 0 1 0 0,-1 0-1 0 0,1 0 0 0 0,-1-1 0 0 0,1 1 1 0 0,0 0-1 0 0,0 0 0 0 0,-1-1 1 0 0,1 1-1 0 0,0-1 0 0 0,0 1 0 0 0,0-1 1 0 0,0 0-1 0 0,0 1 0 0 0,0-3 0 0 0,-5-8-4189 0 0,1 0-1315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4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3680 0 0,'0'0'284'0'0,"1"3"-187"0"0,3 38 4374 0 0,-1-15 647 0 0,-3-20-4111 0 0,0 1 1 0 0,0 0-1 0 0,-1 8 0 0 0,0-11-1009 0 0,1-1 0 0 0,-1 1 0 0 0,1-1 0 0 0,0 1 0 0 0,0-1 0 0 0,0 1 0 0 0,1-1 0 0 0,-1 1 0 0 0,1-1 0 0 0,0 1 0 0 0,0-1 0 0 0,0 0 0 0 0,0 1 0 0 0,0-1 0 0 0,3 4 0 0 0,-3-5-1 0 0,1 0 0 0 0,-1 0-1 0 0,1 0 1 0 0,0 0-1 0 0,0-1 1 0 0,-1 1 0 0 0,1 0-1 0 0,0-1 1 0 0,1 1-1 0 0,-1-1 1 0 0,0 1 0 0 0,0-1-1 0 0,0 0 1 0 0,1 0-1 0 0,-1 0 1 0 0,6 1 0 0 0,-3-2-9 0 0,0 1 0 0 0,0-1 0 0 0,1 0 1 0 0,-1 0-1 0 0,0 0 0 0 0,0-1 0 0 0,6-1 0 0 0,57-12 12 0 0,-67 14 18 0 0,0 0-1 0 0,0 0 0 0 0,0 0 1 0 0,0 0-1 0 0,0 0 0 0 0,0 0 0 0 0,0 0 1 0 0,0 0-1 0 0,0 0 0 0 0,-1 1 0 0 0,1-1 1 0 0,0 0-1 0 0,0 0 0 0 0,0 1 1 0 0,0-1-1 0 0,0 1 0 0 0,0-1 0 0 0,-1 1 1 0 0,1-1-1 0 0,0 1 0 0 0,0 0 1 0 0,-1-1-1 0 0,1 1 0 0 0,0 0 0 0 0,-1 0 1 0 0,1-1-1 0 0,-1 1 0 0 0,1 0 0 0 0,-1 0 1 0 0,1 0-1 0 0,-1 0 0 0 0,0 0 1 0 0,1-1-1 0 0,-1 1 0 0 0,0 0 0 0 0,0 0 1 0 0,0 0-1 0 0,1 2 0 0 0,0 5 82 0 0,-1 0 0 0 0,1 0 0 0 0,-2 14 0 0 0,1-9 55 0 0,-1 0 77 0 0,-4 26 0 0 0,2-25-198 0 0,0 24 0 0 0,3-38-135 0 0,0 1-1 0 0,0-1 0 0 0,-1 1 0 0 0,1-1 0 0 0,0 1 0 0 0,0-1 1 0 0,0 0-1 0 0,0 1 0 0 0,0-1 0 0 0,0 1 0 0 0,1-1 1 0 0,-1 1-1 0 0,0-1 0 0 0,0 1 0 0 0,0-1 0 0 0,0 1 0 0 0,0-1 1 0 0,1 0-1 0 0,-1 1 0 0 0,0-1 0 0 0,0 1 0 0 0,1-1 0 0 0,-1 0 1 0 0,0 1-1 0 0,1-1 0 0 0,-1 0 0 0 0,0 1 0 0 0,1-1 0 0 0,-1 0 1 0 0,1 0-1 0 0,-1 1 0 0 0,1-1 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04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60 164 11056 0 0,'12'-1'579'0'0,"0"-1"0"0"0,0-1 0 0 0,0 0 0 0 0,0 0 0 0 0,15-7 0 0 0,-21 7-116 0 0,3 0-240 0 0,1-2-1 0 0,-1 1 1 0 0,-1-1 0 0 0,1-1-1 0 0,13-10 1 0 0,-18 13-262 0 0,0-1 0 0 0,0 0 0 0 0,0 0 0 0 0,0 0 1 0 0,-1 0-1 0 0,0-1 0 0 0,0 1 0 0 0,0-1 0 0 0,0 0 0 0 0,-1 0 0 0 0,4-10 0 0 0,-5 14-3 0 0,-1 0-1 0 0,0-1 1 0 0,1 1-1 0 0,-1 0 0 0 0,0 0 1 0 0,0 0-1 0 0,0 0 1 0 0,0 0-1 0 0,0 0 1 0 0,0-1-1 0 0,0 1 0 0 0,-1 0 1 0 0,1 0-1 0 0,0 0 1 0 0,0 0-1 0 0,-1 0 1 0 0,1 0-1 0 0,-1 0 1 0 0,1 0-1 0 0,-1 0 0 0 0,0 0 1 0 0,1 0-1 0 0,-1 0 1 0 0,-1-1-1 0 0,1 1 31 0 0,-1 0 0 0 0,0 0 0 0 0,1 0 0 0 0,-1 0 0 0 0,0 0 0 0 0,0 0 0 0 0,0 1-1 0 0,0-1 1 0 0,0 1 0 0 0,0-1 0 0 0,0 1 0 0 0,-3 0 0 0 0,-2 0 106 0 0,0 0 0 0 0,0 0-1 0 0,0 1 1 0 0,0 0 0 0 0,1 0 0 0 0,-1 1 0 0 0,-10 3 0 0 0,4 2 169 0 0,1 0 0 0 0,-1 1 0 0 0,1 0 0 0 0,1 1 0 0 0,0 1 0 0 0,-17 17 0 0 0,18-17-65 0 0,4-4-90 0 0,0 0-1 0 0,1 0 0 0 0,0 1 0 0 0,0-1 1 0 0,1 1-1 0 0,-1 0 0 0 0,2 0 0 0 0,-1 1 1 0 0,-2 7-1 0 0,5-11-93 0 0,0 0 0 0 0,0-1 0 0 0,0 1 1 0 0,0 0-1 0 0,1 0 0 0 0,0-1 0 0 0,0 1 0 0 0,0 0 0 0 0,0 0 1 0 0,0 0-1 0 0,1 0 0 0 0,0-1 0 0 0,0 1 0 0 0,0 0 0 0 0,0-1 0 0 0,0 1 1 0 0,1 0-1 0 0,0-1 0 0 0,-1 0 0 0 0,1 1 0 0 0,4 4 0 0 0,1-1-26 0 0,-1 0-1 0 0,1-1 0 0 0,1 0 0 0 0,-1 0 1 0 0,1 0-1 0 0,9 4 0 0 0,0 0-881 0 0,35 12 0 0 0,-21-11-5204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2:01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1561 3224 0 0,'0'0'5742'0'0,"4"-7"-5548"0"0,2-1-54 0 0,1 1 0 0 0,0 0 0 0 0,14-12 0 0 0,-11 11 105 0 0,16-17 0 0 0,-18 17-107 0 0,1-1-1 0 0,1 1 0 0 0,0 0 0 0 0,11-6 1 0 0,-10 7-47 0 0,-1-1 1 0 0,0 1 0 0 0,15-16 0 0 0,-12 8-54 0 0,12-14 325 0 0,1 1-1 0 0,2 2 0 0 0,42-33 1 0 0,59-31-245 0 0,-91 59 145 0 0,-9 6-60 0 0,26-18 50 0 0,-41 32-175 0 0,0-1 1 0 0,0 0-1 0 0,-1-1 1 0 0,17-22-1 0 0,-15 17 24 0 0,1 1 0 0 0,1 0-1 0 0,0 1 1 0 0,36-25 0 0 0,-50 39-99 0 0,0-1 1 0 0,0 1-1 0 0,-1-1 0 0 0,1 0 0 0 0,3-4 1 0 0,12-11 50 0 0,7-1-20 0 0,-18 12-24 0 0,1 1 1 0 0,0 0-1 0 0,11-5 1 0 0,11-9 53 0 0,-18 9-64 0 0,-11 10 0 0 0,0 0 0 0 0,0-1 0 0 0,0 1 0 0 0,0 0 0 0 0,0 0 0 0 0,1 0 0 0 0,-1 0 0 0 0,0 0 0 0 0,3-1 0 0 0,2-1 3 0 0,0 0 1 0 0,0-1 0 0 0,-1 1 0 0 0,0-1 0 0 0,1 0 0 0 0,4-6 0 0 0,-4 4 8 0 0,0 1 1 0 0,0 0 0 0 0,1 0 0 0 0,10-5-1 0 0,-4 3 55 0 0,20-15 0 0 0,9-5 7 0 0,-18 14-56 0 0,-2 0 0 0 0,41-32 0 0 0,7 2-18 0 0,-49 28 55 0 0,28-14 0 0 0,-42 25-48 0 0,23-16 27 0 0,-21 14-26 0 0,0 0 0 0 0,0 1 0 0 0,0 0 0 0 0,18-7 1 0 0,-13 6-9 0 0,0 1 0 0 0,-1-1 0 0 0,0-1 0 0 0,19-13 0 0 0,10-14 64 0 0,-20 15-64 0 0,-19 16 0 0 0,1 0 0 0 0,-1 0 0 0 0,1 0 0 0 0,0 0 0 0 0,0 0 0 0 0,0 1 0 0 0,7-4 0 0 0,-4 3 0 0 0,1-1 0 0 0,-1 0 0 0 0,0 0 0 0 0,-1-1 0 0 0,1 0 0 0 0,-1 0 0 0 0,0 0 0 0 0,9-11 0 0 0,-6 7 0 0 0,0 0 0 0 0,15-11 0 0 0,35-24 0 0 0,-37 31 0 0 0,-12 7 0 0 0,-1 0 0 0 0,15-12 0 0 0,-20 15 0 0 0,-1 0 0 0 0,1 1 0 0 0,0-1 0 0 0,9-3 0 0 0,3-2 0 0 0,36-15 0 0 0,-9 4 0 0 0,-8 8 0 0 0,-29 11 0 0 0,-4 1-41 0 0,0 0 0 0 0,0-1 0 0 0,0 1 1 0 0,0-1-1 0 0,0 0 0 0 0,0 1 0 0 0,0-1 1 0 0,0 0-1 0 0,0 0 0 0 0,0 0 0 0 0,0-1 1 0 0,0 1-1 0 0,0 0 0 0 0,0-1 0 0 0,0 1 1 0 0,0-1-1 0 0,0 0 0 0 0,0 1 0 0 0,0-1 1 0 0,-1 0-1 0 0,1 0 0 0 0,0-1 0 0 0,-1 1 1 0 0,3-2-1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2:06.3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1282 6448 0 0,'12'14'4313'0'0,"-11"-14"-4242"0"0,21 2 1395 0 0,-20-2-1407 0 0,0 0-1 0 0,0-1 0 0 0,0 1 0 0 0,0-1 1 0 0,0 1-1 0 0,0-1 0 0 0,0 0 0 0 0,0 0 1 0 0,0 0-1 0 0,0 0 0 0 0,-1 0 0 0 0,1 0 1 0 0,0 0-1 0 0,-1-1 0 0 0,3-2 0 0 0,-2 2-48 0 0,1 0 1 0 0,-1 1-1 0 0,0-1 0 0 0,1 0 0 0 0,-1 1 0 0 0,1-1 0 0 0,3-1 1 0 0,0 1 175 0 0,-1-1 0 0 0,1 1 0 0 0,-1-2 0 0 0,0 1 1 0 0,0 0-1 0 0,0-1 0 0 0,6-6 0 0 0,8-6 165 0 0,33-15 97 0 0,-7-4-516 0 0,-29 23-10 0 0,22-20 0 0 0,-34 28 87 0 0,1 1 1 0 0,0 0 0 0 0,0 0 0 0 0,0 0-1 0 0,0 0 1 0 0,1 1 0 0 0,10-3 0 0 0,15-8 129 0 0,-12 1 350 0 0,-13 8-436 0 0,0 0 1 0 0,0 1-1 0 0,1 0 0 0 0,-1 0 1 0 0,1 0-1 0 0,0 0 0 0 0,-1 1 1 0 0,12-2-1 0 0,-14 3-45 0 0,-1 0 1 0 0,1 0-1 0 0,-1 0 0 0 0,1 0 0 0 0,-1-1 1 0 0,0 1-1 0 0,6-4 0 0 0,18-9 54 0 0,-14 10 7 0 0,-1-1 0 0 0,-1-1 0 0 0,13-7 0 0 0,-3 1 188 0 0,-11 6-298 0 0,-1 0-1 0 0,0-1 0 0 0,15-15 0 0 0,-10 9-9 0 0,21-6 193 0 0,41-33 70 0 0,-60 39-212 0 0,-13 10 0 0 0,1-1 0 0 0,0 1 0 0 0,0 0 0 0 0,1 0 0 0 0,-1 1 0 0 0,0-1 0 0 0,9-2 0 0 0,-10 4-3 0 0,-1-1-1 0 0,1 1 0 0 0,0-1 1 0 0,-1 0-1 0 0,5-4 0 0 0,11-7-38 0 0,6-6 42 0 0,-6 5 0 0 0,-13 11 7 0 0,-1 0-1 0 0,1-1 1 0 0,-1 1-1 0 0,1-1 0 0 0,-1 0 1 0 0,0-1-1 0 0,0 1 1 0 0,-1-1-1 0 0,5-7 0 0 0,-4 7 165 0 0,0 0-1 0 0,0 1 0 0 0,0-1 0 0 0,1 1 1 0 0,0 0-1 0 0,0 0 0 0 0,0 0 0 0 0,1 1 0 0 0,6-4 1 0 0,3-3-1218 0 0,9-9 431 0 0,-15 13 616 0 0,1 0 0 0 0,-2 0 0 0 0,12-10 0 0 0,10-8 0 0 0,17-17 64 0 0,-28 22-64 0 0,-16 15 0 0 0,0 1 0 0 0,0 0 0 0 0,0 0 0 0 0,6-5 0 0 0,-1 3 0 0 0,-2-1 0 0 0,13-12 0 0 0,6-6 0 0 0,-5 4 0 0 0,-17 16 0 0 0,1-1 0 0 0,0 1 0 0 0,0 1 0 0 0,6-6 0 0 0,-2 3 0 0 0,1-1 0 0 0,12-15 0 0 0,-8 8 0 0 0,1-4 0 0 0,-12 16 0 0 0,0-1 0 0 0,0 0 0 0 0,0 0 0 0 0,0 1 0 0 0,1-1 0 0 0,-1 1 0 0 0,1 0 0 0 0,0-1 0 0 0,2 0 0 0 0,-1 0 9 0 0,-1 1 0 0 0,1-1-1 0 0,-1 0 1 0 0,0 0-1 0 0,0 0 1 0 0,0 0-1 0 0,0-1 1 0 0,-1 1-1 0 0,3-5 1 0 0,15-16 91 0 0,-11 16-128 0 0,1 1 0 0 0,0-1-1 0 0,16-7 1 0 0,5-4-45 0 0,-3-2 48 0 0,-22 15 14 0 0,1 1-1 0 0,0 0 0 0 0,15-8 0 0 0,23-10 12 0 0,19-12 0 0 0,-30 15 11 0 0,-29 17-3 0 0,-1 1 0 0 0,0-1 0 0 0,0 1 0 0 0,4-5 0 0 0,16-12 5 0 0,-19 15-13 0 0,-3 1-26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2:12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3109 8288 0 0,'-10'3'3874'0'0,"10"-5"-3776"0"0,-1 0 0 0 0,0 1 0 0 0,1-1 0 0 0,0 0 0 0 0,-1 0 0 0 0,1 1 0 0 0,0-1 0 0 0,0 0-1 0 0,0 0 1 0 0,0-2 0 0 0,0 2-57 0 0,1-18 641 0 0,0-1 1 0 0,4-21 0 0 0,6 4-24 0 0,-8 29-428 0 0,-1 0 1 0 0,1 0-1 0 0,-2 0 1 0 0,1 0-1 0 0,0-10 0 0 0,2-43-231 0 0,2-57 0 0 0,-5 97 858 0 0,6-32 0 0 0,0 1-526 0 0,-5 37-332 0 0,8-28 0 0 0,-1 3 0 0 0,2-24 0 0 0,-4 31 0 0 0,-1-11 0 0 0,-7 44 0 0 0,1-1 0 0 0,0 0 0 0 0,0 1 0 0 0,0-1 0 0 0,0 0 0 0 0,0 1 0 0 0,1-1 0 0 0,-1 1 0 0 0,0-1 0 0 0,1 0 0 0 0,0-2 0 0 0,1-2 0 0 0,2-11 0 0 0,8-27 0 0 0,3-12 0 0 0,3-15 0 0 0,-8 39 0 0 0,-8 27 0 0 0,0 1 0 0 0,-1-1 0 0 0,1 0 0 0 0,-1 0 0 0 0,0 0 0 0 0,1-8 0 0 0,-1-5 0 0 0,4-27 0 0 0,-2 27 0 0 0,1-28 0 0 0,0-102 0 0 0,-11 37 0 0 0,6 69 0 0 0,1-43 0 0 0,0-8 0 0 0,1 49 0 0 0,-1 29 0 0 0,0 0 0 0 0,4-20 0 0 0,3 0 0 0 0,-2-2 0 0 0,-1-5 0 0 0,1-21 0 0 0,-6 52 0 0 0,0 1 0 0 0,-2-14 0 0 0,1 14 0 0 0,0 0 0 0 0,0-13 0 0 0,2 9 0 0 0,-2 0 0 0 0,-4-23 0 0 0,3 23 0 0 0,0 1 0 0 0,0-25 0 0 0,3-194 0 0 0,-1 211 0 0 0,-8-41 0 0 0,3 24 0 0 0,0 2-1 0 0,-2-19 74 0 0,0-16 1274 0 0,4 40-1032 0 0,0-37-1 0 0,-2-115-314 0 0,6 179-17 0 0,0-1 0 0 0,1 1 0 0 0,0 0-1 0 0,0-1 1 0 0,0 1 0 0 0,0 0-1 0 0,1 0 1 0 0,0 0 0 0 0,0 0 0 0 0,0 0-1 0 0,0 0 1 0 0,0 1 0 0 0,4-5-1 0 0,4-4-917 0 0,1 1 0 0 0,15-14-1 0 0,-10 11-218 0 0,10-13-379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2:14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1220 8288 0 0,'0'0'756'0'0,"0"-2"-623"0"0,0 1-113 0 0,0-1 1 0 0,0 1-1 0 0,0-1 1 0 0,-1 1-1 0 0,1-1 0 0 0,0 1 1 0 0,-1-1-1 0 0,1 1 0 0 0,-1-1 1 0 0,1 1-1 0 0,-2-2 0 0 0,-1-10 1183 0 0,3 0-194 0 0,0-15 472 0 0,4-3-1315 0 0,-2 28-166 0 0,-2-1 0 0 0,1 0 0 0 0,0 1 0 0 0,-1-1 0 0 0,1-7 0 0 0,1-11 0 0 0,22-74 2032 0 0,-17 70-2015 0 0,-4 17-18 0 0,0-1 1 0 0,1-16 0 0 0,5-34-38 0 0,-6 38 522 0 0,3-39 0 0 0,-4 29 507 0 0,-1 24-960 0 0,0 0 1 0 0,0 1 0 0 0,-2-14-1 0 0,-1-11 991 0 0,3-54-1 0 0,0 22-1016 0 0,-9-40-5 0 0,1 32 0 0 0,2 1-3 0 0,1 34 681 0 0,1 0 1 0 0,5-70-1 0 0,-2 103-666 0 0,1-14-8 0 0,0 13-403 0 0,1 0 0 0 0,0 1 0 0 0,0-1 0 0 0,0 1 0 0 0,0 0 0 0 0,3-5 0 0 0,-1 0-624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2:21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 0 7224 0 0,'0'0'3830'0'0,"0"2"-3756"0"0,4 20 353 0 0,-2-18-294 0 0,-1 0-1 0 0,0 0 1 0 0,-1 0 0 0 0,1 0 0 0 0,0 5 0 0 0,4 31 585 0 0,-3-31-571 0 0,-1 0 1 0 0,1 14-1 0 0,6 19 333 0 0,2 19 0 0 0,-6-30-196 0 0,-4-25-195 0 0,1 1 0 0 0,0-1 0 0 0,2 10 0 0 0,-4-2 38 0 0,0-8-98 0 0,-4 41 482 0 0,2-27-370 0 0,1-10-131 0 0,0-4 37 0 0,0 1-1 0 0,0 0 0 0 0,0-1 1 0 0,-4 8-1 0 0,5-13-57 0 0,1 0-1 0 0,-1 1 0 0 0,1-1 1 0 0,0 1-1 0 0,0 0 0 0 0,-1-1 1 0 0,1 1-1 0 0,0-1 1 0 0,0 1-1 0 0,1-1 0 0 0,-1 4 1 0 0,1 3-20 0 0,-1 6 45 0 0,0 1 47 0 0,0 0 0 0 0,4 21 0 0 0,-3-24-114 0 0,0-1 1 0 0,-2 21-1 0 0,0-10 6 0 0,-3 33 135 0 0,-7-7-8 0 0,4-8-80 0 0,3-20 0 0 0,2-13 0 0 0,1 0 0 0 0,0 0 0 0 0,-1 10 0 0 0,2-13 0 0 0,-2 20 0 0 0,-2-4 0 0 0,3-3 22 0 0,-2 9 46 0 0,0-8-58 0 0,1-1 1 0 0,0 1-1 0 0,1 0 0 0 0,3 29 0 0 0,0 0-7 0 0,-2 306 180 0 0,0-343-172 0 0,0-1 0 0 0,1 1 0 0 0,2 10-1 0 0,0 7 19 0 0,3 40-29 0 0,-2-32 0 0 0,4 11 0 0 0,-6-33 41 0 0,-1-9-31 0 0,0 0 0 0 0,0-1 0 0 0,0 1 0 0 0,0 0 0 0 0,-1 0 0 0 0,0-1 0 0 0,1 1 0 0 0,-2 0 0 0 0,1 4-1 0 0,0-2 8 0 0,0-1-1 0 0,-1 0 0 0 0,0 1 0 0 0,-1 7 0 0 0,-1 9 27 0 0,-5 56 189 0 0,5 54 667 0 0,3-120-878 0 0,-1-1-1 0 0,-5 20 0 0 0,4-20-47 0 0,0-1-1 0 0,-1 19 1 0 0,-3 39-27 0 0,6-55 128 0 0,0 0-1 0 0,1-1 0 0 0,1 1 0 0 0,5 22 0 0 0,-3-19-121 0 0,-1-1 1 0 0,0 0-1 0 0,-1 1 1 0 0,-1 20-1 0 0,-1 7 102 0 0,3-19-41 0 0,-1-17-14 0 0,-1 0 1 0 0,0 1-1 0 0,0 13 0 0 0,-1-19 2 0 0,-1 14 28 0 0,5 33 1 0 0,-3-44-16 0 0,-1-1 0 0 0,0 1 0 0 0,0-1-1 0 0,-1 1 1 0 0,0 4 0 0 0,0-4-12 0 0,0 0 0 0 0,1 0 0 0 0,0 0 0 0 0,0 6-1 0 0,5 25-1 0 0,0 43 0 0 0,-4-68 0 0 0,0-10 4 0 0,-1 1 0 0 0,0-1 0 0 0,0 1-1 0 0,1-1 1 0 0,-1 1 0 0 0,0-1 0 0 0,0 1 0 0 0,0-1 0 0 0,-1 1-1 0 0,1-1 1 0 0,0 1 0 0 0,-1-1 0 0 0,0 3 0 0 0,-1 0 8 0 0,1 1 0 0 0,0-1 1 0 0,0 0-1 0 0,0 1 0 0 0,0 5 1 0 0,-2 13-13 0 0,1-16 0 0 0,1-1 0 0 0,1 0 0 0 0,-1 9 0 0 0,-2 13 0 0 0,1-22 3 0 0,1 0-1 0 0,0 0 1 0 0,0 0-1 0 0,1 0 1 0 0,0-1-1 0 0,1 9 0 0 0,-1 38 120 0 0,1-20 173 0 0,-2-26-162 0 0,0 0 0 0 0,1 0 0 0 0,-1 0-1 0 0,1 1 1 0 0,1 7 0 0 0,0 13-45 0 0,-5 2-14 0 0,2-16 2 0 0,1 0 0 0 0,0 0 0 0 0,2 26-1 0 0,1-8-104 0 0,-1-21 1 0 0,-1 0 0 0 0,2 0 0 0 0,-1 0 0 0 0,1 0 0 0 0,5 12 0 0 0,17 36-419 0 0,-17-45-512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3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6448 0 0,'0'0'2128'0'0,"1"-1"-1686"0"0,15-10-270 0 0,-12 10-161 0 0,-1-1 0 0 0,0 0 0 0 0,0 0 0 0 0,0 0 0 0 0,3-4 0 0 0,6-4 384 0 0,1 0 0 0 0,0 1 0 0 0,0 0 0 0 0,24-11 1 0 0,-9 8 84 0 0,0 1 0 0 0,40-9 0 0 0,-58 17-420 0 0,-1 1 1 0 0,1 1 0 0 0,-1-1 0 0 0,1 2 0 0 0,-1-1-1 0 0,1 1 1 0 0,-1 1 0 0 0,1 0 0 0 0,9 2 0 0 0,-16-2-60 0 0,-1-1 0 0 0,0 1 1 0 0,0 0-1 0 0,0 0 0 0 0,0 0 1 0 0,0 1-1 0 0,0-1 0 0 0,0 0 1 0 0,0 1-1 0 0,0-1 1 0 0,0 1-1 0 0,-1 0 0 0 0,1-1 1 0 0,-1 1-1 0 0,1 0 0 0 0,1 4 1 0 0,-1-3 4 0 0,-1 0 1 0 0,0 0-1 0 0,0 0 1 0 0,-1 0-1 0 0,1 1 1 0 0,0-1-1 0 0,-1 0 1 0 0,0 1-1 0 0,0-1 1 0 0,0 6-1 0 0,-3 5 54 0 0,0 0 1 0 0,0 0-1 0 0,-2 0 0 0 0,-7 19 1 0 0,9-26-15 0 0,-18 38 254 0 0,-2-2 0 0 0,-1 0 0 0 0,-37 48-1 0 0,-21 34 108 0 0,74-111-94 0 0,1-1 1 0 0,0 2 0 0 0,1-1 0 0 0,1 1-1 0 0,-7 28 1 0 0,9-32-191 0 0,2-7-115 0 0,0 0 0 0 0,0 1 0 0 0,0-1 0 0 0,0 0 0 0 0,1 6 0 0 0,0-9-8 0 0,0-1 0 0 0,0 1 0 0 0,0 0 0 0 0,0-1-1 0 0,0 1 1 0 0,0 0 0 0 0,1-1 0 0 0,-1 1 0 0 0,0 0 0 0 0,0-1 0 0 0,1 1-1 0 0,-1 0 1 0 0,0-1 0 0 0,1 1 0 0 0,-1-1 0 0 0,1 1 0 0 0,-1 0 0 0 0,1-1-1 0 0,-1 0 1 0 0,1 1 0 0 0,-1-1 0 0 0,1 1 0 0 0,0-1 0 0 0,-1 1 0 0 0,1-1-1 0 0,-1 0 1 0 0,1 0 0 0 0,0 1 0 0 0,-1-1 0 0 0,1 0 0 0 0,0 0 0 0 0,0 0-1 0 0,-1 0 1 0 0,1 0 0 0 0,0 0 0 0 0,-1 0 0 0 0,1 0 0 0 0,1 0-1 0 0,50 3 1 0 0,-30-2 0 0 0,37-1 0 0 0,-24-5 16 0 0,68-20 0 0 0,-40 8-877 0 0,-50 14 99 0 0,22-10 0 0 0,-18 6 322 0 0,16-5-582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3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11976 0 0,'0'0'266'0'0,"-1"2"44"0"0,-12 13-155 0 0,1 0 0 0 0,0 1-1 0 0,1 1 1 0 0,-12 24 0 0 0,10-15-174 0 0,-24 31 0 0 0,30-47 19 0 0,1 0 0 0 0,0 1 0 0 0,-8 20 0 0 0,9-18 0 0 0,-13 23 0 0 0,7-17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3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4144 0 0,'-34'86'825'0'0,"-27"108"-1"0"0,5 38 3314 0 0,-6 120-2861 0 0,54-294-1034 0 0,1 67 0 0 0,7-88-106 0 0,1-1-1 0 0,3 0 0 0 0,7 38 1 0 0,-8-61-120 0 0,1 0-1 0 0,0 0 1 0 0,1 0 0 0 0,0 0 0 0 0,1-1 0 0 0,0 0 0 0 0,1 0 0 0 0,13 17 0 0 0,-13-21-12 0 0,0 0 1 0 0,0-1-1 0 0,0 0 1 0 0,1-1-1 0 0,0 1 1 0 0,0-1-1 0 0,1-1 1 0 0,0 0-1 0 0,0 0 1 0 0,0-1 0 0 0,0 0-1 0 0,12 3 1 0 0,2-1-142 0 0,-1-1 0 0 0,1-1 0 0 0,28 1 0 0 0,-3-5-152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13536 0 0,'14'103'1480'0'0,"-11"-77"-1345"0"0,-2-1 1 0 0,0 1 0 0 0,-5 41-1 0 0,-1 16 850 0 0,5-55-651 0 0,4 81-96 0 0,-3-85-1920 0 0</inkml:trace>
  <inkml:trace contextRef="#ctx0" brushRef="#br0" timeOffset="1">0 275 4608 0 0,'0'0'353'0'0,"11"-6"442"0"0,-4 0 3627 0 0,12-18-815 0 0,17-3-2626 0 0,-25 18-885 0 0,-10 8-175 0 0,0 0 0 0 0,1 0 1 0 0,-1 0-1 0 0,1 0 0 0 0,-1 0 0 0 0,0 0 1 0 0,1 0-1 0 0,0 1 0 0 0,-1-1 0 0 0,3 0 1 0 0,3-3-3326 0 0,-1 0-1148 0 0</inkml:trace>
  <inkml:trace contextRef="#ctx0" brushRef="#br0" timeOffset="2">169 307 6648 0 0,'0'0'1105'0'0,"10"8"298"0"0,4 6 633 0 0,-9-8-1481 0 0,0 0-1 0 0,0-1 1 0 0,1 0 0 0 0,0 0-1 0 0,0 0 1 0 0,0-1-1 0 0,0 0 1 0 0,0 0 0 0 0,12 4-1 0 0,-17-7-482 0 0,1-1-1 0 0,-1 0 1 0 0,1 1 0 0 0,-1-1-1 0 0,1 0 1 0 0,-1 0-1 0 0,0 0 1 0 0,1 0 0 0 0,-1 0-1 0 0,1 0 1 0 0,-1-1-1 0 0,1 1 1 0 0,-1 0 0 0 0,0-1-1 0 0,1 1 1 0 0,-1-1 0 0 0,1 1-1 0 0,0-2 1 0 0,1 0 10 0 0,0 1 0 0 0,-1-1 0 0 0,0-1 0 0 0,1 1 0 0 0,-1 0 0 0 0,0 0-1 0 0,0-1 1 0 0,2-2 0 0 0,2-6 96 0 0,0-1-1 0 0,0 1 0 0 0,4-16 0 0 0,-8 23-100 0 0,2-12 70 0 0,0 1 1 0 0,-1-1-1 0 0,2-26 0 0 0,-4 37-188 0 0,-1 1 5 0 0,0 0 0 0 0,0 0 0 0 0,-1 0 0 0 0,1 0 0 0 0,-1 1 0 0 0,0-1 0 0 0,0 0 0 0 0,-2-5 0 0 0,3 8 44 0 0,0 1-1 0 0,-1-1 1 0 0,1 0-1 0 0,0 0 1 0 0,0 1-1 0 0,-1-1 1 0 0,1 1 0 0 0,-1-1-1 0 0,1 0 1 0 0,0 1-1 0 0,-1-1 1 0 0,1 1-1 0 0,-1-1 1 0 0,0 1-1 0 0,1-1 1 0 0,-1 1-1 0 0,1-1 1 0 0,-1 1-1 0 0,0 0 1 0 0,1-1-1 0 0,-1 1 1 0 0,0 0 0 0 0,1-1-1 0 0,-1 1 1 0 0,0 0-1 0 0,1 0 1 0 0,-1 0-1 0 0,0 0 1 0 0,0 0-1 0 0,1 0 1 0 0,-1 0-1 0 0,0 0 1 0 0,0 0-1 0 0,1 0 1 0 0,-1 0 0 0 0,0 0-1 0 0,1 0 1 0 0,-1 0-1 0 0,0 1 1 0 0,0-1-1 0 0,1 0 1 0 0,-1 1-1 0 0,1-1 1 0 0,-1 0-1 0 0,0 1 1 0 0,1-1-1 0 0,-1 1 1 0 0,1-1-1 0 0,-1 1 1 0 0,1-1 0 0 0,-2 2-1 0 0,-5 6-403 0 0,0 0 0 0 0,0 0 0 0 0,-6 11 1 0 0,5-8-743 0 0,-6 8-675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3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62 8288 0 0,'0'0'4826'0'0,"-8"-1"-4660"0"0,0-1 143 0 0,0-1 0 0 0,0 1 0 0 0,0-2 0 0 0,-10-4 1 0 0,-4-3 192 0 0,10 6-212 0 0,-1 0 0 0 0,1 1 0 0 0,-1 0 1 0 0,0 1-1 0 0,1 0 0 0 0,-22 0 0 0 0,23 1-272 0 0,10 2-18 0 0,0 0 0 0 0,0-1 0 0 0,0 1-1 0 0,0 0 1 0 0,0 0 0 0 0,0 0 0 0 0,0 0 0 0 0,0 0 0 0 0,0 0 0 0 0,0 0 0 0 0,0 0 0 0 0,0 1 0 0 0,0-1 0 0 0,0 0 0 0 0,-1 1-1 0 0,-8 2 1 0 0,9-3 0 0 0,0 1 0 0 0,0-1 0 0 0,0 0 0 0 0,1 1 0 0 0,-1-1 0 0 0,0 1 0 0 0,0 0 0 0 0,0-1 0 0 0,1 1 0 0 0,-1-1 0 0 0,0 1 0 0 0,1 0 0 0 0,-1 0 0 0 0,1-1 0 0 0,-1 1 0 0 0,1 0 0 0 0,-1 0 0 0 0,1 0 0 0 0,-1-1 0 0 0,1 1 0 0 0,-1 2 0 0 0,-2 9 0 0 0,2 1 0 0 0,1 0 0 0 0,0-1 0 0 0,0 1 0 0 0,1-1 0 0 0,1 1 0 0 0,5 19 0 0 0,2 18 0 0 0,-5 78 0 0 0,-5-91 0 0 0,1-33 0 0 0,0-3 0 0 0,0 0 0 0 0,0 0 0 0 0,0 0 0 0 0,0 0 0 0 0,0 0 0 0 0,0 0 0 0 0,1 0 0 0 0,-1 0 0 0 0,0 0 0 0 0,1 0 0 0 0,-1 0 0 0 0,1 0 0 0 0,-1 0 0 0 0,1 0 0 0 0,-1 0 0 0 0,1 0 0 0 0,0 0 0 0 0,0 1 0 0 0,0-2 0 0 0,-1 1 0 0 0,1-1 0 0 0,-1 0 0 0 0,1 1 0 0 0,-1-1 0 0 0,1 1 0 0 0,-1-1 0 0 0,1 0 0 0 0,-1 1 0 0 0,1-1 0 0 0,0 0 0 0 0,-1 0 0 0 0,1 1 0 0 0,-1-1 0 0 0,1 0 0 0 0,0 0 0 0 0,1 0 0 0 0,7 3 0 0 0,-2 1 0 0 0,0-1 0 0 0,0-1 0 0 0,1 1 0 0 0,-1-1 0 0 0,0-1 0 0 0,1 1 0 0 0,12 0 0 0 0,-17-2 0 0 0,31 4 0 0 0,-12-2 0 0 0,-1 1 0 0 0,31 8 0 0 0,-36-6 0 0 0,0 0 0 0 0,-1 2 0 0 0,1 0 0 0 0,14 9 0 0 0,-28-14 0 0 0,0-1 0 0 0,0 1 0 0 0,0 0 0 0 0,0 0 0 0 0,0-1 0 0 0,-1 2 0 0 0,1-1 0 0 0,-1 0 0 0 0,0 0 0 0 0,1 0 0 0 0,-1 0 0 0 0,0 1 0 0 0,0-1 0 0 0,-1 1 0 0 0,1-1 0 0 0,0 1 0 0 0,-1-1 0 0 0,0 1 0 0 0,1-1 0 0 0,-1 1 0 0 0,0-1 0 0 0,0 1 0 0 0,0-1 0 0 0,-1 1 0 0 0,0 4 0 0 0,-1 0 0 0 0,0 1 0 0 0,0 0 0 0 0,-1 0 0 0 0,0-1 0 0 0,0 1 0 0 0,-8 12 0 0 0,-4 2-100 0 0,-1 0 0 0 0,0-1-1 0 0,-37 36 1 0 0,29-33-1872 0 0,12-16-3486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3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8288 0 0,'0'0'756'0'0,"1"2"-623"0"0,2 1-104 0 0,0 0 0 0 0,0 1 0 0 0,0-1 0 0 0,1 0 0 0 0,-1-1 0 0 0,5 4 0 0 0,-3-3 118 0 0,0 1 0 0 0,0 0-1 0 0,-1 0 1 0 0,8 8 0 0 0,11 21 365 0 0,-1 0 0 0 0,-2 1-1 0 0,-1 2 1 0 0,-2 0-1 0 0,-1 0 1 0 0,17 61 0 0 0,-28-75-285 0 0,-1 0 1 0 0,-1 1 0 0 0,-1 0 0 0 0,-1 0 0 0 0,-1-1 0 0 0,-1 1-1 0 0,-5 36 1 0 0,-2-16 213 0 0,-2-1-1 0 0,-2-1 0 0 0,-17 43 0 0 0,-12 9 96 0 0,-3-2 0 0 0,-4-2 0 0 0,-69 95 0 0 0,57-101-1920 0 0,46-70 872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13824 0 0,'0'0'1388'0'0,"1"0"-1257"0"0,2-3-138 0 0,5-1 34 0 0,1 0 0 0 0,0 0 0 0 0,0 1 0 0 0,0 0 0 0 0,0 0 1 0 0,14-1-1 0 0,-8 1 219 0 0,111-27 1278 0 0,58-11-1445 0 0,-155 34-79 0 0,-2-2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9760 0 0,'0'0'744'0'0,"1"2"-518"0"0,17 56 1325 0 0,-3 0 0 0 0,14 103 1 0 0,-27-102-1007 0 0,-1-22-302 0 0,-1-6-421 0 0,-2 0 0 0 0,-8 48 0 0 0,9-76 96 0 0,0 17-498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 6448 0 0,'0'0'756'0'0,"-8"-3"1128"0"0,5 3-1778 0 0,0 1 1 0 0,0-1-1 0 0,0 0 0 0 0,1 1 1 0 0,-1-1-1 0 0,0 1 1 0 0,1 0-1 0 0,-1 0 0 0 0,0 0 1 0 0,1 0-1 0 0,-1 0 0 0 0,1 1 1 0 0,0-1-1 0 0,-1 1 1 0 0,1 0-1 0 0,0 0 0 0 0,0-1 1 0 0,0 1-1 0 0,-2 3 1 0 0,-15 16 238 0 0,0 1 1 0 0,1 1-1 0 0,2 1 1 0 0,-23 43-1 0 0,-42 109 1874 0 0,71-150-2117 0 0,1 1-1 0 0,2 0 0 0 0,1 0 1 0 0,0 0-1 0 0,-1 39 0 0 0,7-56 6 0 0,0 1 0 0 0,0-1 0 0 0,1 1 0 0 0,1-1 0 0 0,0 1 0 0 0,0-1 0 0 0,1 0 0 0 0,0 1 0 0 0,1-2 0 0 0,0 1 0 0 0,1 0 0 0 0,0-1 0 0 0,0 0 0 0 0,11 14 0 0 0,-11-18-69 0 0,0 0 0 0 0,0-1 0 0 0,0 1 0 0 0,1-1 0 0 0,0 0-1 0 0,0-1 1 0 0,0 0 0 0 0,0 1 0 0 0,0-2 0 0 0,12 5-1 0 0,-7-5-343 0 0,-1 1 0 0 0,1-1 0 0 0,10 0 0 0 0,13-1-3660 0 0,-9-4-1443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10136 0 0,'0'0'230'0'0,"-1"1"30"0"0,-5 4-165 0 0,1 0-1 0 0,-1-1 0 0 0,1 0 0 0 0,-1 0 0 0 0,-11 5 1 0 0,-7 7 874 0 0,13-12 166 0 0,0 1 1 0 0,-20 13-1 0 0,21-12-508 0 0,0 0 0 0 0,-23 9-1 0 0,32-14-594 0 0,-9 2 450 0 0,1 0 0 0 0,-1-1 0 0 0,-13 2 0 0 0,8-2-491 0 0,-20 2 965 0 0,18-2 145 0 0,17-2-1100 0 0,-1 0 0 0 0,0 0 0 0 0,1 1 0 0 0,-1-1 0 0 0,1 0 0 0 0,-1 1 0 0 0,0-1-1 0 0,1 0 1 0 0,-1 1 0 0 0,1-1 0 0 0,-1 0 0 0 0,1 1 0 0 0,-1-1 0 0 0,1 1 0 0 0,0-1-1 0 0,-1 1 1 0 0,1-1 0 0 0,-1 1 0 0 0,1 1 0 0 0,0 3-4 0 0,1-5 4 0 0,-1 6-1 0 0,1-1 0 0 0,0 1 0 0 0,0-1 0 0 0,2 8 0 0 0,3 11 0 0 0,-3 26 0 0 0,-3 54 0 0 0,-1-42 0 0 0,1-62 0 0 0,0 1 0 0 0,0-1 0 0 0,0 1 0 0 0,0-1 0 0 0,0 1 0 0 0,0-1 0 0 0,0 1 0 0 0,0-1 0 0 0,0 1 0 0 0,0 0 0 0 0,0-1 0 0 0,0 1 0 0 0,0-1 0 0 0,0 1 0 0 0,1-1 0 0 0,-1 1 0 0 0,0-1 0 0 0,0 0 0 0 0,0 1 0 0 0,1 0 0 0 0,0 0 0 0 0,-1-1 0 0 0,1 1 0 0 0,-1-1 0 0 0,0 0 0 0 0,0 0 0 0 0,0 1 0 0 0,1-1 0 0 0,-1 0 0 0 0,0 0 0 0 0,0 0 0 0 0,0 1 0 0 0,1-1 0 0 0,-1 0 0 0 0,0 0 0 0 0,1 0 0 0 0,-1 0 0 0 0,0 0 0 0 0,0 0 0 0 0,1 1 0 0 0,-1-1 0 0 0,0 0 0 0 0,1 0 0 0 0,-1 0 0 0 0,0 0 0 0 0,0 0 0 0 0,1 0 0 0 0,-1 0 0 0 0,0 0 0 0 0,1 0 0 0 0,-1 0 0 0 0,0 0 0 0 0,1-1 0 0 0,-1 1 0 0 0,0 0 0 0 0,0 0 0 0 0,1 0 0 0 0,-1 0 0 0 0,0 0 0 0 0,0-1 0 0 0,1 1 0 0 0,-1 0 0 0 0,0 0 0 0 0,1-1 0 0 0,41-6 0 0 0,-19 5 0 0 0,38 2 0 0 0,-23 1 0 0 0,-36-1 0 0 0,0 0 0 0 0,0 0 0 0 0,0 0 0 0 0,0 0 0 0 0,0 1 0 0 0,0-1 0 0 0,0 1 0 0 0,-1-1 0 0 0,1 1 0 0 0,0-1 0 0 0,0 1 0 0 0,0 0 0 0 0,0 0 0 0 0,-1 0 0 0 0,1 0 0 0 0,0 0 0 0 0,-1 1 0 0 0,1-1 0 0 0,-1 0 0 0 0,1 1 0 0 0,-1-1 0 0 0,0 1 0 0 0,0-1 0 0 0,1 1 0 0 0,-1 0 0 0 0,0-1 0 0 0,-1 1 0 0 0,1 0 0 0 0,0 0 0 0 0,0 0 0 0 0,-1 0 0 0 0,1 0 0 0 0,0 3 0 0 0,0 5 0 0 0,-1 1 0 0 0,1 0 0 0 0,-2 0 0 0 0,1-1 0 0 0,-4 13 0 0 0,2-2 0 0 0,-1-3 10 0 0,0 0 0 0 0,-1 0-1 0 0,-1-1 1 0 0,0 1-1 0 0,-2-1 1 0 0,-13 26 0 0 0,4-13-325 0 0,-3 0 1 0 0,-31 40-1 0 0,44-62-904 0 0,0-1 0 0 0,-1 0 0 0 0,0 0 0 0 0,-9 6 0 0 0,-6 4-5025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17503 0 0,'-21'4'384'0'0,"8"4"88"0"0,-5 0 8 0 0,1 7 8 0 0,2 1-392 0 0,-5 0-96 0 0,2 0 0 0 0,-3 7 0 0 0,3 5 0 0 0,1-1 0 0 0,2-3 0 0 0,-2 3 0 0 0,4 5-384 0 0,-2 3-104 0 0,2-3-24 0 0,-2-4-6751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11976 0 0,'0'0'266'0'0,"0"-2"44"0"0,-1-2-160 0 0,-1-18 872 0 0,3 27-710 0 0,-1 0 1 0 0,1 1 0 0 0,0-1 0 0 0,0 0 0 0 0,3 6 0 0 0,4 21 342 0 0,-4 19-71 0 0,-7 99 0 0 0,0 8-633 0 0,4-142-311 0 0,5 67 1185 0 0,1-43-1783 0 0,6-2-3323 0 0,-6-25-1128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11976 0 0,'0'0'1200'0'0,"8"0"-652"0"0,-3 2-387 0 0,-1 0 0 0 0,1 0 0 0 0,0 0 0 0 0,-1 0 0 0 0,0 0 0 0 0,1 1 0 0 0,-1 0 0 0 0,0 0 1 0 0,0 0-1 0 0,0 1 0 0 0,-1-1 0 0 0,1 1 0 0 0,-1 0 0 0 0,0 0 0 0 0,5 7 0 0 0,1 6 191 0 0,-1 0 0 0 0,13 33-1 0 0,-21-50-348 0 0,5 15 70 0 0,-1-1 0 0 0,-1 1 0 0 0,0 0-1 0 0,-1 0 1 0 0,-1 0 0 0 0,0 0-1 0 0,-1 0 1 0 0,-1 1 0 0 0,0-1-1 0 0,-4 19 1 0 0,-7 16 605 0 0,-29 82-1 0 0,29-97-768 0 0,-4 12 197 0 0,-2-1-1 0 0,-3-1 0 0 0,-1-1 1 0 0,-36 52-1 0 0,6-26-1017 0 0,41-54-1212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4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72 13824 0 0,'0'0'314'0'0,"0"0"-257"0"0,0 0-1 0 0,-1 1 0 0 0,1-1 1 0 0,0 0-1 0 0,0 1 0 0 0,-1-1 0 0 0,1 0 1 0 0,0 1-1 0 0,0-1 0 0 0,-1 1 1 0 0,1-1-1 0 0,0 0 0 0 0,0 1 1 0 0,0-1-1 0 0,0 1 0 0 0,0-1 1 0 0,0 0-1 0 0,0 1 0 0 0,0-1 1 0 0,0 1-1 0 0,0-1 0 0 0,0 1 1 0 0,0-1-1 0 0,0 0 0 0 0,0 1 1 0 0,0-1-1 0 0,0 1 0 0 0,0 0 1 0 0,3 0 79 0 0,0 0 1 0 0,0 0 0 0 0,0 0-1 0 0,0 0 1 0 0,0-1 0 0 0,0 1-1 0 0,0-1 1 0 0,0 1 0 0 0,0-1-1 0 0,0 0 1 0 0,0 0 0 0 0,0-1 0 0 0,0 1-1 0 0,0 0 1 0 0,5-3 0 0 0,7-1 550 0 0,27-13 0 0 0,-19 8-181 0 0,22-10 526 0 0,-21 8-1425 0 0,42-11 1 0 0,-52 18-119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3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21 6448 0 0,'0'0'141'0'0,"1"-6"358"0"0,0 4-46 0 0,1-10 5120 0 0,-15 24-4830 0 0,9-5-612 0 0,0 0 0 0 0,1 0 0 0 0,0 0 0 0 0,0 1 1 0 0,0-1-1 0 0,1 0 0 0 0,1 1 0 0 0,-2 8 0 0 0,1 7 44 0 0,1 33-1 0 0,1-33 48 0 0,3 147 1548 0 0,-6-101-1373 0 0,3-68-537 0 0,0 19 464 0 0,0-19-693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11520 0 0,'-4'11'916'0'0,"2"-15"1264"0"0,2 2-1855 0 0,0 0 1 0 0,-1 1 0 0 0,1-1 0 0 0,1 0 0 0 0,-1 0 0 0 0,0 0 0 0 0,0 0-1 0 0,1 0 1 0 0,0-3 0 0 0,-1 4-237 0 0,1 1 1 0 0,-1-1-1 0 0,0 1 0 0 0,1-1 0 0 0,-1 0 1 0 0,0 1-1 0 0,1-1 0 0 0,-1 1 0 0 0,1-1 1 0 0,-1 1-1 0 0,1-1 0 0 0,-1 1 0 0 0,1 0 0 0 0,-1-1 1 0 0,1 1-1 0 0,0 0 0 0 0,-1-1 0 0 0,1 1 1 0 0,-1 0-1 0 0,1-1 0 0 0,0 1 0 0 0,-1 0 1 0 0,1 0-1 0 0,0 0 0 0 0,-1 0 0 0 0,1 0 1 0 0,0 0-1 0 0,-1 0 0 0 0,1 0 0 0 0,0 0 1 0 0,0 0-1 0 0,-1 0 0 0 0,1 0 0 0 0,0 0 1 0 0,-1 1-1 0 0,1-1 0 0 0,-1 0 0 0 0,2 1 0 0 0,2 1-118 0 0,0 0 0 0 0,0 1 0 0 0,0 0 0 0 0,6 5 0 0 0,1 1 291 0 0,-8-6-261 0 0,0-1-1 0 0,0 1 0 0 0,-1 0 0 0 0,1 0 0 0 0,-1 0 1 0 0,3 4-1 0 0,8 9-18 0 0,5 10-1544 0 0,-11-13-5563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13824 0 0,'-3'2'202'0'0,"2"-2"-154"0"0,0 1 0 0 0,1-1 0 0 0,-1 0 0 0 0,1 0 0 0 0,-1 1 0 0 0,0-1-1 0 0,1 0 1 0 0,-1 0 0 0 0,0 0 0 0 0,1 0 0 0 0,-1 0 0 0 0,0 0 0 0 0,1 0 0 0 0,-1 0 0 0 0,0 0 0 0 0,1 0 0 0 0,-1 0-1 0 0,0 0 1 0 0,1 0 0 0 0,-1 0 0 0 0,0-1 0 0 0,1 1 0 0 0,-1 0 0 0 0,1-1 0 0 0,-1 1 0 0 0,-1-1 0 0 0,7 1 3608 0 0,29 4-4594 0 0,-26-2 597 0 0,1 0 0 0 0,0 0 0 0 0,-1-1 0 0 0,1 0 0 0 0,14-1 0 0 0,-9 0-171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8288 0 0,'0'0'756'0'0,"1"-14"-538"0"0,0 12-63 0 0,0 0-1 0 0,0 0 1 0 0,1 0-1 0 0,-1 0 1 0 0,0 1-1 0 0,1-1 1 0 0,0 0-1 0 0,-1 0 1 0 0,1 1-1 0 0,0-1 1 0 0,0 1-1 0 0,0 0 1 0 0,0-1-1 0 0,0 1 1 0 0,0 0-1 0 0,4-1 1 0 0,1 0 210 0 0,0 1-1 0 0,0-1 1 0 0,0 2-1 0 0,8-1 1 0 0,21-3 643 0 0,-27 3-939 0 0,0 0 1 0 0,0 1 0 0 0,1 0-1 0 0,-1 0 1 0 0,0 1 0 0 0,0 0-1 0 0,15 4 1 0 0,60 22-1351 0 0,-82-27 1229 0 0,19 11-460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15664 0 0,'0'0'356'0'0,"2"-1"49"0"0,7-4-274 0 0,1 0 0 0 0,-1 1 1 0 0,1 0-1 0 0,0 1 0 0 0,0 0 0 0 0,15-1 1 0 0,-1-2-57 0 0,-20 5-44 0 0,8-2 140 0 0,1 0 1 0 0,-1 1-1 0 0,22-1 0 0 0,-31 3-152 0 0,-1 0-1 0 0,1 0 1 0 0,-1 0-1 0 0,1 0 1 0 0,-1 1 0 0 0,0-1-1 0 0,1 1 1 0 0,-1-1-1 0 0,0 1 1 0 0,1 0-1 0 0,-1 0 1 0 0,0 0 0 0 0,0 0-1 0 0,0 0 1 0 0,0 1-1 0 0,0-1 1 0 0,0 0 0 0 0,0 1-1 0 0,0 0 1 0 0,0-1-1 0 0,-1 1 1 0 0,1 0-1 0 0,-1 0 1 0 0,1 0 0 0 0,-1 0-1 0 0,2 3 1 0 0,-2 0 7 0 0,0 1 1 0 0,0-1-1 0 0,-1 0 1 0 0,1 1-1 0 0,-1-1 1 0 0,0 0-1 0 0,-1 1 1 0 0,1-1-1 0 0,-1 1 0 0 0,0-1 1 0 0,0 0-1 0 0,-3 6 1 0 0,1 1 37 0 0,-39 142 1105 0 0,-6 28 518 0 0,47-175-1552 0 0,-1 1-1 0 0,1-1 1 0 0,0 0 0 0 0,1 0 0 0 0,0 1 0 0 0,0-1 0 0 0,0 0 0 0 0,1 1 0 0 0,0-1 0 0 0,1 0-1 0 0,3 11 1 0 0,-5-16-123 0 0,1-1 0 0 0,0 1 0 0 0,1-1 0 0 0,-1 1 0 0 0,0-1 0 0 0,0 0 0 0 0,1 1 0 0 0,-1-1-1 0 0,0 0 1 0 0,1 0 0 0 0,0 0 0 0 0,-1 0 0 0 0,1 0 0 0 0,-1 0 0 0 0,1-1 0 0 0,0 1 0 0 0,0 0 0 0 0,-1-1 0 0 0,1 1 0 0 0,0-1-1 0 0,0 0 1 0 0,0 0 0 0 0,-1 1 0 0 0,1-1 0 0 0,2-1 0 0 0,3 1 70 0 0,0 0 1 0 0,0-1-1 0 0,0 0 1 0 0,0-1-1 0 0,8-2 0 0 0,33-10 106 0 0,-6 1-1900 0 0,-14 4-3416 0 0,6-3-2455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4608 0 0,'0'0'2944'0'0,"-8"1"-1920"0"0,5 0-946 0 0,0 1 1 0 0,-1-1 0 0 0,1 1 0 0 0,0-1-1 0 0,0 1 1 0 0,0 0 0 0 0,1 0-1 0 0,-1 1 1 0 0,0-1 0 0 0,1 0 0 0 0,0 1-1 0 0,-1 0 1 0 0,1-1 0 0 0,-2 5-1 0 0,-5 7 592 0 0,-12 27-1 0 0,13-24-532 0 0,-2 2-86 0 0,-8 16 617 0 0,2 1 1 0 0,-22 66-1 0 0,18-34 333 0 0,9-32-118 0 0,-13 72 0 0 0,22-97-788 0 0,1 0-1 0 0,1-1 1 0 0,0 1-1 0 0,0 0 1 0 0,1 0 0 0 0,0 0-1 0 0,1-1 1 0 0,0 1-1 0 0,1-1 1 0 0,0 1 0 0 0,7 12-1 0 0,-6-13-78 0 0,0-1-1 0 0,1 0 1 0 0,1 0-1 0 0,-1 0 1 0 0,1-1-1 0 0,1 0 1 0 0,0 0 0 0 0,15 13-1 0 0,48 25 38 0 0,-64-42-148 0 0,0 0 0 0 0,1-1 0 0 0,0 1-1 0 0,0-2 1 0 0,-1 1 0 0 0,12 2-1 0 0,19 7-5083 0 0,-20-4 202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11 208 10968 0 0,'-3'7'99'0'0,"1"0"0"0"0,1 1 1 0 0,-1-1-1 0 0,1 1 0 0 0,0 0 1 0 0,1-1-1 0 0,0 1 0 0 0,0-1 1 0 0,0 1-1 0 0,1 0 0 0 0,2 7 1 0 0,-1-4-117 0 0,3 11 149 0 0,0 1 0 0 0,11 27 0 0 0,-15-45-34 0 0,1 0 0 0 0,0 0 0 0 0,1-1 1 0 0,-1 1-1 0 0,1-1 0 0 0,0 1 0 0 0,0-1 1 0 0,0 0-1 0 0,0 0 0 0 0,1 0 0 0 0,0-1 1 0 0,0 1-1 0 0,0-1 0 0 0,0 0 0 0 0,0 0 1 0 0,6 3-1 0 0,-7-5-13 0 0,1-1-1 0 0,-1 1 1 0 0,0 0 0 0 0,1-1-1 0 0,-1 1 1 0 0,0-1 0 0 0,1 0-1 0 0,-1 0 1 0 0,0-1 0 0 0,1 1 0 0 0,-1-1-1 0 0,0 1 1 0 0,0-1 0 0 0,1 0-1 0 0,-1 0 1 0 0,0-1 0 0 0,0 1-1 0 0,0-1 1 0 0,0 1 0 0 0,0-1-1 0 0,2-2 1 0 0,6-4 187 0 0,-2 0 0 0 0,1-1 0 0 0,-1 0 0 0 0,11-13-1 0 0,-7 5-118 0 0,-1 0 0 0 0,0-1 0 0 0,-1 0-1 0 0,-1-1 1 0 0,-1 0 0 0 0,-1-1-1 0 0,0 0 1 0 0,-2 0 0 0 0,0-1 0 0 0,-1 0-1 0 0,-1 0 1 0 0,1-25 0 0 0,-5 37-153 0 0,1 1 1 0 0,-1 0-1 0 0,-1-1 1 0 0,0 1-1 0 0,-2-12 1 0 0,2 17 9 0 0,0-1 1 0 0,0 1 0 0 0,-1 0 0 0 0,1 0 0 0 0,-1 0 0 0 0,1 0-1 0 0,-1 0 1 0 0,0 0 0 0 0,0 0 0 0 0,0 1 0 0 0,-1-1-1 0 0,1 0 1 0 0,-1 1 0 0 0,1 0 0 0 0,-6-4 0 0 0,1 2 58 0 0,0 0 0 0 0,-1 0 1 0 0,1 0-1 0 0,-9-2 1 0 0,12 5-55 0 0,0 0 1 0 0,0 1-1 0 0,0-1 1 0 0,0 1 0 0 0,0-1-1 0 0,1 1 1 0 0,-1 0 0 0 0,0 1-1 0 0,0-1 1 0 0,-7 2-1 0 0,3 0-15 0 0,0 1-1 0 0,0-1 0 0 0,0 1 0 0 0,0 0 0 0 0,0 1 1 0 0,1 0-1 0 0,-13 9 0 0 0,17-10-104 0 0,0 0 0 0 0,0 0 1 0 0,0 0-1 0 0,0 0 0 0 0,0 0 0 0 0,1 1 1 0 0,0-1-1 0 0,-1 1 0 0 0,1 0 0 0 0,1 0 1 0 0,-1-1-1 0 0,1 1 0 0 0,-1 0 0 0 0,1 1 1 0 0,0-1-1 0 0,0 0 0 0 0,0 7 0 0 0,-1 9-1347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10136 0 0,'-31'28'655'0'0,"2"-1"679"0"0,0 1-1 0 0,-30 39 1 0 0,8-4-426 0 0,28-38-623 0 0,-35 54 0 0 0,57-78-435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13824 0 0,'0'0'1246'0'0,"6"-5"-966"0"0,11-8 53 0 0,1 1 0 0 0,0 0-1 0 0,0 1 1 0 0,1 1-1 0 0,24-9 1 0 0,-40 18-252 0 0,-1 0-1 0 0,1 0 1 0 0,0 0-1 0 0,0 0 1 0 0,0 0-1 0 0,0 1 1 0 0,0-1 0 0 0,0 1-1 0 0,0 0 1 0 0,0 0-1 0 0,0 0 1 0 0,0 0-1 0 0,0 1 1 0 0,0-1 0 0 0,0 1-1 0 0,-1 0 1 0 0,5 1-1 0 0,-4-1-54 0 0,-1 1-1 0 0,0-1 1 0 0,0 1 0 0 0,0 0-1 0 0,0 0 1 0 0,0 0 0 0 0,0 0-1 0 0,0 0 1 0 0,-1 0-1 0 0,1 0 1 0 0,-1 0 0 0 0,0 1-1 0 0,1-1 1 0 0,-1 1 0 0 0,0-1-1 0 0,0 1 1 0 0,-1-1-1 0 0,1 1 1 0 0,0 3 0 0 0,1 4-19 0 0,-1 0 1 0 0,-1 0-1 0 0,1 1 0 0 0,-2-1 1 0 0,1 0-1 0 0,-1 0 0 0 0,-4 16 1 0 0,-24 71 13 0 0,23-80-27 0 0,-14 35 42 0 0,11-31 499 0 0,1 1 0 0 0,-7 31 1 0 0,15-52-527 0 0,-1 0 1 0 0,1 0 0 0 0,0-1 0 0 0,0 1 0 0 0,0 0-1 0 0,-1 0 1 0 0,1 0 0 0 0,0 0 0 0 0,0 0-1 0 0,0-1 1 0 0,0 1 0 0 0,1 0 0 0 0,-1 0 0 0 0,0 0-1 0 0,0 0 1 0 0,0 0 0 0 0,1-1 0 0 0,-1 1-1 0 0,0 0 1 0 0,1 0 0 0 0,-1-1 0 0 0,1 1 0 0 0,-1 0-1 0 0,1 0 1 0 0,-1-1 0 0 0,1 1 0 0 0,-1-1-1 0 0,1 1 1 0 0,0 0 0 0 0,-1-1 0 0 0,1 1-1 0 0,0-1 1 0 0,0 0 0 0 0,-1 1 0 0 0,1-1 0 0 0,0 0-1 0 0,0 1 1 0 0,0-1 0 0 0,-1 0 0 0 0,1 0-1 0 0,0 1 1 0 0,0-1 0 0 0,0 0 0 0 0,0 0 0 0 0,0 0-1 0 0,-1 0 1 0 0,1 0 0 0 0,0 0 0 0 0,0-1-1 0 0,1 1 1 0 0,8-2-31 0 0,0 0 0 0 0,-1-1 0 0 0,17-6 1 0 0,-11 4 59 0 0,120-38-4249 0 0,-89 26 2677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13824 0 0,'0'0'629'0'0,"-1"1"-12"0"0,0-1-607 0 0,1 0 0 0 0,-1 1 0 0 0,1-1 0 0 0,0 0 0 0 0,-1 1 0 0 0,1-1 0 0 0,0 1 0 0 0,-1-1 0 0 0,1 0-1 0 0,0 1 1 0 0,0-1 0 0 0,0 1 0 0 0,-1-1 0 0 0,1 1 0 0 0,0-1 0 0 0,0 1 0 0 0,0-1 0 0 0,0 1 0 0 0,0-1 0 0 0,0 1 0 0 0,0-1 0 0 0,0 1-1 0 0,0-1 1 0 0,0 1 0 0 0,0-1 0 0 0,0 1 0 0 0,0-1 0 0 0,0 1 0 0 0,0-1 0 0 0,0 0 0 0 0,1 1 0 0 0,-1-1 0 0 0,0 1 0 0 0,0-1 0 0 0,1 1-1 0 0,-1-1 1 0 0,0 0 0 0 0,1 1 0 0 0,-1-1 0 0 0,1 1 0 0 0,0 1 91 0 0,10 21 311 0 0,-1 0-97 0 0,0 0 0 0 0,-1 1 0 0 0,-1 0 0 0 0,8 43 0 0 0,-10-13 476 0 0,-1 88 0 0 0,-7-109-506 0 0,-1 1 0 0 0,-1-1-1 0 0,-16 60 1 0 0,15-78-249 0 0,0 1 1 0 0,-2-1-1 0 0,1 0 1 0 0,-2-1-1 0 0,0 1 1 0 0,-1-2-1 0 0,0 1 1 0 0,-22 23-1 0 0,9-11-1504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9216 0 0,'0'0'2062'0'0,"2"0"-847"0"0,3 0-850 0 0,-1-1-1 0 0,1 0 1 0 0,-1 0 0 0 0,1 0 0 0 0,-1-1 0 0 0,1 1-1 0 0,-1-1 1 0 0,0 0 0 0 0,1 0 0 0 0,-1-1-1 0 0,5-3 1 0 0,3-1-16 0 0,1 1 0 0 0,-1 1 0 0 0,1 0 0 0 0,17-4 0 0 0,7 2 147 0 0,-29 6-475 0 0,-1 0 1 0 0,0-1 0 0 0,12-3 0 0 0,-16 4-72 0 0,1 0 0 0 0,-1 0 0 0 0,1 1 0 0 0,-1-1 0 0 0,1 1 0 0 0,-1 0 0 0 0,1 0 0 0 0,3 1 0 0 0,-3-1-137 0 0,-1 0 0 0 0,0 0 0 0 0,1 0 0 0 0,-1 0 0 0 0,1 0 0 0 0,5-2 0 0 0,2-1-485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3:5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9216 0 0,'0'0'3976'0'0,"10"0"-2312"0"0,8-8 15 0 0,4 4-1111 0 0,-2 4-224 0 0,5-7-48 0 0,-1 2-8 0 0,4-2-120 0 0,0-2-24 0 0,1 2-8 0 0,-2-1-5047 0 0,1-4-1009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6448 0 0,'-3'0'141'0'0,"-3"3"-59"0"0,-1 0 0 0 0,0 0 0 0 0,1 0 0 0 0,-1 0 0 0 0,-9 9-1 0 0,10-7 90 0 0,0 0 0 0 0,0 1 0 0 0,1 0 0 0 0,-1 0 0 0 0,1 0 0 0 0,1 1 0 0 0,-1 0 0 0 0,-5 13-1 0 0,-2 6 336 0 0,1 1 1 0 0,1 1-1 0 0,2 0 0 0 0,1 0 0 0 0,1 0 0 0 0,-3 33 0 0 0,6-34-211 0 0,2-1 0 0 0,0 0 0 0 0,4 35 0 0 0,-2-53-208 0 0,0 1 0 0 0,1-1 0 0 0,0 0 0 0 0,1 1 0 0 0,-1-1 0 0 0,1 0 0 0 0,1 0 0 0 0,0-1 0 0 0,0 1 0 0 0,0-1 0 0 0,1 0 0 0 0,0 0 0 0 0,1 0 0 0 0,5 6 0 0 0,-3-6 67 0 0,-4-3-78 0 0,1 1 1 0 0,0-1-1 0 0,0 0 0 0 0,0 0 1 0 0,7 3-1 0 0,-10-6-74 0 0,0 0 1 0 0,0-1-1 0 0,-1 1 0 0 0,1-1 0 0 0,0 1 0 0 0,1-1 0 0 0,-1 0 1 0 0,0 1-1 0 0,0-1 0 0 0,0 0 0 0 0,0-1 0 0 0,0 1 0 0 0,0 0 0 0 0,0 0 1 0 0,0-1-1 0 0,0 1 0 0 0,0-1 0 0 0,0 0 0 0 0,0 0 0 0 0,1-1 1 0 0,6-3-3 0 0,0 0 0 0 0,-1-1 0 0 0,0 0 0 0 0,-1 0 0 0 0,10-11 0 0 0,31-39 0 0 0,12-37 190 0 0,-57 87-170 0 0,1 0 0 0 0,-1-1 1 0 0,-1 1-1 0 0,1-1 0 0 0,-1 0 0 0 0,0 1 0 0 0,-1-1 0 0 0,0 0 0 0 0,1-7 1 0 0,-2 12-25 0 0,0 0 0 0 0,0 0 1 0 0,-1 0-1 0 0,1 0 1 0 0,0 1-1 0 0,-1-1 1 0 0,1 0-1 0 0,-1 0 1 0 0,1 1-1 0 0,-1-1 1 0 0,0 0-1 0 0,0 1 1 0 0,0-1-1 0 0,0 1 1 0 0,-2-3-1 0 0,1 2 70 0 0,1 1 1 0 0,-1 0-1 0 0,0 0 1 0 0,0-1-1 0 0,0 1 0 0 0,0 1 1 0 0,0-1-1 0 0,0 0 0 0 0,0 0 1 0 0,0 1-1 0 0,0-1 1 0 0,0 1-1 0 0,0 0 0 0 0,0-1 1 0 0,0 1-1 0 0,-4 0 0 0 0,-2 1 33 0 0,0 1 0 0 0,0-1 0 0 0,0 1-1 0 0,0 0 1 0 0,-14 6 0 0 0,7-2-84 0 0,4-1-65 0 0,0 1 0 0 0,0 0-1 0 0,0 1 1 0 0,1 0 0 0 0,-14 13-1 0 0,5-5-80 0 0,9-7-21 0 0,2-3-134 0 0,1 1-1 0 0,-1 0 0 0 0,1 1 0 0 0,0 0 0 0 0,1 0 0 0 0,-7 9 0 0 0,2 0-5063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10136 0 0,'0'0'769'0'0,"-2"-1"-530"0"0,-4-6 1801 0 0,12-1-1016 0 0,-4 6-967 0 0,0 1 0 0 0,0-1 0 0 0,0 1 1 0 0,1 0-1 0 0,-1-1 0 0 0,0 1 1 0 0,1 0-1 0 0,-1 0 0 0 0,1 1 0 0 0,0-1 1 0 0,-1 0-1 0 0,1 1 0 0 0,-1 0 1 0 0,1-1-1 0 0,0 1 0 0 0,-1 0 1 0 0,1 1-1 0 0,0-1 0 0 0,-1 0 0 0 0,4 1 1 0 0,6 2 154 0 0,0-1-1 0 0,0 2 1 0 0,11 4 0 0 0,-16-5-4 0 0,0-1-37 0 0,1 1-1 0 0,-1 1 1 0 0,0-1 0 0 0,9 7-1 0 0,-13-8-167 0 0,-1 0 1 0 0,1 0-1 0 0,-1 0 0 0 0,0 1 0 0 0,0-1 1 0 0,0 1-1 0 0,0 0 0 0 0,0-1 0 0 0,-1 1 0 0 0,1 0 1 0 0,-1 0-1 0 0,0 0 0 0 0,0 0 0 0 0,1 4 0 0 0,0 1 15 0 0,-1-1-1 0 0,0 1 0 0 0,0 0 0 0 0,-1-1 0 0 0,0 1 0 0 0,0 0 0 0 0,-1-1 0 0 0,0 1 0 0 0,0 0 0 0 0,-1-1 1 0 0,-3 11-1 0 0,-4 5-46 0 0,-1-1 0 0 0,-15 26-1 0 0,18-35-6 0 0,1-3 31 0 0,-1 1 0 0 0,-1-1 1 0 0,-8 10-1 0 0,4-6 5 0 0,1 1 1 0 0,-16 26-1 0 0,24-32 0 0 0,3-7 2 0 0,1 0-1 0 0,-1 0 0 0 0,0 0 0 0 0,1 0 0 0 0,0 0 0 0 0,-1 0 0 0 0,1 0 0 0 0,0 0 0 0 0,0 0 0 0 0,0 0 0 0 0,0-1 1 0 0,1 1-1 0 0,-1 0 0 0 0,0-1 0 0 0,1 1 0 0 0,2 2 0 0 0,5 3 147 0 0,-1-1 1 0 0,11 7 0 0 0,3 2 372 0 0,-15-9-450 0 0,-1 0 0 0 0,1 1 0 0 0,-1 0 0 0 0,-1 1 0 0 0,1-1 0 0 0,-1 1-1 0 0,-1 0 1 0 0,1 0 0 0 0,-1 1 0 0 0,-1-1 0 0 0,1 1 0 0 0,-1 0 0 0 0,-1 0 0 0 0,0 0 0 0 0,0 0 0 0 0,-1 0 0 0 0,0 0 0 0 0,0 1 0 0 0,-1-1 0 0 0,-1 0 0 0 0,1 0 0 0 0,-4 13 0 0 0,3-16 5 0 0,-1-1 0 0 0,0 0 0 0 0,-1 0 1 0 0,1 0-1 0 0,-1 0 0 0 0,0-1 0 0 0,-7 9 0 0 0,-29 29-22 0 0,32-34-69 0 0,3-4-211 0 0,-1 0 0 0 0,1 0 1 0 0,-1 0-1 0 0,1-1 0 0 0,-1 0 1 0 0,0 0-1 0 0,-1 0 0 0 0,1 0 1 0 0,0-1-1 0 0,-1 0 0 0 0,-10 3 1 0 0,-1-2-6300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48 6016 0 0,'-9'-8'456'0'0,"8"7"-433"0"0,-3-5 89 0 0,4-10-79 0 0,0 15 19 0 0,0 0-1 0 0,0 0 1 0 0,0 0 0 0 0,0 0 0 0 0,0 0 0 0 0,0 1-1 0 0,0-1 1 0 0,-1 0 0 0 0,1 0 0 0 0,0 0-1 0 0,0 0 1 0 0,-1 0 0 0 0,1 0 0 0 0,0 1 0 0 0,-1-1-1 0 0,0-1 1 0 0,0 2 15 0 0,1 0-1 0 0,0-1 1 0 0,-1 1 0 0 0,1 0-1 0 0,0 0 1 0 0,-1 0-1 0 0,1 0 1 0 0,0 0 0 0 0,-1 0-1 0 0,1 0 1 0 0,0 0-1 0 0,-1 0 1 0 0,1 0 0 0 0,0 0-1 0 0,-1 0 1 0 0,1 0-1 0 0,0 1 1 0 0,-1-1 0 0 0,1 0-1 0 0,0 0 1 0 0,-1 0 0 0 0,1 0-1 0 0,0 1 1 0 0,-1-1-1 0 0,1 0 1 0 0,0 0 0 0 0,-1 1-1 0 0,-3 3 628 0 0,-1 1-1 0 0,1 0 1 0 0,-6 8-1 0 0,6-7-1030 0 0,-6 6 664 0 0,-2 3 145 0 0,0 1 1 0 0,-18 32-1 0 0,18-25-240 0 0,-2 3 223 0 0,-19 50 1 0 0,9-2-177 0 0,0-4 356 0 0,-22 104 0 0 0,38-130-172 0 0,-10 71 148 0 0,15-94-589 0 0,2 1 0 0 0,0-1 1 0 0,4 27-1 0 0,-2-36 128 0 0,1-1 0 0 0,0 0 0 0 0,1 0 0 0 0,0 0 0 0 0,6 13 0 0 0,-6-18-99 0 0,0 0-1 0 0,1 0 0 0 0,0 0 0 0 0,0 0 0 0 0,0 0 1 0 0,1-1-1 0 0,0 1 0 0 0,0-1 0 0 0,8 6 0 0 0,-5-5-19 0 0,-2-1-29 0 0,0 0 0 0 0,0-1 0 0 0,0 1 0 0 0,1-2 0 0 0,-1 1 0 0 0,1-1 1 0 0,0 0-1 0 0,10 3 0 0 0,24 6-172 0 0,-22-7-718 0 0,23 5-1 0 0,-14-5-5205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9328 0 0,'0'0'449'0'0,"-1"2"-193"0"0,0 1-139 0 0,0-2-106 0 0,0 0 0 0 0,0 0 1 0 0,1 0-1 0 0,-1 0 0 0 0,0 0 0 0 0,0 0 1 0 0,0 0-1 0 0,0 0 0 0 0,0 0 0 0 0,0 0 1 0 0,0-1-1 0 0,-1 1 0 0 0,1 0 0 0 0,0-1 1 0 0,0 1-1 0 0,0-1 0 0 0,-1 1 0 0 0,-1-1 1 0 0,-2 2 369 0 0,0-1 0 0 0,0 0 0 0 0,0 0 0 0 0,-1-1 0 0 0,1 0 0 0 0,0 0 0 0 0,0 0 0 0 0,-1-1 0 0 0,-4 0 0 0 0,-16-1 1203 0 0,-3-4 538 0 0,21 4-1939 0 0,0 0-8 0 0,-1 1 0 0 0,1 1-1 0 0,0-1 1 0 0,-14 2 0 0 0,-21-1 207 0 0,24-1-283 0 0,17 2-99 0 0,-1-1 1 0 0,0 0-1 0 0,0 0 1 0 0,0-1 0 0 0,1 1-1 0 0,-1 0 1 0 0,0-1 0 0 0,-4-1-1 0 0,5 1 0 0 0,1 0 0 0 0,0 1 0 0 0,0-1 0 0 0,0 1 0 0 0,-1-1 0 0 0,1 1 0 0 0,0-1 0 0 0,0 1 0 0 0,-1 0 0 0 0,1-1 0 0 0,0 1 0 0 0,0 0 0 0 0,-1 0 0 0 0,1 0 0 0 0,0 0 0 0 0,-1 0 0 0 0,1 0 0 0 0,0 1 0 0 0,-1-1 0 0 0,1 0 0 0 0,0 1 0 0 0,0-1 0 0 0,0 0 0 0 0,-1 1 0 0 0,1 0 0 0 0,0-1 0 0 0,0 1 0 0 0,0 0 0 0 0,0-1 0 0 0,0 1 0 0 0,0 0 0 0 0,0 0 0 0 0,0 0 0 0 0,0 0 0 0 0,0 0 0 0 0,1 0 0 0 0,-2 2 0 0 0,0 1 41 0 0,-1 1-1 0 0,2-1 0 0 0,-1 0 0 0 0,0 1 0 0 0,-1 7 0 0 0,-2 5 281 0 0,1-3-245 0 0,1 1-1 0 0,0-1 1 0 0,1 1 0 0 0,1 0 0 0 0,0 0 0 0 0,1 0 0 0 0,3 27-1 0 0,-1-27-75 0 0,3 37 0 0 0,-5-52 0 0 0,0 1 0 0 0,-1-1 0 0 0,1 1 0 0 0,0-1 0 0 0,0 0-1 0 0,0 1 1 0 0,0-1 0 0 0,0 1 0 0 0,0-1 0 0 0,0 0 0 0 0,0 1-1 0 0,0-1 1 0 0,0 0 0 0 0,1 1 0 0 0,-1-1 0 0 0,0 1 0 0 0,0-1-1 0 0,0 0 1 0 0,0 1 0 0 0,1-1 0 0 0,-1 0 0 0 0,0 1 0 0 0,0-1-1 0 0,0 0 1 0 0,1 1 0 0 0,-1-1 0 0 0,0 0 0 0 0,1 0-1 0 0,-1 1 1 0 0,0-1 0 0 0,1 0 0 0 0,-1 0 0 0 0,0 0 0 0 0,1 1-1 0 0,-1-1 1 0 0,0 0 0 0 0,1 0 0 0 0,-1 0 0 0 0,1 0 0 0 0,-1 0-1 0 0,0 0 1 0 0,1 0 0 0 0,-1 0 0 0 0,1 0 0 0 0,0 0-5 0 0,16 7-52 0 0,12 3 70 0 0,9-1 120 0 0,-30-6-152 0 0,1 0-1 0 0,0-1 1 0 0,10 1-1 0 0,-14-2 50 0 0,0-1 1 0 0,-1 1-1 0 0,1 1 1 0 0,-1-1-1 0 0,1 1 0 0 0,-1 0 1 0 0,1 0-1 0 0,-1 0 0 0 0,0 0 1 0 0,0 1-1 0 0,0 0 0 0 0,0 0 1 0 0,-1 0-1 0 0,1 0 1 0 0,-1 0-1 0 0,0 1 0 0 0,4 4 1 0 0,-3-3-75 0 0,0 1 0 0 0,-1 0 1 0 0,0 0-1 0 0,0 0 0 0 0,0 0 1 0 0,0 1-1 0 0,-1-1 0 0 0,0 1 1 0 0,0 0-1 0 0,-1-1 0 0 0,1 10 1 0 0,-1-5 96 0 0,-1 0 0 0 0,-1 0 0 0 0,1-1 0 0 0,-2 1 0 0 0,1 0 0 0 0,-2 0 0 0 0,1-1 0 0 0,-1 1 0 0 0,-6 11 0 0 0,7-15-24 0 0,-2 1 1 0 0,1-1-1 0 0,-1 1 0 0 0,0-1 0 0 0,-1 0 0 0 0,1 0 0 0 0,-1-1 0 0 0,-1 0 0 0 0,1 0 0 0 0,-13 11 0 0 0,15-15-87 0 0,-1 1 0 0 0,1-1-1 0 0,0 0 1 0 0,-1 1-1 0 0,0-2 1 0 0,1 1 0 0 0,-1 0-1 0 0,0-1 1 0 0,0 0 0 0 0,0 0-1 0 0,0 0 1 0 0,0 0-1 0 0,-6 0 1 0 0,9-1-690 0 0,0-2-196 0 0,-5-7-1092 0 0,3 1-4202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12120 0 0,'-14'4'536'0'0,"10"4"112"0"0,-3 3-520 0 0,4-2-128 0 0,-4-2 0 0 0,-4 5 0 0 0,4 0 400 0 0,-3-1 48 0 0,0 2 16 0 0,0-1 0 0 0,-2 0-216 0 0,6-1-48 0 0,-1 5-8 0 0,0-4 0 0 0,4-5-192 0 0,-2 2 0 0 0,5-2-112 0 0,0 5 40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55 8288 0 0,'-13'35'638'0'0,"3"-15"-384"0"0,7-18-248 0 0,1 1 25 0 0,-5 12 362 0 0,1 0 0 0 0,1 0 1 0 0,0 0-1 0 0,1 1 0 0 0,1 0 0 0 0,-2 17 1 0 0,3-5 707 0 0,1 0 0 0 0,4 46 0 0 0,-2-66-923 0 0,0 0 1 0 0,0 0-1 0 0,1 0 1 0 0,0-1-1 0 0,1 1 1 0 0,0-1-1 0 0,0 1 1 0 0,1-1-1 0 0,-1 0 0 0 0,1 0 1 0 0,1-1-1 0 0,8 11 1 0 0,-12-16-146 0 0,1 0-1 0 0,-1 1 1 0 0,1-1 0 0 0,0 0 0 0 0,-1 0 0 0 0,1 0-1 0 0,0 0 1 0 0,0-1 0 0 0,0 1 0 0 0,-1 0 0 0 0,1-1 0 0 0,0 1-1 0 0,0-1 1 0 0,0 0 0 0 0,0 0 0 0 0,0 0 0 0 0,0 0-1 0 0,0 0 1 0 0,0 0 0 0 0,0 0 0 0 0,3-1 0 0 0,3-1-67 0 0,-1 0 0 0 0,0 0 1 0 0,1-1-1 0 0,6-3 0 0 0,-5 0-65 0 0,-1 0-1 0 0,0 0 1 0 0,-1-1-1 0 0,0 0 1 0 0,0-1-1 0 0,0 1 1 0 0,10-17-1 0 0,1-1 59 0 0,-6 9-1156 0 0,0 0 1 0 0,17-36 0 0 0,15-66-2635 0 0,-25 71 2576 0 0,-14 36 840 0 0,-1-1 0 0 0,1 1 0 0 0,-2-1 1 0 0,4-15-1 0 0,0 3 254 0 0,-1 6 270 0 0,-4 7 981 0 0,-6 12 1374 0 0,2 1-2196 0 0,1 0 1 0 0,-1 1 0 0 0,1-1-1 0 0,0 0 1 0 0,-1 0 0 0 0,0 6-1 0 0,-11 44 947 0 0,-8 64-1 0 0,12-59-749 0 0,-36 311 2133 0 0,43-343-2720 0 0,3 31 1 0 0,4-22-4430 0 0,-1-17-889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 7832 0 0,'-5'-19'4512'0'0,"10"17"-3934"0"0,-5 2-570 0 0,0 0 0 0 0,0 0 0 0 0,0 0 0 0 0,1 0 1 0 0,-1 0-1 0 0,0 0 0 0 0,0 0 0 0 0,0 0 0 0 0,1 0 0 0 0,-1 0 0 0 0,0 0 0 0 0,0 0 0 0 0,0 0 1 0 0,1 0-1 0 0,-1 0 0 0 0,0 0 0 0 0,0 0 0 0 0,0 0 0 0 0,1 0 0 0 0,-1 0 0 0 0,0 0 1 0 0,0 0-1 0 0,0 0 0 0 0,1 0 0 0 0,-1 0 0 0 0,0 0 0 0 0,0 0 0 0 0,0 1 0 0 0,1-1 0 0 0,-1 0 1 0 0,0 0-1 0 0,0 0 0 0 0,0 0 0 0 0,0 1 0 0 0,0-1 0 0 0,1 0 0 0 0,19 13 828 0 0,-18-12-760 0 0,1 1 1 0 0,0-1-1 0 0,-1 1 0 0 0,1 0 0 0 0,-1-1 1 0 0,0 1-1 0 0,1 0 0 0 0,-1 0 0 0 0,0 1 1 0 0,2 2-1 0 0,4 8 94 0 0,-1 0 1 0 0,-1 0-1 0 0,0 1 0 0 0,-1 0 1 0 0,-1 0-1 0 0,0 0 0 0 0,0 0 1 0 0,-2 1-1 0 0,0 0 0 0 0,0-1 1 0 0,-2 24-1 0 0,-1 9 625 0 0,-3 0 0 0 0,-13 60 0 0 0,-35 104 1325 0 0,41-175-2119 0 0,9-26-82 0 0,-1 0 0 0 0,-1 0 1 0 0,0 0-1 0 0,0 0 0 0 0,-1-1 0 0 0,0 0 0 0 0,-1 0 0 0 0,0 0 0 0 0,-9 11 0 0 0,15-20-35 0 0,-1 0 1 0 0,1 0-1 0 0,-1 0 1 0 0,1 0-1 0 0,0 0 1 0 0,-1 0-1 0 0,1 0 1 0 0,0 0-1 0 0,-1 0 0 0 0,1-1 1 0 0,-1 1-1 0 0,1 0 1 0 0,0 0-1 0 0,-1 0 1 0 0,1 0-1 0 0,0 0 0 0 0,-1-1 1 0 0,1 1-1 0 0,0 0 1 0 0,-1 0-1 0 0,1-1 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11976 0 0,'-1'0'922'0'0,"0"0"-875"0"0,1 0-1 0 0,0 0 0 0 0,-1 1 1 0 0,1-1-1 0 0,-1 0 0 0 0,1 0 1 0 0,0 0-1 0 0,-1 1 1 0 0,1-1-1 0 0,-1 0 0 0 0,1 0 1 0 0,0 1-1 0 0,-1-1 0 0 0,1 0 1 0 0,0 1-1 0 0,0-1 0 0 0,-1 0 1 0 0,1 1-1 0 0,0-1 1 0 0,0 0-1 0 0,-1 1 0 0 0,1-1 1 0 0,0 1-1 0 0,0-1 0 0 0,0 0 1 0 0,0 1-1 0 0,-1 0 0 0 0,1 1 1588 0 0,8-1 1038 0 0,13 2-2432 0 0,0-1 0 0 0,0-2 0 0 0,37-2 0 0 0,-31 1-259 0 0,48 2-1 0 0,-59 0 19 0 0,0 0 0 0 0,17-3 0 0 0,-18 1-290 0 0,-1 0 0 0 0,28 3 0 0 0,-18 1-1342 0 0,-5-5-4505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14744 0 0,'-2'0'1136'0'0,"-12"0"-670"0"0,13 0 91 0 0,2 1-383 0 0,2 0-151 0 0,1 0 1 0 0,-1 0-1 0 0,0-1 0 0 0,1 1 1 0 0,4-1-1 0 0,-5 1-15 0 0,1-1 1 0 0,-1 0-1 0 0,0 1 0 0 0,1-1 0 0 0,-1 1 0 0 0,0 0 0 0 0,5 2 0 0 0,-2 0-4 0 0,-1 0 0 0 0,1-1 0 0 0,-1 0 1 0 0,1 0-1 0 0,0-1 0 0 0,-1 0 0 0 0,1 0 0 0 0,0 0 0 0 0,0 0 0 0 0,0-1 0 0 0,0 0 0 0 0,7-1 0 0 0,70-3 69 0 0,-25 3-1431 0 0,-20-3-4388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 11976 0 0,'0'0'546'0'0,"0"0"-10"0"0,-6 0 2432 0 0,-8-8-279 0 0,13 7-2669 0 0,1 1 1 0 0,-1-1-1 0 0,1 1 1 0 0,-1-1 0 0 0,1 1-1 0 0,0-1 1 0 0,-1 0-1 0 0,1 1 1 0 0,0-1 0 0 0,-1 0-1 0 0,1 1 1 0 0,0-1 0 0 0,-1 1-1 0 0,1-1 1 0 0,0 0-1 0 0,0 0 1 0 0,0 1 0 0 0,0-1-1 0 0,0 0 1 0 0,0 1-1 0 0,0-1 1 0 0,0 0 0 0 0,0 1-1 0 0,0-1 1 0 0,0 0 0 0 0,0 0-1 0 0,1 1 1 0 0,-1-1-1 0 0,0 0 1 0 0,0 1 0 0 0,1-1-1 0 0,-1 1 1 0 0,1-2-1 0 0,0 1-20 0 0,-1 0 0 0 0,1 1 0 0 0,0-1 0 0 0,-1 0 0 0 0,1 0 0 0 0,0 0 0 0 0,0 1 0 0 0,0-1 0 0 0,0 1-1 0 0,-1-1 1 0 0,1 0 0 0 0,0 1 0 0 0,0 0 0 0 0,0-1 0 0 0,0 1 0 0 0,0 0 0 0 0,0-1 0 0 0,1 1 0 0 0,-1 0 0 0 0,0 0-1 0 0,0 0 1 0 0,0 0 0 0 0,0 0 0 0 0,0 0 0 0 0,0 0 0 0 0,0 0 0 0 0,0 0 0 0 0,0 1 0 0 0,0-1 0 0 0,0 0 0 0 0,0 1-1 0 0,0-1 1 0 0,0 1 0 0 0,0-1 0 0 0,0 1 0 0 0,1 0 0 0 0,1 0 4 0 0,-1 1-1 0 0,1 0 1 0 0,-1 0-1 0 0,1 0 1 0 0,-1 0-1 0 0,0 0 1 0 0,0 0-1 0 0,0 1 1 0 0,0-1-1 0 0,0 1 1 0 0,2 4-1 0 0,-2-1 59 0 0,0 0 0 0 0,0 0 0 0 0,-1 1 0 0 0,0-1 0 0 0,0 0-1 0 0,0 0 1 0 0,-1 1 0 0 0,0-1 0 0 0,0 1 0 0 0,-1-1 0 0 0,-1 7 0 0 0,-3 9-285 0 0,-13 37-1 0 0,7-27 365 0 0,-21 46 1423 0 0,20-54-1558 0 0,12-23-24 0 0,0 0 1 0 0,0 0 0 0 0,-1 0-1 0 0,1 0 1 0 0,0 0 0 0 0,0 0-1 0 0,1-1 1 0 0,-1 1 0 0 0,0 0-1 0 0,0 0 1 0 0,0 0 0 0 0,1 0-1 0 0,-1 0 1 0 0,0-1 0 0 0,1 1-1 0 0,-1 0 1 0 0,0 0 0 0 0,1 0-1 0 0,-1-1 1 0 0,1 1 0 0 0,0 0 0 0 0,-1-1-1 0 0,2 2 1 0 0,17 16 70 0 0,-18-17-72 0 0,50 39 43 0 0,-46-37-20 0 0,-1 1 1 0 0,0 0-1 0 0,0 0 0 0 0,0 1 0 0 0,-1-1 0 0 0,1 1 0 0 0,-1 0 0 0 0,0 0 1 0 0,-1 0-1 0 0,1 0 0 0 0,-1 1 0 0 0,0-1 0 0 0,0 1 0 0 0,-1-1 0 0 0,1 1 1 0 0,-1-1-1 0 0,-1 1 0 0 0,1 8 0 0 0,-1-6 35 0 0,0 0 0 0 0,-1 0-1 0 0,0-1 1 0 0,0 1 0 0 0,-3 8 0 0 0,3-13-46 0 0,0 0 0 0 0,0 0 0 0 0,-1 0 0 0 0,1 0 0 0 0,-1 0 0 0 0,1-1 1 0 0,-1 1-1 0 0,0-1 0 0 0,0 1 0 0 0,0-1 0 0 0,0 1 0 0 0,-1-1 0 0 0,1 0 0 0 0,-1 0 1 0 0,-2 2-1 0 0,-8 3-178 0 0,9-4-149 0 0,-1 0 1 0 0,0 0-1 0 0,1-1 0 0 0,-1 0 1 0 0,-7 2-1 0 0,-2 0-6552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9216 0 0,'-12'13'247'0'0,"0"1"-1"0"0,1 0 1 0 0,1 0 0 0 0,0 1 0 0 0,1 1 0 0 0,-13 29 0 0 0,-15 47 1538 0 0,3 2-1 0 0,-40 190 1 0 0,56-172-577 0 0,17-99-1103 0 0,0-1-1 0 0,2 0 1 0 0,-1 1-1 0 0,1-1 1 0 0,1 1-1 0 0,0-1 1 0 0,4 13-1 0 0,-4-21-47 0 0,0 1 0 0 0,0-1 1 0 0,0 0-1 0 0,1 0 0 0 0,-1 1 0 0 0,1-1 0 0 0,0-1 1 0 0,0 1-1 0 0,1 0 0 0 0,-1-1 0 0 0,1 0 0 0 0,-1 0 0 0 0,1 0 1 0 0,0 0-1 0 0,0 0 0 0 0,0-1 0 0 0,1 0 0 0 0,-1 0 0 0 0,9 3 1 0 0,-5-2-281 0 0,1-1-1 0 0,-1 0 1 0 0,1-1 0 0 0,9 1 0 0 0,-6-2-1563 0 0,0 0 1 0 0,17-2-1 0 0,-1-4-3827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11024 0 0,'0'0'530'0'0,"15"0"145"0"0,20-5-25 0 0,-8 0 1015 0 0,-12 4-1751 0 0,0 0 0 0 0,1 1 0 0 0,-1 1 1 0 0,1 0-1 0 0,-1 1 0 0 0,28 7 1 0 0,-21 1-427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13824 0 0,'-2'0'78'0'0,"0"0"0"0"0,0 0 1 0 0,0 1-1 0 0,0-1 0 0 0,0 0 0 0 0,0 1 1 0 0,0-1-1 0 0,0 1 0 0 0,1-1 1 0 0,-1 1-1 0 0,0 0 0 0 0,0 0 1 0 0,1 0-1 0 0,-1 0 0 0 0,-3 2 1 0 0,4-1-59 0 0,-1 0 0 0 0,0 1 0 0 0,0-1 1 0 0,1 1-1 0 0,0-1 0 0 0,-1 1 0 0 0,1-1 1 0 0,0 1-1 0 0,0 0 0 0 0,0-1 0 0 0,0 4 1 0 0,-14 63 1255 0 0,-7 79 1 0 0,6 73-777 0 0,16-165-948 0 0,0-31 122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0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15664 0 0,'-25'19'696'0'0,"11"-6"135"0"0,1 2-663 0 0,-5 5-168 0 0,1 3 0 0 0,-2 5 0 0 0,-1-1 0 0 0,2 1 0 0 0,1 4 0 0 0,2-4 0 0 0,5 2 0 0 0,0-7 0 0 0,0-2 0 0 0,0-5 0 0 0,2 0-376 0 0,4-5-104 0 0,1 1-31 0 0,3-8-1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1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11976 0 0,'0'0'1082'0'0,"7"-4"-799"0"0,0-2 69 0 0,-2 1-81 0 0,0 1 0 0 0,1-1 0 0 0,-1 1 0 0 0,1 1 0 0 0,-1-1 0 0 0,9-3 0 0 0,-11 6-197 0 0,12-6 377 0 0,0 1 0 0 0,25-6 0 0 0,-35 11-423 0 0,0 0 0 0 0,1 1 1 0 0,-1-1-1 0 0,0 1 0 0 0,1 0 0 0 0,-1 0 0 0 0,0 1 0 0 0,0 0 1 0 0,1 0-1 0 0,-1 0 0 0 0,0 0 0 0 0,6 3 0 0 0,-9-3-28 0 0,1 0 0 0 0,-1 1 0 0 0,0-1 0 0 0,1 1 0 0 0,-1-1 0 0 0,0 1 0 0 0,0 0 0 0 0,0 0 0 0 0,0 0 0 0 0,0 0 0 0 0,0 0 0 0 0,-1 0 0 0 0,1 0 0 0 0,-1 1 0 0 0,0-1 0 0 0,1 0 0 0 0,-1 1 0 0 0,0-1 0 0 0,0 1 0 0 0,0 0 0 0 0,-1-1 0 0 0,1 1 0 0 0,-1 0 0 0 0,1-1 0 0 0,-1 6 0 0 0,-1 4 0 0 0,1 0 0 0 0,-2 0 0 0 0,0-1 0 0 0,-5 19 0 0 0,4-18 0 0 0,-3 11 0 0 0,-2 0 0 0 0,-13 27 0 0 0,3-8 0 0 0,-5 2 147 0 0,17-33 267 0 0,0 0-1 0 0,1 0 1 0 0,-7 18 0 0 0,12-27-394 0 0,0 0 1 0 0,0 0 0 0 0,0 0-1 0 0,0 0 1 0 0,0 0-1 0 0,0 0 1 0 0,0-1 0 0 0,1 1-1 0 0,-1 0 1 0 0,1 0-1 0 0,-1 0 1 0 0,1-1 0 0 0,0 1-1 0 0,-1 0 1 0 0,1-1 0 0 0,0 1-1 0 0,0 0 1 0 0,1-1-1 0 0,-1 1 1 0 0,0-1 0 0 0,2 2-1 0 0,3 3-20 0 0,0-1 1 0 0,0 0-1 0 0,10 6 0 0 0,-5-4-9 0 0,27 20-129 0 0,-35-26 136 0 0,-1 1 1 0 0,1 1-1 0 0,-1-1 0 0 0,0 0 1 0 0,0 1-1 0 0,0-1 0 0 0,0 1 0 0 0,-1-1 1 0 0,1 1-1 0 0,-1 0 0 0 0,2 4 0 0 0,-2-5 2 0 0,-1 0 0 0 0,0 0 0 0 0,0 0 0 0 0,0 0 0 0 0,0 0 0 0 0,0 0 0 0 0,0 1 0 0 0,0-1 0 0 0,-1 0 0 0 0,1 0 0 0 0,-1 0 0 0 0,1 0 0 0 0,-1 0 0 0 0,0-1 0 0 0,0 1 0 0 0,0 0 0 0 0,0 0 0 0 0,-3 3 0 0 0,-1 2 0 0 0,-2 0 0 0 0,-13 12 0 0 0,7-6 0 0 0,-44 37-2729 0 0,41-37 1211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1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13360 0 0,'-9'31'587'0'0,"7"-25"-479"0"0,0 0-1 0 0,0 1 1 0 0,0 0-1 0 0,1-1 1 0 0,0 1-1 0 0,0 0 1 0 0,1 7 0 0 0,4 17 338 0 0,9 38 0 0 0,-6-37 64 0 0,3 35-1 0 0,-6-28-213 0 0,7 162 1990 0 0,-12-164-1857 0 0,-1-1 0 0 0,-10 52 1 0 0,6-57-304 0 0,-13 38 1 0 0,14-56-48 0 0,0-1 1 0 0,0 1-1 0 0,-2-1 1 0 0,1 0 0 0 0,-13 16-1 0 0,15-24-140 0 0,0 1 0 0 0,0-1 0 0 0,-10 8 0 0 0,12-11-153 0 0,-1 1 0 0 0,1 0 0 0 0,0-1 1 0 0,0 0-1 0 0,-1 0 0 0 0,1 0 1 0 0,-1 0-1 0 0,1 0 0 0 0,-1 0 1 0 0,0 0-1 0 0,-3 0 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1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15752 0 0,'0'0'695'0'0,"-3"5"313"0"0,9 2-1008 0 0,1 2 0 0 0,11-6 0 0 0,-4-3 0 0 0,-4 0 0 0 0,1 0 0 0 0,6-3-72 0 0,0 3 72 0 0,8-5-80 0 0,0 1 80 0 0,0-3-96 0 0,-1 2 24 0 0,4 1 8 0 0,0 1-6775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1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16639 0 0,'0'0'816'0'0,"2"4"-360"0"0,9-1 8 0 0,3 2-368 0 0,7 2-96 0 0,3 2 0 0 0,4-2 0 0 0,1 2-248 0 0,-6 2-64 0 0,14-3-8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1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67 11976 0 0,'-5'-7'214'0'0,"2"2"3"0"0,-1 0-1 0 0,0-1 0 0 0,0 1 0 0 0,-8-6 1 0 0,4 8-144 0 0,-1 3 247 0 0,8 1-254 0 0,0-1-1 0 0,0 0 1 0 0,0 0 0 0 0,0 0 0 0 0,0 0 0 0 0,0 0 0 0 0,0 0 0 0 0,0 0 0 0 0,0 0 0 0 0,0 0 0 0 0,0 0 0 0 0,0-1 0 0 0,0 1 0 0 0,0 0 0 0 0,-1-1 0 0 0,2 1-18 0 0,-1 0 0 0 0,1 0 0 0 0,-1 0 0 0 0,0 0 0 0 0,1 0 0 0 0,-1 0 0 0 0,1 0 0 0 0,-1 0 0 0 0,1 0 0 0 0,-1 0 0 0 0,1 0 1 0 0,-1 0-1 0 0,1 1 0 0 0,-1-1 0 0 0,1 0 0 0 0,-1 0 0 0 0,0 1 0 0 0,0 0 111 0 0,-1-1-71 0 0,0 0 1 0 0,0-1 0 0 0,1 1-1 0 0,-1 0 1 0 0,0-1 0 0 0,1 1-1 0 0,-1-1 1 0 0,0 1 0 0 0,1-1-1 0 0,-1 0 1 0 0,1 0 0 0 0,-1 0-1 0 0,1 0 1 0 0,-1 0 0 0 0,1 0 0 0 0,-2-2-1 0 0,2 2 7 0 0,-1-1-1 0 0,1 1 1 0 0,0 0-1 0 0,-1 0 1 0 0,1 0-1 0 0,0 0 1 0 0,-1 0-1 0 0,1 1 1 0 0,-1-1-1 0 0,0 0 1 0 0,1 1-1 0 0,-1-1 1 0 0,1 1-1 0 0,-1-1 1 0 0,0 1-1 0 0,1 0 0 0 0,-1 0 1 0 0,0 0-1 0 0,0 0 1 0 0,-2 0-1 0 0,-30 11 846 0 0,32-10-876 0 0,0-1-1 0 0,1 1 0 0 0,-1-1 0 0 0,0 1 0 0 0,1 0 0 0 0,-1 0 0 0 0,-3 2 0 0 0,4-2-24 0 0,0 0 0 0 0,0 0 0 0 0,0-1-1 0 0,0 1 1 0 0,-1 0 0 0 0,1-1 0 0 0,0 1 0 0 0,0-1-1 0 0,-1 0 1 0 0,1 1 0 0 0,-1-1 0 0 0,1 0 0 0 0,-2 0-1 0 0,-1 1 74 0 0,-1-2 0 0 0,1 1 0 0 0,0 0 0 0 0,0-1 0 0 0,-1 0-1 0 0,1 0 1 0 0,0 0 0 0 0,-8-3 0 0 0,12 4-105 0 0,-1-1 1 0 0,1 1-1 0 0,-1 0 0 0 0,0 0 0 0 0,1 0 1 0 0,-1 0-1 0 0,0 0 0 0 0,1 0 0 0 0,-1 0 1 0 0,0 0-1 0 0,1 0 0 0 0,-1 0 0 0 0,0 0 1 0 0,1 0-1 0 0,-1 0 0 0 0,0 1 0 0 0,1-1 1 0 0,-1 0-1 0 0,1 0 0 0 0,-1 1 1 0 0,0-1-1 0 0,1 0 0 0 0,-1 1 0 0 0,1-1 1 0 0,-1 1-1 0 0,1-1 0 0 0,-1 1 0 0 0,-12 18 96 0 0,5-6 8 0 0,4-8-93 0 0,1 0 0 0 0,0 0-1 0 0,0 1 1 0 0,0-1 0 0 0,1 1-1 0 0,0 0 1 0 0,0 0 0 0 0,0 0-1 0 0,1 0 1 0 0,0 0 0 0 0,0 0 0 0 0,0 0-1 0 0,1 0 1 0 0,0 0 0 0 0,0 0-1 0 0,1 0 1 0 0,0 1 0 0 0,1 6-1 0 0,6 25-17 0 0,4 19 0 0 0,3 21 490 0 0,11-15-1009 0 0,-25-62 536 0 0,0 1 1 0 0,0-1-1 0 0,0 0 1 0 0,1 1-1 0 0,-1-1 1 0 0,0 0-1 0 0,1 1 1 0 0,-1-1-1 0 0,4 2 1 0 0,6 6 204 0 0,26 21-62 0 0,-28-19-233 0 0,-1 0 0 0 0,0 0-1 0 0,-1 0 1 0 0,0 1 0 0 0,0 1-1 0 0,-2-1 1 0 0,1 1 0 0 0,5 23-1 0 0,-9-27 81 0 0,0-1 0 0 0,-1 1-1 0 0,0 0 1 0 0,-1-1 0 0 0,1 1-1 0 0,-2 0 1 0 0,1 0 0 0 0,-1-1-1 0 0,-1 1 1 0 0,1-1 0 0 0,-2 1-1 0 0,1-1 1 0 0,-1 1 0 0 0,-6 12-1 0 0,6-17-24 0 0,-1 1 0 0 0,0-1 0 0 0,1 1 0 0 0,-1-1 0 0 0,-1 0 0 0 0,1-1 0 0 0,-8 6 0 0 0,5-4-162 0 0,-5 2-660 0 0,1 0 0 0 0,-1-1 0 0 0,-1-1 0 0 0,1 0 0 0 0,-22 5 0 0 0,20-5-5643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5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10136 0 0,'0'0'1085'0'0,"-4"-10"4413"0"0,9 58-4836 0 0,-3-33-509 0 0,1 23-1 0 0,2 29 702 0 0,-3-40-503 0 0,-1-11-205 0 0,0-4-22 0 0,0-1-1 0 0,4 17 0 0 0,1 2-139 0 0,-5-28-74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5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3224 0 0,'0'-4'13543'0'0,"0"3"-13100"0"0,1-3-294 0 0,-1 4-148 0 0,0 0-1 0 0,0-1 1 0 0,0 1-1 0 0,0 0 1 0 0,0 0-1 0 0,1-1 1 0 0,-1 1-1 0 0,0 0 1 0 0,0 0-1 0 0,0-1 1 0 0,1 1-1 0 0,-1 0 0 0 0,0 0 1 0 0,0-1-1 0 0,1 1 1 0 0,-1 0-1 0 0,0 0 1 0 0,1 0-1 0 0,-1 0 1 0 0,0 0-1 0 0,0-1 1 0 0,1 1-1 0 0,-1 0 0 0 0,0 0 1 0 0,1 0-1 0 0,-1 0 1 0 0,0 0-1 0 0,1 0 1 0 0,-1 0-1 0 0,0 0 1 0 0,1 0-1 0 0,-1 0 1 0 0,0 0-1 0 0,1 1 0 0 0,38-13-226 0 0,-28 8 441 0 0,0 1 0 0 0,0 0 0 0 0,0 0 0 0 0,15-1 0 0 0,-23 4-163 0 0,1 0 0 0 0,0 0 0 0 0,-1 0 0 0 0,1 1 0 0 0,0-1 0 0 0,-1 1 0 0 0,1 0 0 0 0,-1 0 0 0 0,1 0 0 0 0,-1 1 0 0 0,0-1-1 0 0,1 1 1 0 0,-1 0 0 0 0,0 0 0 0 0,0 0 0 0 0,0 0 0 0 0,0 0 0 0 0,2 3 0 0 0,-4-4 14 0 0,0 0-43 0 0,0 0 1 0 0,0 0-1 0 0,0 0 1 0 0,0 1 0 0 0,0-1-1 0 0,-1 0 1 0 0,1 0-1 0 0,0 1 1 0 0,-1-1-1 0 0,1 0 1 0 0,0 3-1 0 0,0 6 68 0 0,0 1-1 0 0,-1-1 0 0 0,0 1 1 0 0,0 0-1 0 0,-1-1 0 0 0,-4 17 0 0 0,-2 7-32 0 0,-3 0 0 0 0,0 0 0 0 0,-18 37 0 0 0,24-64-63 0 0,1 1 1 0 0,-2-1-1 0 0,-8 12 0 0 0,-6 9-68 0 0,18-27 15 0 0,2 0-79 0 0,1-1 130 0 0,0 1 0 0 0,-1-1 0 0 0,1 1 0 0 0,-1 0 0 0 0,1 0 0 0 0,-1 0 0 0 0,3 1 0 0 0,4 3 6 0 0,33 17 1 0 0,-21-14 0 0 0,0 1 0 0 0,-1 1 0 0 0,0 1 0 0 0,24 18 0 0 0,-41-28-5 0 0,0 1 1 0 0,-1-1-1 0 0,1 1 0 0 0,0-1 0 0 0,-1 1 0 0 0,1 0 0 0 0,-1-1 0 0 0,0 1 0 0 0,0 0 0 0 0,0 0 1 0 0,0 0-1 0 0,0 0 0 0 0,0 0 0 0 0,0 0 0 0 0,0 0 0 0 0,-1 0 0 0 0,1 0 0 0 0,-1 1 0 0 0,0-1 1 0 0,1 0-1 0 0,-1 0 0 0 0,0 0 0 0 0,0 0 0 0 0,-1 1 0 0 0,1-1 0 0 0,0 0 0 0 0,-2 3 0 0 0,0 4 233 0 0,-1-1-1 0 0,-1 0 0 0 0,1 0 0 0 0,-1-1 1 0 0,-9 13-1 0 0,8-14-203 0 0,1-1 1 0 0,-1 0-1 0 0,0 0 0 0 0,0 0 1 0 0,0-1-1 0 0,-9 5 0 0 0,-13 13-55 0 0,-46 38-658 0 0,44-38 472 0 0,21-15-140 0 0,-1 1-1 0 0,1-1 1 0 0,1 2-1 0 0,-1-1 1 0 0,-11 19-1 0 0,13-18-1710 0 0,-1-2-3978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8288 0 0,'0'39'339'0'0,"2"0"1"0"0,2 0 0 0 0,1-1 0 0 0,3 1-1 0 0,1-1 1 0 0,1-1 0 0 0,2 1-1 0 0,18 35 1 0 0,-25-62-56 0 0,0 0-1 0 0,1 0 1 0 0,1-1 0 0 0,0 0-1 0 0,10 12 1 0 0,-14-19-218 0 0,-1-1 0 0 0,0 1 1 0 0,1-1-1 0 0,-1 0 0 0 0,1 0 0 0 0,-1 0 0 0 0,1 0 1 0 0,0 0-1 0 0,0-1 0 0 0,0 1 0 0 0,0-1 1 0 0,0 0-1 0 0,0 0 0 0 0,1 0 0 0 0,-1 0 0 0 0,0-1 1 0 0,0 1-1 0 0,1-1 0 0 0,-1 0 0 0 0,0 0 0 0 0,1 0 1 0 0,-1 0-1 0 0,0 0 0 0 0,4-2 0 0 0,-4 1-17 0 0,0 0 0 0 0,-1 0 0 0 0,1 0 0 0 0,-1-1 0 0 0,0 1 0 0 0,1-1 0 0 0,-1 0 0 0 0,0 1-1 0 0,0-1 1 0 0,0 0 0 0 0,0-1 0 0 0,0 1 0 0 0,0 0 0 0 0,2-4 0 0 0,1-4 179 0 0,0 0 0 0 0,5-13 0 0 0,-7 14-91 0 0,9-21 324 0 0,-2-2 1 0 0,-1 1-1 0 0,6-47 0 0 0,4-100 588 0 0,-17 148-971 0 0,0 11 16 0 0,-2 0 0 0 0,0-1 1 0 0,-1 1-1 0 0,-1 0 0 0 0,-1-1 1 0 0,0 1-1 0 0,-10-29 0 0 0,12 47-77 0 0,1-1-1 0 0,-1 0 0 0 0,0 1 0 0 0,1-1 0 0 0,-1 0 0 0 0,0 1 1 0 0,0-1-1 0 0,0 1 0 0 0,0-1 0 0 0,0 1 0 0 0,-1 0 0 0 0,1-1 1 0 0,0 1-1 0 0,-1 0 0 0 0,1 0 0 0 0,-1 0 0 0 0,1 0 0 0 0,-1 0 1 0 0,1 0-1 0 0,-1 0 0 0 0,0 1 0 0 0,-2-2 0 0 0,2 2-4 0 0,0 0 1 0 0,0 0-1 0 0,-1 0 0 0 0,1 0 0 0 0,0 1 0 0 0,0-1 0 0 0,-1 1 1 0 0,1-1-1 0 0,0 1 0 0 0,0 0 0 0 0,0 0 0 0 0,0 0 0 0 0,0 0 0 0 0,0 0 1 0 0,0 0-1 0 0,0 1 0 0 0,-3 2 0 0 0,-4 4 30 0 0,0 1-1 0 0,1 0 1 0 0,0 1 0 0 0,1-1 0 0 0,-13 22-1 0 0,5-3-147 0 0,-13 33-1 0 0,6-6-933 0 0,3 0 0 0 0,3 1-1 0 0,-15 90 1 0 0,25-106-4970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 0 0,'0'2'230'0'0,"1"18"113"0"0,4 24-1 0 0,-1-16-201 0 0,21 333 4651 0 0,-21-299-5170 0 0,-5-55-242 0 0,-2-12-46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3680 0 0,'0'0'3869'0'0,"-10"-3"3894"0"0,8 10-7648 0 0,1 0 1 0 0,1-1 0 0 0,-1 1 0 0 0,1 0 0 0 0,0 0-1 0 0,0 0 1 0 0,1-1 0 0 0,2 11 0 0 0,2 26-10 0 0,0 209 745 0 0,-5-224-835 0 0,4 104 32 0 0,-2-88-48 0 0,-1-25 0 0 0,4 29 0 0 0,5 58 0 0 0,1 27 0 0 0,-5-46 0 0 0,-5-6 858 0 0,-1-44 167 0 0,-5 62-860 0 0,7-72-185 0 0,7 44-1 0 0,-1-16-283 0 0,6 15 79 0 0,-13-64 253 0 0,0 0 1 0 0,0-1 0 0 0,5 10-1 0 0,2 17 368 0 0,-4 21-501 0 0,-4 68 0 0 0,-1-48 273 0 0,1 25-199 0 0,0-97-665 0 0,2-1-257 0 0,6 2-1012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5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45 6448 0 0,'-5'7'6772'0'0,"5"-7"-6717"0"0,-1-1 1 0 0,1 0-1 0 0,0 0 1 0 0,0 1-1 0 0,-1-1 1 0 0,1 0-1 0 0,-1 0 1 0 0,1 1 0 0 0,-1-1-1 0 0,1 1 1 0 0,-1-1-1 0 0,1 0 1 0 0,-1 1-1 0 0,1-1 1 0 0,-1 1-1 0 0,0-1 1 0 0,1 1 0 0 0,-1-1-1 0 0,0 1 1 0 0,1 0-1 0 0,-1-1 1 0 0,0 1-1 0 0,0 0 1 0 0,1-1-1 0 0,-1 1 1 0 0,-1 0 0 0 0,-9-5 552 0 0,-15 0-21 0 0,-36-9 1917 0 0,51 11-2387 0 0,1 0-1 0 0,-1 1 1 0 0,0 0-1 0 0,0 0 1 0 0,0 1-1 0 0,0 0 1 0 0,0 1-1 0 0,-17 2 0 0 0,-3 3 1175 0 0,1 1-1 0 0,-48 15 0 0 0,61-13-1274 0 0,15-8 47 0 0,2 2 22 0 0,2 21-81 0 0,0 0 0 0 0,2 0 0 0 0,7 26 0 0 0,-9-39-3 0 0,5 35-1 0 0,-5-30 0 0 0,0-1 0 0 0,5 18 0 0 0,-4-21 0 0 0,-3-11 0 0 0,0 1 0 0 0,0-1 0 0 0,0 1 0 0 0,0-1 0 0 0,0 1 0 0 0,0-1 0 0 0,1 1 0 0 0,-1-1 0 0 0,0 1 0 0 0,0-1 0 0 0,0 0 0 0 0,1 1 0 0 0,-1-1 0 0 0,0 1 0 0 0,0-1 0 0 0,1 0 0 0 0,-1 1 0 0 0,0-1 0 0 0,1 0 0 0 0,-1 1 0 0 0,0-1 0 0 0,1 0 0 0 0,-1 0 0 0 0,1 1 0 0 0,-1-1 0 0 0,1 0 0 0 0,-1 0 0 0 0,0 0 0 0 0,1 0 0 0 0,-1 1 0 0 0,1-1 0 0 0,-1 0 0 0 0,1 0 0 0 0,-1 0 0 0 0,1 0 0 0 0,-1 0 0 0 0,1 0 0 0 0,-1 0 0 0 0,1 0 0 0 0,-1-1 0 0 0,0 1 0 0 0,1 0 0 0 0,-1 0 0 0 0,2 0 0 0 0,0-1 0 0 0,38-4 0 0 0,-34 4 0 0 0,1-1 0 0 0,0 1 0 0 0,0 1 0 0 0,0-1 0 0 0,10 2 0 0 0,7 1 0 0 0,-17-2 0 0 0,-1 0 0 0 0,1 1 0 0 0,-1 0 0 0 0,0 0 0 0 0,0 1 0 0 0,10 3 0 0 0,-8-1 0 0 0,1 0 0 0 0,-1 0 0 0 0,0 0 0 0 0,0 1 0 0 0,12 10 0 0 0,-16-12 0 0 0,-1 0 0 0 0,-1 1 0 0 0,1-1 0 0 0,0 0 0 0 0,-1 1 0 0 0,0 0 0 0 0,0-1 0 0 0,0 1 0 0 0,0 0 0 0 0,0 0 0 0 0,-1 0 0 0 0,0 0 0 0 0,0 1 0 0 0,1 6 0 0 0,-1-3 0 0 0,-1-1 0 0 0,-1 0 0 0 0,1 0 0 0 0,-1 0 0 0 0,0 0 0 0 0,-1 0 0 0 0,1 0 0 0 0,-1 0 0 0 0,-6 12 0 0 0,2-6 0 0 0,0 0 0 0 0,-1-1 0 0 0,-18 23 0 0 0,7-13-17 0 0,0-1-1 0 0,-2-1 0 0 0,-40 33 1 0 0,43-38 117 0 0,3-3-1749 0 0,4-4-3424 0 0,-1-1-2154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 8496 0 0,'-15'-4'952'0'0,"9"15"-374"0"0,3-3-346 0 0,1-1 0 0 0,1 1 0 0 0,-1 0 0 0 0,1-1-1 0 0,0 1 1 0 0,1 0 0 0 0,0 0 0 0 0,2 14 0 0 0,-1 7 297 0 0,1-8 153 0 0,0 1-1 0 0,1-1 1 0 0,2 1-1 0 0,10 34 0 0 0,-11-43-139 0 0,-3-9-492 0 0,0-1-1 0 0,1 1 0 0 0,-1-1 0 0 0,1 0 0 0 0,-1 1 0 0 0,1-1 1 0 0,0 0-1 0 0,0 0 0 0 0,0 0 0 0 0,1-1 0 0 0,-1 1 0 0 0,1 0 1 0 0,-1-1-1 0 0,1 0 0 0 0,0 1 0 0 0,5 2 0 0 0,-5-4-52 0 0,0 0 0 0 0,0 0 0 0 0,-1 0 0 0 0,1 0 0 0 0,0 0 0 0 0,1-1 0 0 0,-1 0 0 0 0,0 1 0 0 0,0-1 0 0 0,0 0 0 0 0,0 0 0 0 0,0-1 0 0 0,0 1 0 0 0,0-1 0 0 0,0 1 0 0 0,0-1 0 0 0,0 0 0 0 0,0 0 0 0 0,5-3 0 0 0,19-3 3 0 0,-23 6 0 0 0,-1 1 0 0 0,1-1 0 0 0,0 0 0 0 0,0-1 0 0 0,6-2 0 0 0,-2-1-20 0 0,0-1 0 0 0,13-11-1 0 0,-6 4-318 0 0,0 6-96 0 0,-14 6 122 0 0,1 1 1 0 0,-1 0 0 0 0,1-1 0 0 0,-1 0-1 0 0,0 1 1 0 0,1-1 0 0 0,-1 0 0 0 0,0 1-1 0 0,0-1 1 0 0,0 0 0 0 0,0 0 0 0 0,0 0-1 0 0,1 0 1 0 0,-2 0 0 0 0,2-1 0 0 0,8-20-4656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5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4144 0 0,'0'0'319'0'0,"-13"5"2755"0"0,11-4-2674 0 0,0 0-1 0 0,0 0 1 0 0,0 1-1 0 0,1-1 0 0 0,-1 1 1 0 0,0 0-1 0 0,1-1 1 0 0,-1 1-1 0 0,1 0 1 0 0,0 0-1 0 0,-1 0 1 0 0,-1 4-1 0 0,1-1 105 0 0,1 1 0 0 0,-1 0 0 0 0,-1 10-1 0 0,2-11-243 0 0,-3 28 498 0 0,1-1 0 0 0,3 64 0 0 0,17 66-219 0 0,-10-87 476 0 0,3 21-1310 0 0,-2-43-5230 0 0,-4-29-88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4:4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4608 0 0,'0'0'12406'0'0,"11"-8"-11115"0"0,27-5-173 0 0,-20 5-1118 0 0,0-2 0 0 0,0 0 0 0 0,-1-1 0 0 0,0 0 0 0 0,-1-2 0 0 0,18-17 0 0 0,-22 19 0 0 0,-1 1 0 0 0,1 1 0 0 0,1 0 0 0 0,0 1 0 0 0,0 1 0 0 0,20-9 0 0 0,-31 15 1 0 0,0 0-1 0 0,0 0 1 0 0,0 0-1 0 0,0 0 0 0 0,1 1 1 0 0,-1-1-1 0 0,0 1 1 0 0,0-1-1 0 0,1 1 0 0 0,-1 0 1 0 0,0 0-1 0 0,1 0 1 0 0,-1 0-1 0 0,0 0 0 0 0,0 1 1 0 0,1-1-1 0 0,-1 1 0 0 0,0-1 1 0 0,0 1-1 0 0,0 0 1 0 0,4 2-1 0 0,-4-1 49 0 0,0-1-1 0 0,0 1 1 0 0,0 0-1 0 0,0 0 1 0 0,0 0-1 0 0,-1 0 1 0 0,1 0-1 0 0,-1 1 1 0 0,0-1-1 0 0,0 0 1 0 0,1 1-1 0 0,-1-1 1 0 0,-1 1-1 0 0,1-1 1 0 0,0 1-1 0 0,-1 0 1 0 0,1-1 0 0 0,-1 5-1 0 0,2 14 163 0 0,-2 1 0 0 0,-1 0 1 0 0,0-1-1 0 0,-2 1 0 0 0,-9 39 0 0 0,-42 105 212 0 0,35-115 24 0 0,2-5-147 0 0,-25 79 426 0 0,35-101-717 0 0,4-15-8 0 0,0 0-1 0 0,1 1 0 0 0,0-1 0 0 0,1 0 0 0 0,-1 1 0 0 0,2-1 0 0 0,0 17 0 0 0,0-25 0 0 0,0 1 0 0 0,0-1 0 0 0,1 0 0 0 0,-1 0 0 0 0,1 0 0 0 0,-1 0 0 0 0,1 0 0 0 0,-1 0 0 0 0,1 0 0 0 0,-1 0 0 0 0,1 0 0 0 0,0 0 0 0 0,-1 0 0 0 0,1 0 0 0 0,0 0 0 0 0,0 0 0 0 0,0 0 0 0 0,0-1 0 0 0,0 1 0 0 0,0 0 0 0 0,0-1 0 0 0,0 1 0 0 0,0-1 0 0 0,0 1 0 0 0,0-1 0 0 0,0 1 0 0 0,1-1 0 0 0,-1 0 0 0 0,0 0 0 0 0,0 1 0 0 0,0-1 0 0 0,0 0 0 0 0,1 0 0 0 0,-1 0 0 0 0,0 0 0 0 0,1-1 0 0 0,7 0 0 0 0,-1 0 0 0 0,1 0 0 0 0,-1-1 0 0 0,9-4 0 0 0,-8 4 0 0 0,8-4 0 0 0,0 0 0 0 0,0-1 0 0 0,27-16 0 0 0,43-35 0 0 0,-2 2 0 0 0,27-4-2801 0 0,-91 44 1778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1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0 736 6992 0 0,'0'0'818'0'0,"8"-12"556"0"0,9-11-462 0 0,1 0 0 0 0,27-24-1 0 0,-44 45-824 0 0,36-32 1588 0 0,57-41 0 0 0,-48 39-1097 0 0,236-169 1611 0 0,-148 111-1457 0 0,-69 49-564 0 0,91-48 0 0 0,-142 85-363 0 0,1 1-1 0 0,0 0 0 0 0,0 1 0 0 0,1 1 0 0 0,0 0 1 0 0,23-3-1 0 0,-15 7-6177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1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 8288 0 0,'0'0'633'0'0,"-6"-5"-402"0"0,2-3 2523 0 0,-4 7 1584 0 0,6 5-4182 0 0,0-1 0 0 0,0 1 0 0 0,1 0 0 0 0,0-1 1 0 0,0 1-1 0 0,0 0 0 0 0,0 0 0 0 0,1 0 1 0 0,-1 0-1 0 0,1-1 0 0 0,0 1 0 0 0,0 0 1 0 0,0 0-1 0 0,1 0 0 0 0,1 5 0 0 0,36 132 874 0 0,-25-86-1228 0 0,-12-53-14 0 0,5 17 643 0 0,-3-5-5853 0 0,-2-2-750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1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29 858 12440 0 0,'0'0'957'0'0,"-2"0"-624"0"0,-12-4-322 0 0,12 4-140 0 0,-5-5 730 0 0,7 4-533 0 0,-1 1 1 0 0,1 0-1 0 0,0-1 1 0 0,-1 1-1 0 0,1-1 1 0 0,0 1-1 0 0,0-1 1 0 0,-1 1-1 0 0,1-1 0 0 0,0 1 1 0 0,0-1-1 0 0,0 0 1 0 0,0 1-1 0 0,0-1 1 0 0,0 1-1 0 0,0-1 1 0 0,0 1-1 0 0,0-1 1 0 0,0 1-1 0 0,0-1 1 0 0,0 0-1 0 0,0 1 0 0 0,0-1 1 0 0,1 0-1 0 0,8-20 837 0 0,17-15-131 0 0,-26 36-767 0 0,19-21 317 0 0,1 1 0 0 0,31-24-1 0 0,-27 24-162 0 0,86-63 449 0 0,-13 11-3 0 0,25-38 10 0 0,-19 16-482 0 0,40-38-16 0 0,-32 29-362 0 0,-46 45-1715 0 0,-40 37-4767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1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11976 0 0,'-15'8'546'0'0,"12"-7"-10"0"0,3 1-344 0 0,2 33 606 0 0,2-1-1 0 0,9 44 0 0 0,2 14 904 0 0,15 300 1810 0 0,8 128-1766 0 0,-35-481-1705 0 0,3 1-569 0 0,1-1-1 0 0,21 65 0 0 0,-24-91-393 0 0,0-5-5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2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59 7544 0 0,'0'0'681'0'0,"-1"0"-560"0"0,-2-2 21 0 0,0 1 0 0 0,0 0-1 0 0,1-1 1 0 0,-1 0-1 0 0,0 1 1 0 0,1-1-1 0 0,0 0 1 0 0,-4-4-1 0 0,-12-9 1511 0 0,16 14-1174 0 0,-12-6 940 0 0,7 4-972 0 0,0 0 0 0 0,0 1 0 0 0,0 0 1 0 0,0 0-1 0 0,0 1 0 0 0,-12-2 0 0 0,-45 3 1851 0 0,35 0-1298 0 0,23 1-703 0 0,0-1 0 0 0,-1 1-1 0 0,-10 4 1 0 0,15-5 525 0 0,1 2-740 0 0,-1-1-86 0 0,-2 8 201 0 0,1 0-185 0 0,3-5-7 0 0,-1-1 0 0 0,1 1-1 0 0,-1-1 1 0 0,1 1 0 0 0,0-1 0 0 0,1 1-1 0 0,-1-1 1 0 0,1 1 0 0 0,-1-1 0 0 0,1 0-1 0 0,0 1 1 0 0,2 4 0 0 0,-1-4 0 0 0,25 53-282 0 0,-13-15 560 0 0,-10-34-262 0 0,-2-6-19 0 0,-1 6 9 0 0,-1-6 18 0 0,17 13-371 0 0,-7-11 371 0 0,-1 0 0 0 0,19 4 0 0 0,0-1 111 0 0,-6 1-190 0 0,-14-7 46 0 0,0 2 1 0 0,-1-1-1 0 0,1 1 0 0 0,-1 0 1 0 0,1 1-1 0 0,-1-1 1 0 0,0 2-1 0 0,-1-1 1 0 0,1 1-1 0 0,5 5 1 0 0,-6-4 71 0 0,-1-1 0 0 0,-1 1 0 0 0,1 0 0 0 0,-1 1 0 0 0,0-1 0 0 0,0 1 0 0 0,-1 0 1 0 0,0 0-1 0 0,0 0 0 0 0,-1 0 0 0 0,2 9 0 0 0,-3-11-29 0 0,0 0 0 0 0,0-1 0 0 0,-1 1 0 0 0,0-1 0 0 0,0 1 0 0 0,0 0-1 0 0,0-1 1 0 0,-1 1 0 0 0,0 0 0 0 0,0-1 0 0 0,0 1 0 0 0,-1-1 0 0 0,1 0 0 0 0,-1 1 0 0 0,0-1 0 0 0,0 0 0 0 0,-1 0 0 0 0,1 0 0 0 0,-6 6 0 0 0,-2 1 50 0 0,0-1 1 0 0,-1 0 0 0 0,0-1-1 0 0,-21 14 1 0 0,23-18-569 0 0,1 0 0 0 0,-1-1 0 0 0,0 0 0 0 0,1-1 0 0 0,-2 0 0 0 0,1 0 0 0 0,0-1-1 0 0,-13 1 1 0 0,8 0-6663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10136 0 0,'0'0'490'0'0,"12"-8"76"0"0,-9 6-464 0 0,1 0 0 0 0,0 1 0 0 0,0 0 1 0 0,0 0-1 0 0,-1 0 0 0 0,1 0 0 0 0,0 0 1 0 0,0 1-1 0 0,0 0 0 0 0,0 0 0 0 0,0 0 1 0 0,0 0-1 0 0,0 0 0 0 0,0 1 0 0 0,8 2 1 0 0,-3 0 212 0 0,1 0 0 0 0,-1 1 1 0 0,0 0-1 0 0,-1 1 0 0 0,12 7 1 0 0,-15-8-169 0 0,0 0 1 0 0,0 1-1 0 0,-1-1 1 0 0,1 1-1 0 0,-1 0 1 0 0,0 0-1 0 0,-1 0 1 0 0,1 1-1 0 0,-1-1 1 0 0,0 1-1 0 0,-1 0 1 0 0,1 0-1 0 0,1 8 1 0 0,0-2 98 0 0,-1 1 1 0 0,-1-1-1 0 0,0 1 1 0 0,-1 0-1 0 0,0 24 0 0 0,-4-8-104 0 0,-1-1 0 0 0,-1 0 0 0 0,-1-1 0 0 0,-2 1 0 0 0,-1-1 0 0 0,-1-1 0 0 0,-15 31 0 0 0,18-46-148 0 0,0 0 0 0 0,0-1 0 0 0,-1 0 0 0 0,-1 0 0 0 0,1-1 0 0 0,-2 0-1 0 0,1-1 1 0 0,-1 0 0 0 0,-19 12 0 0 0,19-14-2418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2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10 110 8208 0 0,'-4'15'373'0'0,"3"-12"-5"0"0,-3-20 1756 0 0,11 6-1276 0 0,0 0-1 0 0,1 0 1 0 0,16-16-1 0 0,-19 22-723 0 0,1 0 0 0 0,-1 1 0 0 0,1 0 0 0 0,-1 0 0 0 0,1 0 0 0 0,0 1 0 0 0,1-1 0 0 0,-1 1 0 0 0,8-2 1 0 0,-7 3 31 0 0,1 0 1 0 0,0 0-1 0 0,-1 1 1 0 0,1 0-1 0 0,15 0 1 0 0,-20 1-109 0 0,0 0 0 0 0,0 1 0 0 0,0-1 0 0 0,-1 1-1 0 0,1 0 1 0 0,0 0 0 0 0,0 0 0 0 0,0 0 0 0 0,-1 0 0 0 0,1 1 0 0 0,-1-1 0 0 0,1 1 0 0 0,-1-1-1 0 0,1 1 1 0 0,-1 0 0 0 0,0 0 0 0 0,0 0 0 0 0,0 0 0 0 0,3 5 0 0 0,-1-1 38 0 0,-1 1 0 0 0,0 0-1 0 0,0 0 1 0 0,0 0 0 0 0,-1 0 0 0 0,0 0 0 0 0,-1 0 0 0 0,1 1 0 0 0,-2-1 0 0 0,1 0-1 0 0,-1 11 1 0 0,-1 11 274 0 0,-8 44-1 0 0,-33 158 1350 0 0,42-229-1671 0 0,0 1-1 0 0,0-1 1 0 0,0 1-1 0 0,0-1 1 0 0,0 1-1 0 0,0-1 1 0 0,1 1-1 0 0,-1-1 1 0 0,1 0-1 0 0,1 5 1 0 0,-1-6-32 0 0,-1 0 0 0 0,1 0 0 0 0,-1 0 0 0 0,1 0 0 0 0,0 0 1 0 0,-1 0-1 0 0,1 0 0 0 0,0-1 0 0 0,0 1 0 0 0,0 0 0 0 0,-1 0 0 0 0,1-1 1 0 0,0 1-1 0 0,0 0 0 0 0,0-1 0 0 0,0 1 0 0 0,0-1 0 0 0,0 1 0 0 0,0-1 1 0 0,0 0-1 0 0,0 1 0 0 0,1-1 0 0 0,-1 0 0 0 0,0 0 0 0 0,1 0 0 0 0,8-1-12 0 0,1 0 1 0 0,-1-1-1 0 0,0-1 0 0 0,0 1 0 0 0,0-2 0 0 0,15-6 0 0 0,18-7-183 0 0,-32 14 81 0 0,-6 1-1360 0 0,0 1 0 0 0,1-1 0 0 0,9 0 0 0 0,6 2-5161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9272 0 0,'0'0'4656'0'0,"7"-5"-4242"0"0,30-3 338 0 0,-25 13-510 0 0,-11-5-212 0 0,0 1-1 0 0,0-1 1 0 0,0 1 0 0 0,0-1 0 0 0,0 1 0 0 0,0 0 0 0 0,-1-1 0 0 0,1 1 0 0 0,0 0 0 0 0,0 0 0 0 0,0 0 0 0 0,-1 0 0 0 0,1 0 0 0 0,-1 0 0 0 0,1 0 0 0 0,0 0 0 0 0,-1 0 0 0 0,0 0 0 0 0,1 0 0 0 0,-1 0 0 0 0,0 0 0 0 0,1 0 0 0 0,-1 3 0 0 0,1 30 1360 0 0,-1-24-1476 0 0,-1 1 81 0 0,0 0 0 0 0,-1 1 0 0 0,0-1 0 0 0,-1 0-1 0 0,-7 18 1 0 0,-3 15-52 0 0,13-44 59 0 0,-1 1 0 0 0,1-1 0 0 0,0 0 0 0 0,0 1 0 0 0,0-1-1 0 0,0 0 1 0 0,0 1 0 0 0,0-1 0 0 0,0 0 0 0 0,0 1 0 0 0,0-1-1 0 0,1 0 1 0 0,-1 1 0 0 0,0-1 0 0 0,0 0 0 0 0,0 1 0 0 0,0-1-1 0 0,0 0 1 0 0,0 0 0 0 0,1 1 0 0 0,-1-1 0 0 0,0 0 0 0 0,0 0-1 0 0,0 1 1 0 0,1-1 0 0 0,-1 0 0 0 0,0 0 0 0 0,0 1 0 0 0,1-1-1 0 0,-1 0 1 0 0,0 0 0 0 0,1 0 0 0 0,-1 0 0 0 0,0 0 0 0 0,1 1-1 0 0,-1-1 1 0 0,1 0 0 0 0,7 1-9 0 0,-8-1 8 0 0,4 0-16 0 0,0 0-1 0 0,0 0 0 0 0,0 0 1 0 0,0 1-1 0 0,-1-1 0 0 0,7 3 0 0 0,-9-2 16 0 0,1-1-1 0 0,-1 1 0 0 0,1 0 0 0 0,-1 0 1 0 0,0 0-1 0 0,1 0 0 0 0,-1 0 1 0 0,0 0-1 0 0,0 0 0 0 0,0 1 0 0 0,0-1 1 0 0,0 0-1 0 0,0 1 0 0 0,0-1 0 0 0,0 1 1 0 0,0-1-1 0 0,0 1 0 0 0,0 2 0 0 0,0-2 82 0 0,0 1 0 0 0,-1 0 0 0 0,1 0 0 0 0,0 0 0 0 0,-1 0 0 0 0,0-1 0 0 0,0 1 0 0 0,0 0 0 0 0,0 0 0 0 0,0 0 0 0 0,-1 0-1 0 0,1 0 1 0 0,-1 0 0 0 0,0-1 0 0 0,1 1 0 0 0,-1 0 0 0 0,-1-1 0 0 0,1 1 0 0 0,0 0 0 0 0,-1-1 0 0 0,1 1 0 0 0,-1-1-1 0 0,0 0 1 0 0,-3 4 0 0 0,-1 0-242 0 0,0-1 0 0 0,0 1-1 0 0,-12 7 1 0 0,-8 3-4300 0 0,26-16 4402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2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7544 0 0,'0'0'341'0'0,"0"-1"-1"0"0,-4-1 1648 0 0,5 4-960 0 0,1 5-563 0 0,-1 1-1 0 0,1 0 1 0 0,-1 0 0 0 0,0 0 0 0 0,-1 8-1 0 0,2 17 187 0 0,4 14-69 0 0,0 51 1 0 0,-5-77-496 0 0,1 0-1 0 0,1 0 1 0 0,7 27 0 0 0,-8-33-87 0 0,0-3 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5:2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0,'0'0'10910'0'0,"6"4"-10949"0"0,2-1 49 0 0,-1 1 0 0 0,1 0 0 0 0,-1 0 0 0 0,0 0 0 0 0,-1 1 0 0 0,9 8 0 0 0,-12-11-10 0 0,0 1-1 0 0,-1-1 1 0 0,1 1 0 0 0,-1 0-1 0 0,0 0 1 0 0,0 0 0 0 0,0 1-1 0 0,-1-1 1 0 0,1 0 0 0 0,-1 1-1 0 0,0-1 1 0 0,1 1 0 0 0,-2-1-1 0 0,1 1 1 0 0,0 0 0 0 0,0 6-1 0 0,-2 5 260 0 0,-1-1-1 0 0,0 0 0 0 0,-1 1 0 0 0,0-1 0 0 0,-1 0 0 0 0,-9 20 1 0 0,7-17-291 0 0,4-14-22 0 0,1 15-164 0 0,1-16 216 0 0,1 1-1 0 0,-1-1 1 0 0,1 0-1 0 0,-1 0 0 0 0,1 0 1 0 0,0 0-1 0 0,0 0 1 0 0,0 0-1 0 0,0-1 0 0 0,0 1 1 0 0,0 0-1 0 0,1 0 1 0 0,-1-1-1 0 0,2 3 0 0 0,27 22 55 0 0,-23-20 47 0 0,-2-2-22 0 0,-1 1-1 0 0,1 0 0 0 0,-1 0 1 0 0,0 0-1 0 0,0 1 0 0 0,-1-1 1 0 0,1 1-1 0 0,-1 0 0 0 0,-1 0 1 0 0,1 0-1 0 0,-1 0 0 0 0,0 1 1 0 0,0-1-1 0 0,-1 0 0 0 0,0 1 1 0 0,0 0-1 0 0,0 8 0 0 0,-1-9-57 0 0,0-1 0 0 0,0 1 0 0 0,-1-1 0 0 0,0 1 0 0 0,0-1 0 0 0,0 1 0 0 0,-1-1 0 0 0,1 0 0 0 0,-1 0 0 0 0,-1 0 0 0 0,1 0 0 0 0,-1 0 0 0 0,0 0 0 0 0,0-1 0 0 0,0 1 0 0 0,0-1 0 0 0,-1 0 0 0 0,0 0 0 0 0,0 0 0 0 0,0 0 0 0 0,-6 4 0 0 0,-32 16-3639 0 0,32-16-2687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6:1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2525 584 17135 0 0,'0'0'1298'0'0,"-2"1"-884"0"0,-7 4-270 0 0,9-4-144 0 0,-1-1 1 0 0,1 0-1 0 0,0 1 0 0 0,-1-1 0 0 0,1 0 0 0 0,0 1 0 0 0,-1-1 0 0 0,1 0 0 0 0,-1 1 0 0 0,1-1 0 0 0,-1 0 0 0 0,1 0 0 0 0,-1 0 0 0 0,1 1 0 0 0,0-1 0 0 0,-1 0 0 0 0,1 0 0 0 0,-1 0 1 0 0,1 0-1 0 0,-1 0 0 0 0,1 0 0 0 0,-1 0 0 0 0,1 0 0 0 0,-1 0 0 0 0,1 0 0 0 0,-1 0 0 0 0,1-1 0 0 0,-1 1 0 0 0,1 0 0 0 0,-1 0 0 0 0,1 0 0 0 0,-1-1 0 0 0,1 1 0 0 0,-1 0 0 0 0,1 0 0 0 0,-1-1 1 0 0,0 0-10 0 0,-1 0-19 0 0,1 1 0 0 0,-1-1 0 0 0,0 1 0 0 0,1 0 0 0 0,-1 0 0 0 0,0-1 0 0 0,1 1 0 0 0,-1 0 0 0 0,0 0 0 0 0,1 1 0 0 0,-1-1 0 0 0,0 0 0 0 0,1 1 0 0 0,-1-1 0 0 0,0 1 0 0 0,-1 0 0 0 0,1 0 0 0 0,0 0-1 0 0,0-1 1 0 0,0 1-1 0 0,0-1 0 0 0,0 1 1 0 0,0-1-1 0 0,0 0 1 0 0,0 0-1 0 0,-1 0 1 0 0,1 0-1 0 0,0 0 1 0 0,-2-1-1 0 0,1 0-1 0 0,0 1-1 0 0,0 0 1 0 0,1 0 0 0 0,-1 0 0 0 0,0 0-1 0 0,0 0 1 0 0,1 1 0 0 0,-1-1-1 0 0,-3 1 1 0 0,3 0 18 0 0,0 0 1 0 0,0-1 0 0 0,0 1-1 0 0,0-1 1 0 0,0 0-1 0 0,0 0 1 0 0,-5-1-1 0 0,-24-4 165 0 0,20 4-115 0 0,1-1 0 0 0,0-1-1 0 0,0 1 1 0 0,-17-8 0 0 0,12 4 32 0 0,-1 1-1 0 0,0 0 1 0 0,0 1 0 0 0,-1 1 0 0 0,-32-2 0 0 0,8 1-71 0 0,28 3 19 0 0,-1 1 0 0 0,1 0 0 0 0,0 2 0 0 0,-21 3 0 0 0,15-2 81 0 0,-30 1 0 0 0,-23 2 158 0 0,-4 0 86 0 0,72-6-322 0 0,-44 0 320 0 0,-54 6 1 0 0,82-4-208 0 0,-39-1 1 0 0,36-1-74 0 0,-25 2 1 0 0,1 8 41 0 0,36-6-33 0 0,-1-2 0 0 0,-23 4-1 0 0,-72 0 198 0 0,70-3-223 0 0,23-3-42 0 0,0 1 0 0 0,0 1 0 0 0,0 1-1 0 0,-23 7 1 0 0,35-9-2 0 0,-139 53 0 0 0,111-40 0 0 0,0 1 0 0 0,-42 28 0 0 0,26-9-54 0 0,2 2 0 0 0,-77 78 0 0 0,-11 35-27 0 0,-55 85 20 0 0,167-204 61 0 0,-26 47 0 0 0,29-45 0 0 0,-4 9 2 0 0,-29 75 0 0 0,-5 47 54 0 0,48-136-41 0 0,-10 40 10 0 0,-15 104 1 0 0,28-138-24 0 0,-7 58 11 0 0,-1 150-1 0 0,31 92 27 0 0,13-89 13 0 0,-13-117 0 0 0,22 142 18 0 0,-21-149-140 0 0,99 469 74 0 0,-79-440 386 0 0,85 213 0 0 0,-90-283-347 0 0,3-2 1 0 0,76 118-1 0 0,-75-137 139 0 0,2-2 0 0 0,3-2 0 0 0,2-2 0 0 0,100 89 0 0 0,-74-86-106 0 0,2-3-1 0 0,85 45 0 0 0,169 62 381 0 0,62-21-78 0 0,-151-83-533 0 0,5-17 388 0 0,-228-36-217 0 0,228 24-4 0 0,-42-6 50 0 0,14-1 18 0 0,-53-6 66 0 0,-51-3-7 0 0,72 8 70 0 0,654 87 549 0 0,-294-58-94 0 0,-355-43-664 0 0,286-32 0 0 0,61-53 110 0 0,-266 35-56 0 0,377-74 17 0 0,-355 39 32 0 0,-211 53-52 0 0,117-59 0 0 0,-132 53-11 0 0,104-71 0 0 0,-119 66-40 0 0,-2-3 0 0 0,-2-2 0 0 0,69-82 0 0 0,-51 47 0 0 0,88-140 0 0 0,80-258 0 0 0,-178 356 0 0 0,42-105 0 0 0,-44 65 0 0 0,-42 123 0 0 0,-2-1 0 0 0,5-53 0 0 0,-10-116 22 0 0,-15 1 12 0 0,4 87-26 0 0,-37-378-8 0 0,9 318 0 0 0,25 142 0 0 0,-2 0 0 0 0,-29-58 0 0 0,19 51 2 0 0,-2 1 0 0 0,-2 2 1 0 0,-2 1-1 0 0,-53-58 0 0 0,-131-103 63 0 0,132 131-121 0 0,-102-115 0 0 0,156 152 26 0 0,-29-33-69 0 0,-75-70 0 0 0,2 27 99 0 0,97 87 0 0 0,-1 1 0 0 0,-42-22 0 0 0,6 10 110 0 0,-1 2-1 0 0,-93-27 0 0 0,-130-38 46 0 0,161 41-145 0 0,3-6 0 0 0,2-6 0 0 0,-167-120 0 0 0,250 157-47 0 0,-121-81-5 0 0,74 58-10 0 0,-67-38 43 0 0,112 68 9 0 0,-76-28 1 0 0,48 24 15 0 0,-82-25 32 0 0,-271-58-48 0 0,73 18 0 0 0,293 79 0 0 0,-65-6 0 0 0,52 9 0 0 0,-48-4-32 0 0,100 14 24 0 0,1 2 0 0 0,-1 0 0 0 0,-36 6 0 0 0,-7 8-23 0 0,0 3 0 0 0,1 2-1 0 0,1 3 1 0 0,1 3 0 0 0,-113 65-1 0 0,141-70 25 0 0,-201 128-99 0 0,210-131 80 0 0,-222 147-247 0 0,109-85-143 0 0,-164 68-1 0 0,234-119-104 0 0,-102 39-528 0 0,128-53-1280 0 0,-89 19 0 0 0,101-32-2575 0 0,9-3-1274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12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5064 0 0,'0'0'232'0'0,"0"2"-14"0"0,-1 8-210 0 0,0 0-1 0 0,-4 13 0 0 0,0 9 851 0 0,0-6 575 0 0,3-17-887 0 0,0 0 1 0 0,0 16-1 0 0,0 13-232 0 0,1-31-264 0 0,0 1 0 0 0,0-1 0 0 0,1 0 0 0 0,0 0 0 0 0,1 0 0 0 0,0 1-1 0 0,0-1 1 0 0,0 0 0 0 0,1 0 0 0 0,0 0 0 0 0,0 0 0 0 0,1 0 0 0 0,0-1 0 0 0,0 1-1 0 0,5 6 1 0 0,-7-11-87 0 0,0-2-372 0 0,7 3-171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13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5264 0 0,'0'0'241'0'0,"17"0"102"0"0,4 0 157 0 0,0-1 0 0 0,0-1 0 0 0,29-6 0 0 0,-42 7-345 0 0,0 0 1 0 0,0 0-1 0 0,0 1 0 0 0,0 0 1 0 0,-1 0-1 0 0,1 1 0 0 0,0 0 1 0 0,0 0-1 0 0,12 5 0 0 0,2-1 164 0 0,-20-5-285 0 0,0 0-1 0 0,0 1 1 0 0,0 0 0 0 0,0-1 0 0 0,0 1 0 0 0,0 0 0 0 0,0 0 0 0 0,0 0 0 0 0,-1 0-1 0 0,1 0 1 0 0,0 0 0 0 0,-1 0 0 0 0,1 1 0 0 0,-1-1 0 0 0,1 1 0 0 0,-1-1 0 0 0,0 1 0 0 0,0-1-1 0 0,3 5 1 0 0,-3-3 1 0 0,0 0-1 0 0,0 0 1 0 0,-1 0-1 0 0,1 0 1 0 0,-1 1-1 0 0,1-1 0 0 0,-1 0 1 0 0,0 0-1 0 0,0 1 1 0 0,0-1-1 0 0,-1 5 1 0 0,-2 4 75 0 0,0 0 0 0 0,-1 1 0 0 0,-1-1 0 0 0,1 0 0 0 0,-8 12 1 0 0,5-13-8 0 0,0 0 1 0 0,-1 0 0 0 0,0-1 0 0 0,-1 0 0 0 0,0 0-1 0 0,-14 11 1 0 0,13-15 540 0 0,3-2 232 0 0,7-4-847 0 0,0 1 1 0 0,0 0-1 0 0,0 0 1 0 0,0-1-1 0 0,0 1 0 0 0,0 0 1 0 0,0 0-1 0 0,0 0 1 0 0,0-1-1 0 0,0 1 1 0 0,0 0-1 0 0,0 0 1 0 0,0-1-1 0 0,1 2 1 0 0,0 0-23 0 0,0 1 0 0 0,0-1 0 0 0,0 0 0 0 0,0 1 0 0 0,1-1 0 0 0,-1 0 0 0 0,1 0 0 0 0,0 0 0 0 0,-1 0 0 0 0,1 0 0 0 0,0-1 0 0 0,0 1 0 0 0,0 0 0 0 0,0-1 0 0 0,0 1 0 0 0,1-1 0 0 0,-1 0 0 0 0,0 0 0 0 0,1 0 0 0 0,2 1 0 0 0,8 2 64 0 0,0 0 0 0 0,23 3 1 0 0,-24-5-49 0 0,7 0-63 0 0,-1 0 1 0 0,1-2 0 0 0,0 0-1 0 0,22-4 1 0 0,2 1-979 0 0,-13 3-159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16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78 1376 0 0,'0'0'65'0'0,"0"0"-6"0"0,-7-6-685 0 0,0 4 5783 0 0,2 0-2626 0 0,7 1-2333 0 0,4-4 22 0 0,1 0 0 0 0,-1 1 0 0 0,1 0 0 0 0,0 0 0 0 0,1 0 0 0 0,-1 1 0 0 0,13-4 0 0 0,12-5 380 0 0,-20 8-432 0 0,-1 0 0 0 0,1 1 0 0 0,0 1 0 0 0,-1 0 0 0 0,1 0 1 0 0,0 1-1 0 0,15 1 0 0 0,-24-1-148 0 0,10 7-9 0 0,-9-4-11 0 0,-3-2 5 0 0,0 1 1 0 0,1 0-1 0 0,-1 0 1 0 0,0 0 0 0 0,0 0-1 0 0,0 0 1 0 0,0 0-1 0 0,0 0 1 0 0,0 0 0 0 0,-1 0-1 0 0,1 0 1 0 0,0 0-1 0 0,-1 1 1 0 0,1-1-1 0 0,0 0 1 0 0,-1 0 0 0 0,1 1-1 0 0,-1-1 1 0 0,0 1-1 0 0,0-1 1 0 0,1 0 0 0 0,-1 1-1 0 0,0-1 1 0 0,0 1-1 0 0,0 1 1 0 0,-1 4 44 0 0,0 1 0 0 0,0 0 0 0 0,-4 11 1 0 0,1-5 27 0 0,2-7-53 0 0,0 0 0 0 0,0 0 1 0 0,0-1-1 0 0,-1 1 0 0 0,0-1 1 0 0,-1 1-1 0 0,1-1 0 0 0,-1 0 1 0 0,0-1-1 0 0,-6 7 0 0 0,3-5 119 0 0,0 0 0 0 0,1 1 0 0 0,-6 9 0 0 0,12-16 330 0 0,-1-1-462 0 0,1 0 0 0 0,0 1 1 0 0,0-1-1 0 0,-1 0 0 0 0,1 1 1 0 0,0-1-1 0 0,0 0 0 0 0,-1 0 1 0 0,1 1-1 0 0,0-1 1 0 0,0 0-1 0 0,0 1 0 0 0,0-1 1 0 0,0 1-1 0 0,-1-1 0 0 0,1 0 1 0 0,0 1-1 0 0,0-1 0 0 0,0 0 1 0 0,0 1-1 0 0,0-1 1 0 0,0 0-1 0 0,0 1 0 0 0,0-1 1 0 0,0 1-1 0 0,1-1 0 0 0,-1 0 1 0 0,0 1-1 0 0,0-1 1 0 0,0 1-1 0 0,3 11 15 0 0,-1-7-3 0 0,0 0-1 0 0,1 0 1 0 0,-1 0 0 0 0,4 4-1 0 0,-3-5 20 0 0,0 1 0 0 0,0 0 0 0 0,-1 0 0 0 0,4 7 1 0 0,3 14 137 0 0,-6-21-128 0 0,-1-1 1 0 0,0 0-1 0 0,-1 1 1 0 0,1-1-1 0 0,-1 1 1 0 0,0 0-1 0 0,0 0 1 0 0,-1-1-1 0 0,1 1 1 0 0,-1 0-1 0 0,0 0 1 0 0,0 0-1 0 0,-1-1 1 0 0,-1 10 0 0 0,1-9-25 0 0,0-1 0 0 0,-1 0 0 0 0,0 1 0 0 0,1-1 0 0 0,-1 0 0 0 0,0 0 0 0 0,-1 0 0 0 0,1 0 0 0 0,-1-1 0 0 0,-3 5 1 0 0,-7 6-71 0 0,8-9-184 0 0,-1 1 1 0 0,1-1 0 0 0,-1 0-1 0 0,-9 6 1 0 0,2-1-3484 0 0,-2-4-1213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17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11544 0 0,'0'0'1046'0'0,"1"2"-858"0"0,1 2-186 0 0,0 0 1 0 0,0 1-1 0 0,0-1 0 0 0,0 0 0 0 0,-1 1 1 0 0,0-1-1 0 0,1 1 0 0 0,-1 6 0 0 0,3 42 66 0 0,-3-41-9 0 0,-1 22 68 0 0,0-16-30 0 0,1 0 0 0 0,5 29 1 0 0,-2-27-21 0 0,-2-7-3 0 0,1 0 0 0 0,7 17-1 0 0,-8-21-39 0 0,-2-7-33 0 0,1 0 1 0 0,-1 0 0 0 0,1 0-1 0 0,-1 0 1 0 0,1-1 0 0 0,0 1-1 0 0,0 0 1 0 0,0 0 0 0 0,0-1-1 0 0,0 1 1 0 0,2 2 0 0 0,-1-2 5 0 0,-1 1 1 0 0,1-1 0 0 0,0 1 0 0 0,0-1 0 0 0,0 0 0 0 0,1 0 0 0 0,-1 0 0 0 0,1 0 0 0 0,4 3 0 0 0,-6-5-11 0 0,6 6 83 0 0,1 0 0 0 0,1-1 0 0 0,8 5 1 0 0,-11-8-22 0 0,-3 0-31 0 0,0-1 0 0 0,0 1 0 0 0,0-1 0 0 0,0 0 0 0 0,0 0 0 0 0,0 0 0 0 0,1 0 0 0 0,-1-1 0 0 0,0 1 0 0 0,0-1 0 0 0,1 0 0 0 0,-1 0 0 0 0,0 0 0 0 0,1 0 0 0 0,3-2 0 0 0,-1 1-16 0 0,4-2-68 0 0,0 0 1 0 0,0 0-1 0 0,-1-1 1 0 0,1 0-1 0 0,-1-1 1 0 0,16-10 0 0 0,36-34-649 0 0,-50 41 480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18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63 1840 0 0,'-7'0'160'0'0</inkml:trace>
  <inkml:trace contextRef="#ctx0" brushRef="#br0" timeOffset="1">23 0 4144 0 0,'0'0'319'0'0,"-5"7"1106"0"0,2-2-968 0 0,0 0 0 0 0,1 0-1 0 0,0 1 1 0 0,0-1 0 0 0,1 1 0 0 0,-1-1 0 0 0,1 1 0 0 0,0-1 0 0 0,1 1 0 0 0,-1 10-1 0 0,2 7-378 0 0,5 31-1 0 0,5 16 518 0 0,3 0 0 0 0,28 82 0 0 0,0-10-1649 0 0,-34-112-1352 0 0,1 5-1627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3224 0 0,'1'-2'437'0'0,"1"1"-209"0"0,-1 0 1 0 0,1 0-1 0 0,-1 0 0 0 0,1 0 0 0 0,0 0 1 0 0,-1 0-1 0 0,1 0 0 0 0,0 1 0 0 0,0-1 0 0 0,-1 0 1 0 0,1 1-1 0 0,0 0 0 0 0,0-1 0 0 0,0 1 1 0 0,0 0-1 0 0,0 0 0 0 0,0 0 0 0 0,-1 0 0 0 0,1 0 1 0 0,0 1-1 0 0,0-1 0 0 0,0 0 0 0 0,0 1 1 0 0,0 0-1 0 0,-1-1 0 0 0,1 1 0 0 0,0 0 0 0 0,-1 0 1 0 0,1 0-1 0 0,0 0 0 0 0,1 2 0 0 0,3 1 162 0 0,0 1-1 0 0,0-1 1 0 0,-1 2-1 0 0,1-1 0 0 0,-1 0 1 0 0,-1 1-1 0 0,7 10 1 0 0,-1 2 393 0 0,11 26 0 0 0,-9-17-503 0 0,-7-14-51 0 0,0 1-1 0 0,5 23 1 0 0,-7-22 157 0 0,9 22-1 0 0,-12-36 15 0 0,0 1-242 0 0,0-2-153 0 0,0 1 1 0 0,0-1 0 0 0,0 0 0 0 0,0 0 0 0 0,0 1 0 0 0,0-1-1 0 0,0 0 1 0 0,0 0 0 0 0,0 0 0 0 0,0 1 0 0 0,0-1 0 0 0,0 0 0 0 0,0 0-1 0 0,0 0 1 0 0,0 1 0 0 0,-1-1 0 0 0,1 0 0 0 0,0 0 0 0 0,0 1-1 0 0,0-1 1 0 0,0 0 0 0 0,0 0 0 0 0,0 0 0 0 0,0 0 0 0 0,-1 1 0 0 0,1-1-1 0 0,0 0 1 0 0,0 0 0 0 0,0 0 0 0 0,0 0 0 0 0,-1 0 0 0 0,1 0-1 0 0,0 1 1 0 0,0-1 0 0 0,0 0 0 0 0,-1 0 0 0 0,-1-4 10 0 0,-1-1 0 0 0,1 1-1 0 0,-1 0 1 0 0,0 0 0 0 0,0 1 0 0 0,0-1 0 0 0,-4-3 0 0 0,-30-24-345 0 0,32 26 288 0 0,0 1 0 0 0,-1 1 0 0 0,0-1 0 0 0,0 1 0 0 0,0 0 0 0 0,0 0 0 0 0,0 1 0 0 0,-1-1 0 0 0,1 1 0 0 0,-1 1 0 0 0,-6-2 0 0 0,12 4 41 0 0,0-1 0 0 0,-1 0 0 0 0,1 0 0 0 0,0 1 0 0 0,0-1 0 0 0,0 0 0 0 0,0 1 0 0 0,0-1 0 0 0,0 1 0 0 0,-1 0 0 0 0,1-1 0 0 0,0 1 0 0 0,1 0 0 0 0,-1 0 0 0 0,0-1 0 0 0,0 1 0 0 0,-1 1 0 0 0,-11 8 0 0 0,12-10 34 0 0,-1 1 0 0 0,1 0 0 0 0,-1-1 0 0 0,1 1 0 0 0,-1 0-1 0 0,1 0 1 0 0,-1 0 0 0 0,1 0 0 0 0,0 0 0 0 0,-1 0 0 0 0,1 0-1 0 0,0 0 1 0 0,0 1 0 0 0,0-1 0 0 0,0 0 0 0 0,0 1-1 0 0,0-1 1 0 0,1 1 0 0 0,-1-1 0 0 0,0 1 0 0 0,1-1 0 0 0,-1 1-1 0 0,1-1 1 0 0,-1 1 0 0 0,1 0 0 0 0,0-1 0 0 0,0 1-1 0 0,0 0 1 0 0,0 2 0 0 0,0-2-20 0 0,0 0 0 0 0,0-1 1 0 0,0 1-1 0 0,1-1 0 0 0,-1 1 0 0 0,0 0 0 0 0,1-1 1 0 0,-1 1-1 0 0,1-1 0 0 0,0 1 0 0 0,0-1 0 0 0,-1 0 1 0 0,1 1-1 0 0,0-1 0 0 0,0 0 0 0 0,1 2 0 0 0,22 14 24 0 0,-9-6-36 0 0,-12-9-2 0 0,1 0 1 0 0,-1-1-1 0 0,0 1 0 0 0,0-1 0 0 0,1 0 0 0 0,-1 0 0 0 0,1 0 0 0 0,-1 0 0 0 0,7 0 0 0 0,9 3-15 0 0,-16-4-14 0 0,-1 1 1 0 0,1-1 0 0 0,0 0-1 0 0,-1 0 1 0 0,1 0-1 0 0,0 0 1 0 0,-1-1 0 0 0,1 1-1 0 0,0-1 1 0 0,4-1 0 0 0,-3 1-26 0 0,-1 0 0 0 0,1 0 0 0 0,-1 1 0 0 0,1-1 0 0 0,-1 1 0 0 0,5 0 0 0 0,27 5-1544 0 0,-17-8 61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19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83 5528 0 0,'0'0'8130'0'0,"-1"-1"-8274"0"0,0-1 144 0 0,0 1-1 0 0,0-1 0 0 0,0 1 0 0 0,0-1 1 0 0,0 1-1 0 0,0 0 0 0 0,-1 0 1 0 0,1 0-1 0 0,0-1 0 0 0,-1 1 0 0 0,1 0 1 0 0,-1 1-1 0 0,1-1 0 0 0,-3-1 1 0 0,2 1 8 0 0,-1 0 58 0 0,0 0 1 0 0,1 0 0 0 0,-1 1-1 0 0,0-1 1 0 0,-6 0 0 0 0,-14-4 790 0 0,14 1-500 0 0,5 3-115 0 0,0-1-1 0 0,0-1 1 0 0,-1 1-1 0 0,1 0 1 0 0,-5-5-1 0 0,8 6-134 0 0,-3-3 141 0 0,0 1 0 0 0,0-1 1 0 0,-1 1-1 0 0,1 0 0 0 0,-6-2 0 0 0,6 4-225 0 0,3 0 20 0 0,-2-2-33 0 0,-1 0-10 0 0,4 3 0 0 0,-1 1 0 0 0,1-1 0 0 0,0 0 0 0 0,-1 0 0 0 0,1 0 0 0 0,0 1 0 0 0,-1-1 0 0 0,1 0 0 0 0,0 0 0 0 0,0 1 0 0 0,-1-1 0 0 0,1 0 0 0 0,0 1 0 0 0,0-1 0 0 0,0 0 0 0 0,-1 1 0 0 0,1-1 0 0 0,0 0 0 0 0,0 1 0 0 0,0-1 0 0 0,0 0 0 0 0,0 1 0 0 0,0-1 0 0 0,0 1 0 0 0,-1-1 0 0 0,1 0 0 0 0,0 1 0 0 0,1-1 0 0 0,-5 10 0 0 0,1 0 0 0 0,0-1 0 0 0,1 1 0 0 0,1 0 0 0 0,-2 15 0 0 0,3 53 0 0 0,1-37 0 0 0,-2-27 0 0 0,-1 0 0 0 0,0-1 0 0 0,-6 23 0 0 0,-2 5 0 0 0,6-20 0 0 0,3-15 12 0 0,1-4 856 0 0,10-2-764 0 0,10-1-103 0 0,2 1-2 0 0,38 4 0 0 0,-54-3 2 0 0,0 0 0 0 0,0 0 0 0 0,0 1 0 0 0,0 0 0 0 0,-1 0 0 0 0,1 0 0 0 0,-1 1 0 0 0,1-1 0 0 0,-1 1 0 0 0,0 1 0 0 0,7 5 0 0 0,-10-8 18 0 0,-1 1 0 0 0,1 0-1 0 0,0 0 1 0 0,-1 0 0 0 0,1 0 0 0 0,-1 0 0 0 0,0 0-1 0 0,0 0 1 0 0,0 0 0 0 0,0 0 0 0 0,0 1 0 0 0,0-1-1 0 0,0 0 1 0 0,-1 1 0 0 0,1-1 0 0 0,-1 5 0 0 0,0-3 44 0 0,0 0-1 0 0,-1 0 1 0 0,1-1 0 0 0,-1 1 0 0 0,0 0 0 0 0,0 0 0 0 0,0 0 0 0 0,0-1 0 0 0,-4 7 0 0 0,1-4 9 0 0,1 0 1 0 0,-1-1 0 0 0,0 1-1 0 0,0-1 1 0 0,-1 0 0 0 0,1 0-1 0 0,-1 0 1 0 0,0-1 0 0 0,0 0-1 0 0,-1 0 1 0 0,1 0 0 0 0,-8 3-1 0 0,8-5-209 0 0,0-1 0 0 0,0 1 0 0 0,0-1 0 0 0,0 0 0 0 0,-1 0 0 0 0,1-1 0 0 0,0 0 0 0 0,-8 0 0 0 0,5 0-899 0 0,-2 0-135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0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610 27 9216 0 0,'-23'-7'421'0'0,"0"1"1"0"0,0 1 0 0 0,-26-2-1 0 0,38 6-82 0 0,-1 1 0 0 0,0 0 0 0 0,0 1 0 0 0,1 0 0 0 0,-1 1 0 0 0,0 0 0 0 0,1 1 0 0 0,-14 4 0 0 0,8 0-343 0 0,-1-1-40 0 0,-22 12 1 0 0,35-16 39 0 0,0 1 0 0 0,0 1 1 0 0,0-1-1 0 0,0 1 0 0 0,1 0 1 0 0,0 0-1 0 0,-1 0 1 0 0,-4 7-1 0 0,4-4-28 0 0,2-3 47 0 0,-1 0 1 0 0,2 0-1 0 0,-1 0 1 0 0,0 0-1 0 0,1 0 1 0 0,-1 1-1 0 0,1-1 1 0 0,1 1-1 0 0,-1-1 1 0 0,1 1-1 0 0,-1 0 1 0 0,0 9-1 0 0,2-6-5 0 0,0 1 0 0 0,1 0 0 0 0,0 0 0 0 0,0-1 0 0 0,1 1 0 0 0,0 0 0 0 0,0-1 0 0 0,1 0 0 0 0,4 9 0 0 0,4 3 106 0 0,0 0-1 0 0,1-1 1 0 0,1 0-1 0 0,27 29 1 0 0,-39-47-102 0 0,28 36 436 0 0,-27-34-400 0 0,0 0 0 0 0,0 0 0 0 0,0 0-1 0 0,-1 0 1 0 0,1 1 0 0 0,-1-1 0 0 0,0 0-1 0 0,0 1 1 0 0,0-1 0 0 0,1 7 0 0 0,-3-7-9 0 0,1 0 0 0 0,0 0 1 0 0,-1 1-1 0 0,0-1 1 0 0,0-1-1 0 0,0 1 0 0 0,0 0 1 0 0,0 0-1 0 0,-1 0 1 0 0,1 0-1 0 0,-1-1 0 0 0,0 1 1 0 0,0-1-1 0 0,0 1 1 0 0,0-1-1 0 0,-4 3 1 0 0,-5 5 49 0 0,0-1 1 0 0,-17 10 0 0 0,13-9-66 0 0,-91 56 91 0 0,36-24-232 0 0,7-10-1542 0 0,61-30 1466 0 0,1-1-1 0 0,-1 0 1 0 0,0 0 0 0 0,0 0-1 0 0,0 0 1 0 0,0-1-1 0 0,-1 1 1 0 0,1-1 0 0 0,0 1-1 0 0,0-1 1 0 0,-5 1-1 0 0,2-1-295 0 0,0 1-951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1.0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1 12440 0 0,'0'0'957'0'0,"-4"7"-586"0"0,-7 6 636 0 0,0 1 0 0 0,2 1 0 0 0,-1 0 0 0 0,-11 26 0 0 0,-23 71-54 0 0,32-80-1256 0 0,-70 252-1462 0 0,67-224 526 0 0,-16 82-2194 0 0,18-77 1673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1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1 102 12528 0 0,'1'-1'572'0'0,"1"-4"-543"0"0,0 1 0 0 0,0 0 1 0 0,1 0-1 0 0,-1 0 0 0 0,1 0 1 0 0,0 0-1 0 0,0 0 0 0 0,1 1 1 0 0,-1 0-1 0 0,1 0 0 0 0,-1 0 1 0 0,1 0-1 0 0,5-3 0 0 0,-2 3-80 0 0,0-1 0 0 0,0 2 0 0 0,0-1 0 0 0,1 1-1 0 0,-1 0 1 0 0,1 0 0 0 0,11 0 0 0 0,7 1 160 0 0,0 1-1 0 0,0 1 1 0 0,45 9 0 0 0,0 7-233 0 0,-51-14-120 0 0</inkml:trace>
  <inkml:trace contextRef="#ctx0" brushRef="#br0" timeOffset="1">543 72 5528 0 0,'0'0'422'0'0,"5"14"-58"0"0,-1-6 687 0 0,0-1 0 0 0,1 1 0 0 0,0-1 0 0 0,8 9 0 0 0,-11-13-948 0 0,1 0 1 0 0,0 0-1 0 0,0 0 0 0 0,1-1 0 0 0,-1 1 0 0 0,0-1 1 0 0,1 0-1 0 0,0 0 0 0 0,-1 0 0 0 0,1-1 0 0 0,7 3 1 0 0,-6-3-53 0 0,0 0 1 0 0,0-1 0 0 0,1 0 0 0 0,-1 0 0 0 0,0 0 0 0 0,0-1 0 0 0,0 1-1 0 0,0-1 1 0 0,9-3 0 0 0,-6 1 52 0 0,1 0 1 0 0,-1-1-1 0 0,0 0 0 0 0,13-8 1 0 0,-15 7-119 0 0,-1 1-1 0 0,0-1 1 0 0,0 1 0 0 0,0-1 0 0 0,0-1 0 0 0,-1 1 0 0 0,0-1 0 0 0,7-11 0 0 0,-10 15-25 0 0,0 0 1 0 0,0 0-1 0 0,0 0 0 0 0,0 0 0 0 0,0 0 1 0 0,-1 0-1 0 0,1 0 0 0 0,-1 0 0 0 0,1 0 1 0 0,-1 0-1 0 0,0 0 0 0 0,0 0 0 0 0,0 0 1 0 0,0 0-1 0 0,0-1 0 0 0,0 1 0 0 0,-1 0 1 0 0,1 0-1 0 0,-1 0 0 0 0,1 0 0 0 0,-1 0 1 0 0,0 0-1 0 0,0 0 0 0 0,0 0 0 0 0,0 0 1 0 0,0 1-1 0 0,0-1 0 0 0,-1 0 0 0 0,1 0 1 0 0,0 1-1 0 0,-1-1 0 0 0,-2-1 0 0 0,2 2 48 0 0,0 0-1 0 0,0 0 1 0 0,0 0 0 0 0,-1 0-1 0 0,1 0 1 0 0,0 0-1 0 0,-1 1 1 0 0,1-1-1 0 0,0 1 1 0 0,-1 0 0 0 0,1-1-1 0 0,-1 1 1 0 0,1 0-1 0 0,-1 1 1 0 0,1-1 0 0 0,0 0-1 0 0,-4 1 1 0 0,0 1 80 0 0,1-1 0 0 0,0 1 0 0 0,-1 0 0 0 0,1 0 0 0 0,0 1 0 0 0,-6 3 0 0 0,-10 8 422 0 0,1 2-1 0 0,0-1 1 0 0,1 2 0 0 0,-32 38 0 0 0,47-50-479 0 0,0 0 0 0 0,1 0-1 0 0,-1 1 1 0 0,1 0 0 0 0,1-1-1 0 0,-1 1 1 0 0,1 0 0 0 0,0 0-1 0 0,0 0 1 0 0,1 1 0 0 0,-2 9-1 0 0,3-12-42 0 0,0 0-1 0 0,0-1 1 0 0,0 1 0 0 0,0 0-1 0 0,1-1 1 0 0,-1 1-1 0 0,1-1 1 0 0,0 1 0 0 0,0-1-1 0 0,1 1 1 0 0,-1-1 0 0 0,1 0-1 0 0,-1 1 1 0 0,1-1-1 0 0,0 0 1 0 0,0 0 0 0 0,0 0-1 0 0,1-1 1 0 0,-1 1-1 0 0,1-1 1 0 0,4 4 0 0 0,4 2-223 0 0,0-1 1 0 0,1 0 0 0 0,0-1 0 0 0,0-1 0 0 0,1 0 0 0 0,0 0 0 0 0,-1-2 0 0 0,1 1 0 0 0,1-1 0 0 0,16 1 0 0 0,1-1-1083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1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4 5984 0 0,'0'0'541'0'0,"2"0"-445"0"0,1-1 230 0 0,1 0 0 0 0,-1 0 1 0 0,1 1-1 0 0,-1 0 0 0 0,1 0 0 0 0,-1 0 0 0 0,1 0 0 0 0,0 0 0 0 0,-1 1 0 0 0,1-1 1 0 0,-1 1-1 0 0,7 2 0 0 0,22 10 3217 0 0,-13-4-3945 0 0,-15-6 464 0 0,0 0-1 0 0,0-1 0 0 0,0 1 1 0 0,0 1-1 0 0,-1-1 1 0 0,1 0-1 0 0,-1 1 0 0 0,0 0 1 0 0,0 0-1 0 0,-1 0 1 0 0,1 0-1 0 0,-1 0 0 0 0,1 0 1 0 0,-2 1-1 0 0,1-1 1 0 0,0 1-1 0 0,-1-1 0 0 0,0 1 1 0 0,0 0-1 0 0,0-1 0 0 0,0 6 1 0 0,-1-5 2 0 0,0-1 0 0 0,-1 1 1 0 0,1 0-1 0 0,-1-1 0 0 0,0 0 0 0 0,-1 1 1 0 0,1-1-1 0 0,-1 1 0 0 0,1-1 0 0 0,-1 0 1 0 0,-1 0-1 0 0,-2 5 0 0 0,3-7 16 0 0,0 0 0 0 0,0 1 0 0 0,0-1 0 0 0,0 0 0 0 0,0 0 0 0 0,0 0 0 0 0,-1-1 0 0 0,1 1 0 0 0,-1-1 0 0 0,1 1 0 0 0,-1-1 0 0 0,0 0 0 0 0,1 0 0 0 0,-1 0 0 0 0,0 0 0 0 0,0 0 0 0 0,0-1 0 0 0,0 1 0 0 0,1-1-1 0 0,-5 0 1 0 0,-3 0 107 0 0,0-1 0 0 0,-1-1 0 0 0,-18-5 0 0 0,20 4-157 0 0,-1 1 0 0 0,0 0 0 0 0,-18-1 0 0 0,25 3-35 0 0,1 0 0 0 0,0 1 0 0 0,0-1-1 0 0,0 1 1 0 0,-1 0 0 0 0,1-1-1 0 0,0 1 1 0 0,0 0 0 0 0,0 0-1 0 0,0 0 1 0 0,0 0 0 0 0,1 1-1 0 0,-4 1 1 0 0,-20 23-54 0 0,19-19 39 0 0,-10 13-122 0 0,1 0 1 0 0,-22 41-1 0 0,5-8-152 0 0,-54 98-2053 0 0,66-111 1271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3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18 6912 0 0,'-1'0'528'0'0,"-8"-1"257"0"0,1 0 1 0 0,-1 0 0 0 0,-13-5 0 0 0,13 4 729 0 0,1 0 1 0 0,-1 0-1 0 0,-13 0 1 0 0,21 2-802 0 0,1 2-620 0 0,0 10-215 0 0,5 22 0 0 0,-3-28 120 0 0,-1 1 0 0 0,1 0 0 0 0,-2 0 0 0 0,1 0 0 0 0,-1 0 0 0 0,0-1 0 0 0,0 1 0 0 0,-1 0 0 0 0,0 0 0 0 0,0 0 0 0 0,-3 7 0 0 0,-7 14 183 0 0,8-17 6 0 0,-1-1 0 0 0,-1 1 0 0 0,0-1 0 0 0,0-1 0 0 0,-1 1 0 0 0,0-1 0 0 0,-9 12 0 0 0,4-12 41 0 0,1 0 1 0 0,-1 0-1 0 0,-1-1 0 0 0,-17 9 1 0 0,8-4-307 0 0,13-8-226 0 0,1-1 0 0 0,-1 0 0 0 0,0 0 0 0 0,-16 4-1 0 0,1-7-2282 0 0,15-1-3235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3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38 11200 0 0,'0'0'513'0'0,"-5"7"170"0"0,2-4-660 0 0,1 0 0 0 0,0 0 1 0 0,0 0-1 0 0,0 1 0 0 0,0-1 1 0 0,0 1-1 0 0,0-1 0 0 0,1 1 1 0 0,0 0-1 0 0,0-1 1 0 0,0 1-1 0 0,0 0 0 0 0,1 0 1 0 0,-1 0-1 0 0,1-1 0 0 0,0 1 1 0 0,0 0-1 0 0,0 0 0 0 0,1 0 1 0 0,-1 0-1 0 0,1 0 0 0 0,0-1 1 0 0,0 1-1 0 0,1 0 0 0 0,-1-1 1 0 0,1 1-1 0 0,-1-1 1 0 0,1 1-1 0 0,0-1 0 0 0,4 5 1 0 0,-1-1 44 0 0,0-1 1 0 0,1 1-1 0 0,0-1 1 0 0,0 0 0 0 0,1 0-1 0 0,-1-1 1 0 0,1 0-1 0 0,1 0 1 0 0,-1-1 0 0 0,16 8-1 0 0,-20-11-22 0 0,1 0 0 0 0,0 0 0 0 0,1-1 1 0 0,-1 1-1 0 0,0-1 0 0 0,0 0 0 0 0,0 0 0 0 0,0 0 0 0 0,0-1 0 0 0,6-1 0 0 0,-1 0 169 0 0,1 0-1 0 0,-1-1 1 0 0,11-5 0 0 0,-13 4-85 0 0,0 0 1 0 0,0 0-1 0 0,0 0 1 0 0,-1-1 0 0 0,1-1-1 0 0,-1 1 1 0 0,-1-1 0 0 0,1 0-1 0 0,-1 0 1 0 0,0 0-1 0 0,6-10 1 0 0,-9 12-87 0 0,1 0 0 0 0,-1 0-1 0 0,0 0 1 0 0,0 0 0 0 0,0-1 0 0 0,-1 1 0 0 0,0-1 0 0 0,0 1-1 0 0,0-1 1 0 0,0 1 0 0 0,0-1 0 0 0,-1 0 0 0 0,0 1 0 0 0,0-1-1 0 0,0 0 1 0 0,-1 0 0 0 0,0 1 0 0 0,0-1 0 0 0,0 1 0 0 0,-3-9-1 0 0,3 11-12 0 0,-1-1-1 0 0,0 1 0 0 0,0-1 0 0 0,0 1 0 0 0,0 0 1 0 0,0-1-1 0 0,-1 1 0 0 0,1 0 0 0 0,-1 1 0 0 0,1-1 0 0 0,-1 0 1 0 0,0 1-1 0 0,0-1 0 0 0,1 1 0 0 0,-1 0 0 0 0,-4-1 1 0 0,-1 0-21 0 0,0 0 0 0 0,-1 0 0 0 0,1 1 1 0 0,0 0-1 0 0,-9 0 0 0 0,13 1-95 0 0,0 1 0 0 0,0-1 0 0 0,0 1 0 0 0,0 0 0 0 0,-5 2 0 0 0,-8 1-1547 0 0,1-1-4224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4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1 339 13760 0 0,'0'-2'629'0'0,"0"-24"-151"0"0,1 0 0 0 0,7-43 0 0 0,-6 59-412 0 0,1 0-1 0 0,0 0 1 0 0,0 0 0 0 0,1 0-1 0 0,1 0 1 0 0,-1 1 0 0 0,2 0-1 0 0,-1 0 1 0 0,12-14-1 0 0,-11 15-63 0 0,1 1-1 0 0,-1 1 0 0 0,2-1 0 0 0,-1 1 1 0 0,0 1-1 0 0,1-1 0 0 0,0 1 0 0 0,1 0 1 0 0,-1 1-1 0 0,1 0 0 0 0,13-4 0 0 0,-16 6-164 0 0,72-22 273 0 0,-66 21-1110 0 0,1 1 0 0 0,-1 0 1 0 0,1 1-1 0 0,18 1 0 0 0,-3 2-3922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5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114 351 3224 0 0,'-12'9'-341'0'0,"-21"13"2864"0"0,27-18-1296 0 0,0 1 1 0 0,1 0-1 0 0,-1 0 1 0 0,1 0-1 0 0,1 1 1 0 0,-6 6-1 0 0,4-2-537 0 0,2-5-421 0 0,1 0 1 0 0,0 0-1 0 0,-5 11 0 0 0,8-14-250 0 0,-1 0 0 0 0,0 0 0 0 0,1 0 1 0 0,0 1-1 0 0,-1-1 0 0 0,1 0 0 0 0,0 0 0 0 0,0 0 1 0 0,0 1-1 0 0,1-1 0 0 0,-1 0 0 0 0,0 0 0 0 0,1 0 1 0 0,0 3-1 0 0,0-3-15 0 0,0 0 1 0 0,0 0-1 0 0,-1 0 1 0 0,1 0-1 0 0,0 0 1 0 0,1 0 0 0 0,-1-1-1 0 0,0 1 1 0 0,0 0-1 0 0,1-1 1 0 0,-1 1-1 0 0,1-1 1 0 0,-1 0-1 0 0,1 1 1 0 0,0-1-1 0 0,-1 0 1 0 0,1 0-1 0 0,0 0 1 0 0,3 1-1 0 0,-2-1 3 0 0,0 0 1 0 0,1-1-1 0 0,-1 1 0 0 0,1-1 0 0 0,-1 0 0 0 0,0 0 0 0 0,1 0 0 0 0,-1 0 0 0 0,0-1 1 0 0,1 1-1 0 0,3-2 0 0 0,3-2 27 0 0,1 1 0 0 0,-1-2 1 0 0,1 0-1 0 0,-1 0 0 0 0,-1 0 1 0 0,13-11-1 0 0,4-4 168 0 0,-2-2 0 0 0,-1 0 1 0 0,0-2-1 0 0,23-32 0 0 0,68-113 587 0 0,-111 164-773 0 0,44-75 20 0 0,-40 66 5 0 0,-1 1 0 0 0,0-1-1 0 0,-1-1 1 0 0,3-15 0 0 0,-7 30-29 0 0,-1 0 1 0 0,0 0-1 0 0,0 0 1 0 0,0 0-1 0 0,0 0 1 0 0,0 0-1 0 0,0-1 1 0 0,0 1-1 0 0,0 0 1 0 0,0 0-1 0 0,0 0 1 0 0,0 0-1 0 0,0 0 1 0 0,0 0-1 0 0,0-1 1 0 0,0 1-1 0 0,0 0 1 0 0,0 0-1 0 0,0 0 1 0 0,0 0-1 0 0,0 0 1 0 0,0-1-1 0 0,0 1 1 0 0,0 0-1 0 0,0 0 1 0 0,0 0-1 0 0,0 0 1 0 0,0 0-1 0 0,0 0 1 0 0,-1 0-1 0 0,1-1 1 0 0,0 1-1 0 0,0 0 1 0 0,0 0-1 0 0,0 0 1 0 0,0 0-1 0 0,0 0 1 0 0,0 0-1 0 0,0 0 1 0 0,-1 0-1 0 0,1 0 1 0 0,0 0-1 0 0,0 0 1 0 0,0-1-1 0 0,-7 5 194 0 0,-7 8 6 0 0,-7 13-184 0 0,1 2 1 0 0,1 0-1 0 0,2 1 0 0 0,-16 32 1 0 0,28-50-111 0 0,-22 51-502 0 0,10-18 236 0 0,14-34 234 0 0,-1 0-1 0 0,-2 19 1 0 0,-4 8-74 0 0,10-34 116 0 0,0 0 0 0 0,0 0 1 0 0,-1 0-1 0 0,1 1 0 0 0,0-1 0 0 0,1 0 0 0 0,-1 0 1 0 0,0 0-1 0 0,1 0 0 0 0,-1 0 0 0 0,1 0 0 0 0,-1 0 1 0 0,1 0-1 0 0,2 4 0 0 0,-1-1-40 0 0,-1-3 61 0 0,0-1 0 0 0,0 1 0 0 0,0-1 0 0 0,0 1 0 0 0,1-1 0 0 0,-1 0 0 0 0,0 0 0 0 0,1 1 0 0 0,-1-1 0 0 0,1 0 0 0 0,1 1 0 0 0,0 0-34 0 0,10 7 9 0 0,0-1 1 0 0,1 0 0 0 0,0-1 0 0 0,20 7 0 0 0,62 18-390 0 0,-95-32 459 0 0,10 3 135 0 0,1 0 0 0 0,-1-1 1 0 0,0 0-1 0 0,1-1 0 0 0,-1 0 0 0 0,18-1 1 0 0,-25 0-123 0 0,-1-1-1 0 0,1 1 1 0 0,0-1 0 0 0,-1 0 0 0 0,1 0 0 0 0,-1 0 0 0 0,1 0 0 0 0,-1-1 0 0 0,1 1 0 0 0,-1-1 0 0 0,0 0 0 0 0,0 0 0 0 0,0 0 0 0 0,0 0 0 0 0,0-1 0 0 0,0 1 0 0 0,-1-1 0 0 0,1 0 0 0 0,-1 0 0 0 0,0 0 0 0 0,1 0 0 0 0,-2 0 0 0 0,1 0 0 0 0,2-4-1 0 0,-3 5-9 0 0,0 0 0 0 0,0 0-1 0 0,-1 0 1 0 0,1 0-1 0 0,0 0 1 0 0,-1 0-1 0 0,1 0 1 0 0,-1 0-1 0 0,0 0 1 0 0,1 0-1 0 0,-1 0 1 0 0,0 0-1 0 0,-1 0 1 0 0,1-1-1 0 0,0 1 1 0 0,0 0-1 0 0,-1 0 1 0 0,1 0-1 0 0,-1 0 1 0 0,0 0-1 0 0,0 0 1 0 0,-1-2-1 0 0,0-1 8 0 0,1 3 4 0 0,0 0 0 0 0,0 0 1 0 0,0 0-1 0 0,0 0 0 0 0,0 1 0 0 0,0-1 0 0 0,0 0 0 0 0,0 1 0 0 0,-1-1 0 0 0,1 0 1 0 0,-1 1-1 0 0,1 0 0 0 0,-1-1 0 0 0,0 1 0 0 0,1 0 0 0 0,-1 0 0 0 0,0 0 0 0 0,0 0 1 0 0,0 0-1 0 0,0 0 0 0 0,0 1 0 0 0,0-1 0 0 0,-2 0 0 0 0,-8-1 88 0 0,7 0-52 0 0,0 1-1 0 0,-1 0 1 0 0,1 0 0 0 0,0 0-1 0 0,-1 1 1 0 0,1 0-1 0 0,-1 0 1 0 0,-6 1-1 0 0,0 2 8 0 0,1-1 0 0 0,-1 2 0 0 0,1 0 0 0 0,0 0 0 0 0,0 1 0 0 0,0 0 1 0 0,1 1-1 0 0,0 0 0 0 0,0 1 0 0 0,1 0 0 0 0,-1 1 0 0 0,1 0 0 0 0,1 0 0 0 0,0 1 0 0 0,0 0 0 0 0,-10 15 0 0 0,15-18-52 0 0,-1 0 0 0 0,1 0 0 0 0,0 1 0 0 0,1 0 0 0 0,-1-1 1 0 0,1 1-1 0 0,1 0 0 0 0,-1 0 0 0 0,1 0 0 0 0,0 0 0 0 0,1 1 0 0 0,0-1 0 0 0,0 0 0 0 0,1 0 0 0 0,-1 0 0 0 0,1 0 0 0 0,1 0 0 0 0,0 0 0 0 0,0 0 1 0 0,3 7-1 0 0,-2-5-7 0 0,1 0 0 0 0,1-1 0 0 0,0 0 1 0 0,0 1-1 0 0,0-1 0 0 0,1-1 0 0 0,0 1 0 0 0,1-1 1 0 0,0 0-1 0 0,0-1 0 0 0,0 0 0 0 0,1 0 1 0 0,0 0-1 0 0,10 5 0 0 0,-12-8 31 0 0,0 0 1 0 0,0 0-1 0 0,1-1 0 0 0,-1 0 0 0 0,0 0 0 0 0,1-1 1 0 0,0 1-1 0 0,8-1 0 0 0,-11-1 17 0 0,0 0 0 0 0,0 0 0 0 0,0-1-1 0 0,0 1 1 0 0,-1-1 0 0 0,1 0 0 0 0,0 0 0 0 0,-1 0 0 0 0,1-1 0 0 0,0 0-1 0 0,-1 1 1 0 0,0-1 0 0 0,1 0 0 0 0,-1-1 0 0 0,5-3 0 0 0,4-6 100 0 0,0-1 1 0 0,-1 0-1 0 0,0 0 1 0 0,-1-1-1 0 0,-1 0 1 0 0,0-1-1 0 0,-1 0 1 0 0,-1 0-1 0 0,0-1 0 0 0,-1 0 1 0 0,-1 0-1 0 0,0 0 1 0 0,3-23-1 0 0,-5 18-182 0 0,1 0-1 0 0,2 0 1 0 0,0 1 0 0 0,1 0-1 0 0,10-20 1 0 0,-15 34 18 0 0,1 1 0 0 0,1-1 0 0 0,-1 1 0 0 0,1-1 0 0 0,5-5 0 0 0,-7 9-76 0 0,0 0 1 0 0,1-1-1 0 0,-1 1 1 0 0,1 0-1 0 0,0 0 1 0 0,-1 0-1 0 0,1 1 0 0 0,0-1 1 0 0,0 0-1 0 0,0 1 1 0 0,5-2-1 0 0,-5 3-34 0 0,-1 0-1 0 0,0 0 0 0 0,1 0 1 0 0,-1 1-1 0 0,0-1 1 0 0,1 1-1 0 0,-1-1 1 0 0,0 1-1 0 0,0 0 1 0 0,1 0-1 0 0,-1 0 1 0 0,0 0-1 0 0,0 0 1 0 0,0 0-1 0 0,0 0 1 0 0,0 1-1 0 0,2 2 0 0 0,-2-3-9 0 0,72 55-3208 0 0,-36-34 2462 0 0,-27-14 570 0 0,-10-8 240 0 0,0 1-1 0 0,0 0 1 0 0,-1 0 0 0 0,1-1-1 0 0,0 1 1 0 0,0 0 0 0 0,0-1-1 0 0,0 1 1 0 0,0-1-1 0 0,0 1 1 0 0,0-1 0 0 0,0 0-1 0 0,0 1 1 0 0,0-1 0 0 0,0 0-1 0 0,0 0 1 0 0,2 1 0 0 0,-3-1 71 0 0,1 0 0 0 0,-1 0 0 0 0,1 1 0 0 0,0-1 0 0 0,-1 1 0 0 0,1-1 0 0 0,-1 1 0 0 0,1-1 0 0 0,-1 1 0 0 0,1-1 0 0 0,-1 1 0 0 0,1-1 0 0 0,-1 1 0 0 0,1 0 0 0 0,-1-1 0 0 0,0 1 0 0 0,0 0 0 0 0,1 0 0 0 0,5 14 120 0 0,-3-2 645 0 0,3 23 0 0 0,-6-29-364 0 0,1 1-1 0 0,-1-1 1 0 0,2 0 0 0 0,-1 0-1 0 0,1 0 1 0 0,0 0-1 0 0,1-1 1 0 0,-1 1-1 0 0,1 0 1 0 0,7 10 0 0 0,-9-16-318 0 0,0 0 1 0 0,0 0-1 0 0,0 0 1 0 0,0 0 0 0 0,0-1-1 0 0,0 1 1 0 0,0 0 0 0 0,1 0-1 0 0,-1-1 1 0 0,0 1 0 0 0,1-1-1 0 0,-1 1 1 0 0,0-1 0 0 0,1 0-1 0 0,-1 1 1 0 0,0-1-1 0 0,1 0 1 0 0,-1 0 0 0 0,1 0-1 0 0,-1 0 1 0 0,3 0 0 0 0,-2-1-10 0 0,0 1 1 0 0,0-1 0 0 0,0 1 0 0 0,0-1-1 0 0,0 0 1 0 0,0 1 0 0 0,0-1 0 0 0,0 0-1 0 0,-1 0 1 0 0,1 0 0 0 0,0-1 0 0 0,-1 1-1 0 0,4-3 1 0 0,-5 4-63 0 0,1-1 0 0 0,-1 1 0 0 0,0 0 0 0 0,1-1 0 0 0,-1 1 0 0 0,0 0 0 0 0,1-1 0 0 0,-1 1 0 0 0,0 0 0 0 0,1-1 0 0 0,-1 1 0 0 0,0 0 0 0 0,0-1 0 0 0,0 1 0 0 0,0-1 0 0 0,1 1 0 0 0,-1-1 0 0 0,0 1 0 0 0,0 0 0 0 0,0-1 0 0 0,0 1 0 0 0,0-1 0 0 0,0 1 0 0 0,0-1 0 0 0,0 1 0 0 0,0-1 0 0 0,0 1 0 0 0,0 0 0 0 0,0-1 0 0 0,-1 0 0 0 0,1 0 9 0 0,0-1-7 0 0,0 0 0 0 0,1 1 0 0 0,-1-1 0 0 0,0 0-1 0 0,0 1 1 0 0,-1-1 0 0 0,1 0 0 0 0,0 1 0 0 0,0-1-1 0 0,-1 1 1 0 0,1-1 0 0 0,-1 0 0 0 0,0 1 0 0 0,1-1-1 0 0,-1 1 1 0 0,0-1 0 0 0,0 1 0 0 0,0 0 0 0 0,0-1-1 0 0,0 1 1 0 0,0 0 0 0 0,0 0 0 0 0,0-1 0 0 0,-2 0-1 0 0,-1 0-2 0 0,1-1-1 0 0,-1 1 1 0 0,1 0-1 0 0,-1 0 1 0 0,0 0-1 0 0,0 0 1 0 0,-5-1-1 0 0,7 3 15 0 0,-1-1 1 0 0,0 1-1 0 0,0 0 0 0 0,1 0 1 0 0,-1 0-1 0 0,0 1 1 0 0,0-1-1 0 0,1 0 0 0 0,-1 1 1 0 0,0 0-1 0 0,-4 1 0 0 0,-2 2 67 0 0,-1 0 0 0 0,1 0-1 0 0,0 1 1 0 0,0 0 0 0 0,1 1-1 0 0,-1 0 1 0 0,1 0-1 0 0,0 1 1 0 0,-7 9 0 0 0,11-12-73 0 0,0 1 1 0 0,0 0-1 0 0,1 0 1 0 0,0 0-1 0 0,0 0 1 0 0,0 0-1 0 0,1 1 1 0 0,0-1-1 0 0,0 1 1 0 0,0 0 0 0 0,1-1-1 0 0,-1 1 1 0 0,1 0-1 0 0,1 0 1 0 0,-1 0-1 0 0,1 0 1 0 0,1 7-1 0 0,-1-10-18 0 0,0 1 0 0 0,1 0 0 0 0,-1-1-1 0 0,1 1 1 0 0,0-1 0 0 0,0 0 0 0 0,0 1-1 0 0,1-1 1 0 0,-1 0 0 0 0,1 1-1 0 0,0-1 1 0 0,0 0 0 0 0,0 0 0 0 0,0-1-1 0 0,0 1 1 0 0,1 0 0 0 0,-1-1 0 0 0,1 1-1 0 0,-1-1 1 0 0,1 0 0 0 0,0 0 0 0 0,0 0-1 0 0,0 0 1 0 0,1 0 0 0 0,-1-1-1 0 0,0 1 1 0 0,1-1 0 0 0,-1 0 0 0 0,0 0-1 0 0,1 0 1 0 0,-1-1 0 0 0,1 1 0 0 0,0-1-1 0 0,3 0 1 0 0,1 1-48 0 0,0-1-1 0 0,0 2 1 0 0,8 1-1 0 0,-8-1 29 0 0,0-1 0 0 0,1 1 0 0 0,8-1-1 0 0,92-1-940 0 0,-108 0 690 0 0,-1-6-9 0 0,1 6 282 0 0,-1 0-1 0 0,0-1 1 0 0,0 1 0 0 0,0 0 0 0 0,0-1 0 0 0,0 1 0 0 0,0 0 0 0 0,0-1 0 0 0,0 1 0 0 0,0 0-1 0 0,0-1 1 0 0,0 1 0 0 0,0 0 0 0 0,0-1 0 0 0,0 1 0 0 0,0 0 0 0 0,0-1 0 0 0,0 1-1 0 0,0 0 1 0 0,0-1 0 0 0,0 1 0 0 0,-1 0 0 0 0,1-1 0 0 0,0 1 0 0 0,0 0 0 0 0,0 0 0 0 0,-1-1-1 0 0,-24-6-439 0 0,22 5 521 0 0,0 1 1 0 0,0-1-1 0 0,0 1 1 0 0,0 0-1 0 0,-1 0 1 0 0,1 1-1 0 0,0-1 1 0 0,0 0-1 0 0,-1 1 1 0 0,1 0-1 0 0,0 0 1 0 0,0 0-1 0 0,-1 0 1 0 0,1 1-1 0 0,0-1 0 0 0,0 1 1 0 0,-1 0-1 0 0,1 0 1 0 0,0 0-1 0 0,0 0 1 0 0,0 0-1 0 0,0 1 1 0 0,0-1-1 0 0,1 1 1 0 0,-5 3-1 0 0,-5 4 404 0 0,-1 1 1 0 0,2 1-1 0 0,-20 22 0 0 0,28-30-488 0 0,0 1 72 0 0,0-1-1 0 0,0 1 1 0 0,0 0-1 0 0,1 0 0 0 0,0 0 1 0 0,0 0-1 0 0,0 1 1 0 0,0-1-1 0 0,0 1 1 0 0,1-1-1 0 0,-1 8 0 0 0,1-10-51 0 0,1 0-1 0 0,0 0 0 0 0,0 0 0 0 0,0 0 0 0 0,0 0 0 0 0,1 0 1 0 0,-1 0-1 0 0,0 0 0 0 0,1 0 0 0 0,0 0 0 0 0,-1 0 0 0 0,1 0 1 0 0,0 0-1 0 0,0 0 0 0 0,0 0 0 0 0,0 0 0 0 0,0-1 0 0 0,1 1 1 0 0,-1 0-1 0 0,0-1 0 0 0,1 1 0 0 0,-1-1 0 0 0,1 1 0 0 0,0-1 1 0 0,-1 0-1 0 0,1 0 0 0 0,0 0 0 0 0,2 1 0 0 0,-1-1 3 0 0,0 0-1 0 0,-1 0 1 0 0,1-1-1 0 0,0 1 1 0 0,0-1-1 0 0,-1 0 1 0 0,1 0-1 0 0,0 0 1 0 0,0 0-1 0 0,0 0 0 0 0,-1 0 1 0 0,1-1-1 0 0,0 0 1 0 0,3-1-1 0 0,8-2 154 0 0,19-10 0 0 0,-20 8-83 0 0,10-5 87 0 0,0-1 0 0 0,-1-1 0 0 0,0-1 0 0 0,-1 0 0 0 0,0-2 0 0 0,27-27 0 0 0,-26 19-160 0 0,0 0 0 0 0,-2-1 0 0 0,-1-1 0 0 0,29-51 0 0 0,-40 62-72 0 0,0-1 0 0 0,-1 1 1 0 0,-1-2-1 0 0,4-18 1 0 0,-9 33 60 0 0,-1 0 0 0 0,1-1 0 0 0,-1 1 0 0 0,0-1 0 0 0,0 1 1 0 0,0 0-1 0 0,-1-1 0 0 0,0-3 0 0 0,1 6 5 0 0,0-1 1 0 0,0 1-1 0 0,0-1 1 0 0,-1 1-1 0 0,1 0 1 0 0,0-1-1 0 0,0 1 1 0 0,-1-1-1 0 0,1 1 0 0 0,0-1 1 0 0,-1 1-1 0 0,1 0 1 0 0,0-1-1 0 0,-1 1 1 0 0,1 0-1 0 0,-1-1 1 0 0,1 1-1 0 0,0 0 0 0 0,-1 0 1 0 0,1-1-1 0 0,-1 1 1 0 0,1 0-1 0 0,-1 0 1 0 0,1 0-1 0 0,-1 0 1 0 0,1 0-1 0 0,-1 0 0 0 0,1 0 1 0 0,-1-1-1 0 0,1 1 1 0 0,-1 0-1 0 0,1 1 1 0 0,-1-1-1 0 0,1 0 1 0 0,-1 0-1 0 0,1 0 0 0 0,-1 0 1 0 0,1 0-1 0 0,-1 0 1 0 0,1 1-1 0 0,-1-1 1 0 0,1 0-1 0 0,-1 0 1 0 0,1 1-1 0 0,0-1 1 0 0,-1 1-1 0 0,-7 4 64 0 0,1 0 1 0 0,0 0-1 0 0,0 0 0 0 0,0 1 1 0 0,-9 11-1 0 0,-28 38-49 0 0,26-33-15 0 0,2-1-12 0 0,1 1 1 0 0,0 0-1 0 0,1 1 0 0 0,-11 26 0 0 0,20-38-86 0 0,1 0 0 0 0,1 1 0 0 0,-1-1 0 0 0,2 1 0 0 0,-1 0 0 0 0,2-1 1 0 0,0 1-1 0 0,0 0 0 0 0,1 0 0 0 0,0 0 0 0 0,3 16 0 0 0,2-8-1098 0 0,6 21 0 0 0,0-11-194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6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0 200 15200 0 0,'0'0'5069'0'0,"2"-2"-5088"0"0,3-3 2 0 0,0 0-1 0 0,1-1 0 0 0,-2 0 1 0 0,1 0-1 0 0,-1 0 1 0 0,0 0-1 0 0,0-1 1 0 0,-1 0-1 0 0,1 0 1 0 0,2-10-1 0 0,-1 1-617 0 0,-1-1 0 0 0,0 0 0 0 0,2-28 0 0 0,-6 21-1122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68 4608 0 0,'0'0'353'0'0,"-1"8"-218"0"0,-3 13 1749 0 0,1 0 1 0 0,1 0 0 0 0,0 25-1 0 0,0 7 1112 0 0,-4 6-2442 0 0,4 1 0 0 0,2-1 0 0 0,8 62 0 0 0,-7-109-829 0 0,2-1 0 0 0,6 22 0 0 0,-8-31-928 0 0</inkml:trace>
  <inkml:trace contextRef="#ctx0" brushRef="#br0" timeOffset="1">184 1 11976 0 0,'0'0'1082'0'0,"0"1"-890"0"0,-2 6 33 0 0,0 1 0 0 0,0-1 0 0 0,1 0 0 0 0,1 1 0 0 0,-1-1 0 0 0,1 0 0 0 0,0 1 0 0 0,2 12 0 0 0,0 10 553 0 0,-8 126 1137 0 0,2 60-2201 0 0,7-194-221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6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13392 0 0,'0'0'1304'0'0,"3"-3"-1160"0"0,1-4 2415 0 0,4 4-2423 0 0,0 6-136 0 0,-3 1 0 0 0,6-4 0 0 0,-3 3-112 0 0,3-3-72 0 0,5 3-8 0 0</inkml:trace>
  <inkml:trace contextRef="#ctx0" brushRef="#br0" timeOffset="1">404 329 5984 0 0,'-4'47'553'0'0,"2"-11"1523"0"0,1-27 151 0 0,0 0-1 0 0,2 16 0 0 0,-1-15-235 0 0,1-9-1952 0 0,-1-1 0 0 0,1 1 0 0 0,0-1 0 0 0,0 0 0 0 0,0 0-1 0 0,-1 1 1 0 0,1-1 0 0 0,0 0 0 0 0,0 0 0 0 0,0 0 0 0 0,0 0-1 0 0,0 0 1 0 0,-1 0 0 0 0,1 0 0 0 0,0 0 0 0 0,1 0-1 0 0,16-4 206 0 0,27-9-1 0 0,-35 9-183 0 0,0 1-1 0 0,1 0 1 0 0,-1 1-1 0 0,0 0 1 0 0,1 0-1 0 0,-1 1 1 0 0,16 1-1 0 0,-23 0-23 0 0,0 1 0 0 0,-1-1-1 0 0,1 1 1 0 0,0 0 0 0 0,-1 0-1 0 0,1 0 1 0 0,0 0 0 0 0,-1 1 0 0 0,1-1-1 0 0,-1 1 1 0 0,0 0 0 0 0,1-1 0 0 0,-1 1-1 0 0,0 0 1 0 0,2 3 0 0 0,3 3-67 0 0,-2-1 1 0 0,11 18-1 0 0,-15-22 0 0 0,7 10-705 0 0,-3-1-284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6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5 16871 0 0,'5'-3'1528'0'0,"-5"3"-1523"0"0,0 0 0 0 0,0 0-1 0 0,1 0 1 0 0,-1-1 0 0 0,0 1-1 0 0,0 0 1 0 0,1 0-1 0 0,-1 0 1 0 0,0 0 0 0 0,0 0-1 0 0,1 0 1 0 0,-1 0-1 0 0,0 0 1 0 0,1 0 0 0 0,-1 0-1 0 0,0 0 1 0 0,1 0 0 0 0,-1 0-1 0 0,0 0 1 0 0,0 0-1 0 0,1 0 1 0 0,-1 0 0 0 0,0 0-1 0 0,1 0 1 0 0,-1 0 0 0 0,0 0-1 0 0,0 1 1 0 0,1-1-1 0 0,-1 0 1 0 0,0 0 0 0 0,0 0-1 0 0,1 0 1 0 0,-1 1-1 0 0,0-1 1 0 0,0 0 0 0 0,0 0-1 0 0,1 1 1 0 0,-1-1 0 0 0,0 0-1 0 0,0 0 1 0 0,0 1-1 0 0,0-1 1 0 0,0 0 0 0 0,0 0-1 0 0,1 1 1 0 0,-1-1 0 0 0,0 0-1 0 0,0 1 1 0 0,0-1-1 0 0,0 0 1 0 0,0 0 0 0 0,0 1-1 0 0,0-1 1 0 0,0 0-1 0 0,0 1 1 0 0,0 0 8 0 0,5 24-267 0 0,0 0-1 0 0,-2 1 1 0 0,1 27-1 0 0,-2-18 313 0 0,6 310 120 0 0,-8-296-120 0 0,0-5 89 0 0,-2 0 0 0 0,-3 0 0 0 0,-12 57 0 0 0,4-59 237 0 0,11-38-243 0 0,1 0 1 0 0,-1-1 0 0 0,0 0 0 0 0,0 1 0 0 0,0-1 0 0 0,-1 0 0 0 0,1 0 0 0 0,-6 5-1 0 0,2-18 695 0 0,3 4-681 0 0,0-1-1 0 0,0-1 0 0 0,1 1 0 0 0,0 0 1 0 0,0-1-1 0 0,1 1 0 0 0,0-1 0 0 0,0-10 1 0 0,1 5-105 0 0,0 0 0 0 0,1 0 1 0 0,1 0-1 0 0,3-15 0 0 0,0 12-76 0 0,0 0 0 0 0,1 1-1 0 0,1-1 1 0 0,1 2-1 0 0,0-1 1 0 0,0 1 0 0 0,2 0-1 0 0,0 1 1 0 0,0 0 0 0 0,1 0-1 0 0,1 1 1 0 0,0 1-1 0 0,21-16 1 0 0,-22 19 7 0 0,0 1-1 0 0,1 0 1 0 0,0 1-1 0 0,0 0 1 0 0,0 1 0 0 0,1 1-1 0 0,18-5 1 0 0,-21 6 19 0 0,0 2 1 0 0,-1-1-1 0 0,1 1 1 0 0,0 1-1 0 0,0 0 0 0 0,1 0 1 0 0,-1 1-1 0 0,0 0 1 0 0,-1 0-1 0 0,16 6 0 0 0,-21-6-2 0 0,0 0 0 0 0,0 1 0 0 0,0 0 0 0 0,0 0 0 0 0,-1 0 0 0 0,1 0-1 0 0,-1 1 1 0 0,1-1 0 0 0,-1 1 0 0 0,0 0 0 0 0,0 0 0 0 0,0 0 0 0 0,-1 1 0 0 0,1-1-1 0 0,-1 0 1 0 0,1 1 0 0 0,-1 0 0 0 0,0 0 0 0 0,-1-1 0 0 0,1 1 0 0 0,1 7 0 0 0,-2-6 13 0 0,0 0 0 0 0,0 0 0 0 0,-1 0 1 0 0,0 1-1 0 0,0-1 0 0 0,0 0 1 0 0,-1 0-1 0 0,0 1 0 0 0,0-1 1 0 0,0 0-1 0 0,-1 0 0 0 0,1 0 0 0 0,-1 0 1 0 0,0 0-1 0 0,-1-1 0 0 0,-5 10 1 0 0,-2 1 78 0 0,-2-1-1 0 0,1 0 1 0 0,-2-1 0 0 0,0 0 0 0 0,0-1 0 0 0,-22 15 0 0 0,10-11-63 0 0,0-1 0 0 0,-1-1 0 0 0,-33 13 0 0 0,42-21-300 0 0,1 0 0 0 0,-1-1 0 0 0,0-1 0 0 0,0-1 0 0 0,0 0-1 0 0,-34 1 1 0 0,42-4-276 0 0,-1-1 0 0 0,1 0 0 0 0,0 0-1 0 0,0 0 1 0 0,0-1 0 0 0,0-1 0 0 0,0 1-1 0 0,0-1 1 0 0,0-1 0 0 0,1 0 0 0 0,0 0-1 0 0,0-1 1 0 0,0 0 0 0 0,-12-9 0 0 0,9 2-663 0 0,6-1 212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7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0 20127 0 0,'4'28'896'0'0,"-4"-11"176"0"0,-4 8-856 0 0,-5 10-216 0 0,9 10 0 0 0,-7 4 0 0 0,0 4 0 0 0,-5-5-136 0 0,8 5 16 0 0,-8-5 8 0 0,0-1 40 0 0,4-2 8 0 0,-4-7 0 0 0,5 4 0 0 0,-5-7-1152 0 0,-1-8-224 0 0,6-2-40 0 0,-5-3-15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7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14280 0 0,'0'0'1102'0'0,"1"2"-719"0"0,1 5-11 0 0,-1 0-1 0 0,0 0 1 0 0,0 0 0 0 0,0 0 0 0 0,-1 0-1 0 0,0 1 1 0 0,-1-1 0 0 0,-2 12 0 0 0,0 17 351 0 0,3-3-475 0 0,-1-17-120 0 0,1-1 0 0 0,0 0 0 0 0,1 1 0 0 0,1-1 0 0 0,0 0 0 0 0,7 22 0 0 0,-9-36-139 0 0,0 0 1 0 0,1 1-1 0 0,-1-1 1 0 0,1 0-1 0 0,0 0 0 0 0,-1 0 1 0 0,1 0-1 0 0,0 0 1 0 0,0 1-1 0 0,-1-1 1 0 0,1-1-1 0 0,0 1 0 0 0,0 0 1 0 0,0 0-1 0 0,0 0 1 0 0,0 0-1 0 0,1-1 0 0 0,-1 1 1 0 0,0 0-1 0 0,0-1 1 0 0,0 1-1 0 0,1-1 0 0 0,-1 0 1 0 0,0 1-1 0 0,1-1 1 0 0,-1 0-1 0 0,0 0 1 0 0,1 0-1 0 0,-1 1 0 0 0,0-2 1 0 0,0 1-1 0 0,1 0 1 0 0,-1 0-1 0 0,0 0 0 0 0,3-1 1 0 0,4-2-69 0 0,0 0 0 0 0,0 0 1 0 0,-1 0-1 0 0,13-9 0 0 0,-7 5-5 0 0,107-52 156 0 0,-106 51-9 0 0,1 2 1 0 0,0 0-1 0 0,0 0 0 0 0,1 2 0 0 0,23-5 0 0 0,-38 9-32 0 0,0 0 1 0 0,0 0-1 0 0,0 0 0 0 0,0 0 0 0 0,0 0 1 0 0,0 0-1 0 0,0 0 0 0 0,0 0 1 0 0,0 0-1 0 0,0 0 0 0 0,0 1 0 0 0,0-1 1 0 0,-1 0-1 0 0,1 1 0 0 0,0-1 0 0 0,0 1 1 0 0,0-1-1 0 0,0 1 0 0 0,-1-1 1 0 0,1 1-1 0 0,0 0 0 0 0,0-1 0 0 0,-1 1 1 0 0,1 0-1 0 0,0 0 0 0 0,-1 0 1 0 0,1-1-1 0 0,0 2 0 0 0,0 1-438 0 0,0-1 0 0 0,0 1 0 0 0,0-1 0 0 0,-1 1 0 0 0,1-1 0 0 0,-1 1-1 0 0,1 0 1 0 0,-1-1 0 0 0,0 4 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28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1 159 2760 0 0,'0'0'125'0'0,"0"1"-3"0"0,5 14 166 0 0,6 6 5502 0 0,-9-19-5136 0 0,-1-1 1 0 0,1 1 0 0 0,-1 0 0 0 0,1 0 0 0 0,0-1 0 0 0,0 1-1 0 0,0-1 1 0 0,2 2 0 0 0,13 2-183 0 0,-10-4-289 0 0,-1-1-1 0 0,0 0 1 0 0,0 0-1 0 0,1-1 1 0 0,-1 0 0 0 0,0 0-1 0 0,0 0 1 0 0,10-4-1 0 0,2-2 200 0 0,27-14 0 0 0,-25 10-347 0 0,0-1-1 0 0,-1 0 1 0 0,0-1 0 0 0,-1-1 0 0 0,-1-1 0 0 0,0-1 0 0 0,21-25-1 0 0,-34 35-36 0 0,0 0 0 0 0,0 0 0 0 0,-1 0 0 0 0,0 0-1 0 0,4-9 1 0 0,-8 15-1 0 0,1 0 1 0 0,0-1-1 0 0,-1 1 0 0 0,1 0 0 0 0,0 0 0 0 0,-1 0 1 0 0,1 0-1 0 0,0-1 0 0 0,-1 1 0 0 0,1 0 1 0 0,0 0-1 0 0,-1 0 0 0 0,1 0 0 0 0,-1 0 0 0 0,1 0 1 0 0,0 0-1 0 0,-1 0 0 0 0,1 0 0 0 0,0 0 1 0 0,-1 0-1 0 0,1 0 0 0 0,-1 0 0 0 0,0 1 0 0 0,-4 0 38 0 0,-1 1-1 0 0,1 0 0 0 0,-1 0 0 0 0,1 0 0 0 0,0 0 0 0 0,0 1 0 0 0,0 0 0 0 0,0 0 0 0 0,-7 7 0 0 0,-4 4 274 0 0,-19 21-1 0 0,21-19-52 0 0,-11 12 100 0 0,0 1 1 0 0,3 2-1 0 0,-35 58 0 0 0,53-81-346 0 0,0 1 0 0 0,0 0-1 0 0,0 0 1 0 0,1 1 0 0 0,1-1 0 0 0,-1 0-1 0 0,2 1 1 0 0,-1 0 0 0 0,1 18-1 0 0,1-22-56 0 0,0-1-1 0 0,1 1 1 0 0,0-1-1 0 0,0 1 1 0 0,0-1-1 0 0,1 1 1 0 0,0-1-1 0 0,0 0 1 0 0,0 0-1 0 0,1 0 1 0 0,-1 0-1 0 0,1 0 1 0 0,1-1-1 0 0,-1 1 1 0 0,0-1-1 0 0,1 0 1 0 0,0 0-1 0 0,5 4 1 0 0,-2-3-122 0 0,0 0 1 0 0,0-1-1 0 0,1 0 1 0 0,-1 0-1 0 0,1 0 0 0 0,0-1 1 0 0,0-1-1 0 0,0 1 1 0 0,0-1-1 0 0,0-1 1 0 0,11 2-1 0 0,7-2-469 0 0,0 0 1 0 0,29-4-1 0 0,19-3-463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8:29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1263 17 12728 0 0,'-16'-9'1149'0'0,"14"8"-1127"0"0,1 1-1 0 0,-1-1 1 0 0,0 0 0 0 0,0 1-1 0 0,1-1 1 0 0,-1 1 0 0 0,0-1-1 0 0,0 1 1 0 0,-2 0 0 0 0,-3-1-83 0 0,3 1-277 0 0,0-1 0 0 0,0 1 0 0 0,0 0-1 0 0,0 0 1 0 0,0 0 0 0 0,-8 2 0 0 0,-11 1 664 0 0,21-3-184 0 0,1 0-15 0 0,-1 0 0 0 0,1 0 0 0 0,-1 0 0 0 0,1 0 1 0 0,-1 1-1 0 0,1-1 0 0 0,-1 0 0 0 0,1 1 0 0 0,-1-1 1 0 0,1 1-1 0 0,0 0 0 0 0,-1-1 0 0 0,-1 2 0 0 0,2-1-65 0 0,-4 16-134 0 0,-13 64 802 0 0,0 2 57 0 0,12-39-538 0 0,-3-1 0 0 0,-15 47 0 0 0,-3-7-196 0 0,7-26 16 0 0,-20 90 0 0 0,22-73 1 0 0,0 2 156 0 0,-25 82 505 0 0,34-131-669 0 0,-22 55 36 0 0,30-79-97 0 0,-17 38 57 0 0,-23 72 0 0 0,31-80 17 0 0,6-24-20 0 0,1 1 1 0 0,0 0-1 0 0,-2 20 0 0 0,-12 71 149 0 0,-6 25-272 0 0,-7-31 68 0 0,-5 7 43 0 0,12-39-22 0 0,-14 16-21 0 0,35-74 8 0 0,0 0 0 0 0,-1 0-1 0 0,0 0 1 0 0,-7 8 0 0 0,-7 12 17 0 0,5-4-20 0 0,-21 27 0 0 0,20-29 27 0 0,-21 36 1 0 0,-31 94 224 0 0,51-115-215 0 0,-31 53 0 0 0,23-54 30 0 0,8-12-72 0 0,10-17 0 0 0,1 0 0 0 0,0 1 0 0 0,0-1 0 0 0,0 1 0 0 0,-2 7 0 0 0,-18 53 0 0 0,8-20 0 0 0,11-24 0 0 0,-2-1 0 0 0,-9 24 0 0 0,-5 15 0 0 0,-9 25 0 0 0,14-29 73 0 0,-26 63-1 0 0,25-75-41 0 0,-58 132 116 0 0,50-107-70 0 0,17-49-102 0 0,7-18-100 0 0,2 2-111 0 0,-2-3 227 0 0,0 0 1 0 0,0 0-1 0 0,0 1 1 0 0,0-1-1 0 0,0 0 1 0 0,0 1-1 0 0,0-1 1 0 0,1 0 0 0 0,-1 0-1 0 0,0 0 1 0 0,0 1-1 0 0,0-1 1 0 0,1 0-1 0 0,-1 0 1 0 0,0 0 0 0 0,0 1-1 0 0,0-1 1 0 0,1 0-1 0 0,-1 0 1 0 0,0 0-1 0 0,0 0 1 0 0,1 0 0 0 0,-1 0-1 0 0,0 1 1 0 0,1-1-1 0 0,-1 0 1 0 0,0 0-1 0 0,0 0 1 0 0,1 0-1 0 0,1-1-110 0 0,0 1 0 0 0,-1 0 0 0 0,1-1 1 0 0,0 1-1 0 0,-1-1 0 0 0,1 1 0 0 0,0-1 0 0 0,-1 0 0 0 0,1 0 0 0 0,1-2 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8:45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0 14048 0 0,'-2'1'645'0'0,"-8"2"536"0"0,16-4-1507 0 0,-3 0 298 0 0,0 1 0 0 0,1-1 1 0 0,-1 1-1 0 0,1 0 0 0 0,-1 0 1 0 0,1 0-1 0 0,-1 0 0 0 0,0 1 0 0 0,1 0 1 0 0,-1-1-1 0 0,0 1 0 0 0,5 2 1 0 0,3 1-71 0 0,0 1 1 0 0,15 9 0 0 0,-7-3 242 0 0,0 1 1 0 0,-1 1-1 0 0,0 1 1 0 0,20 20 0 0 0,46 51 148 0 0,64 67-472 0 0,-94-93 205 0 0,48 57 86 0 0,39 46 57 0 0,-75-91-100 0 0,-20-25 275 0 0,3-1 0 0 0,78 55 1 0 0,-48-40 217 0 0,-15-13-227 0 0,12 9-156 0 0,-49-34-167 0 0,29 26-14 0 0,3 3 1 0 0,-39-35 0 0 0,33 36 0 0 0,12 12-47 0 0,-7-8 6 0 0,118 127 52 0 0,-135-135 60 0 0,-18-19 220 0 0,38 36-1 0 0,-41-47 129 0 0,-10-8-158 0 0,1 0 0 0 0,15 11 1 0 0,11 9-73 0 0,-28-22-172 0 0,1 0-1 0 0,18 12 0 0 0,-14-11 3 0 0,25 22-1 0 0,-4-4 9 0 0,100 75-27 0 0,-47-26 0 0 0,-29-26 64 0 0,-45-39-58 0 0,-9-7 5 0 0,-1 0 1 0 0,0-1 0 0 0,1 0 0 0 0,8 4-1 0 0,12 8 43 0 0,-18-12-47 0 0,-1 0 1 0 0,0 0 0 0 0,0 1 0 0 0,-1-1-1 0 0,1 1 1 0 0,-1 1 0 0 0,0-1 0 0 0,0 1 0 0 0,0 0-1 0 0,6 8 1 0 0,13 10 141 0 0,-20-19-123 0 0,0-1 0 0 0,1 2 0 0 0,-1-1 0 0 0,0 0 0 0 0,-1 1 0 0 0,5 6 0 0 0,37 51 84 0 0,-38-52-18 0 0,1 0 0 0 0,1 0 0 0 0,0-1 0 0 0,0-1 0 0 0,1 1 0 0 0,12 7 0 0 0,-18-14-80 0 0,0 1 0 0 0,1-1-1 0 0,-1 0 1 0 0,1 0 0 0 0,-1-1 0 0 0,7 2-1 0 0,-8-2-1 0 0,0-1 0 0 0,-1 1 0 0 0,1-1 0 0 0,0 1 0 0 0,0-1-1 0 0,0 0 1 0 0,0 0 0 0 0,0 0 0 0 0,0-1 0 0 0,0 1 0 0 0,4-2-1 0 0,-6 2-2 0 0,0-1-1 0 0,1 1 0 0 0,-1 0 0 0 0,0-1 0 0 0,0 1 0 0 0,1 0 1 0 0,-1 0-1 0 0,0 0 0 0 0,0 0 0 0 0,1 0 0 0 0,-1 0 0 0 0,0 0 1 0 0,1 0-1 0 0,-1 0 0 0 0,0 1 0 0 0,0-1 0 0 0,1 1 1 0 0,-1-1-1 0 0,1 1 0 0 0,0 0-20 0 0,0 0 0 0 0,-1-1 0 0 0,1 1 0 0 0,0-1 0 0 0,0 1 0 0 0,0-1 0 0 0,0 0 0 0 0,0 0 0 0 0,-1 0 0 0 0,4 0 0 0 0,-1 0 6 0 0,-1 0 1 0 0,1 0 0 0 0,0 1-1 0 0,-1-1 1 0 0,1 1 0 0 0,-1 0-1 0 0,1 0 1 0 0,5 2 0 0 0,-7-2-19 0 0,0-1 1 0 0,0 1-1 0 0,0 0 0 0 0,0 0 1 0 0,0 0-1 0 0,0 1 0 0 0,-1-1 1 0 0,1 0-1 0 0,0 1 0 0 0,-1-1 1 0 0,1 1-1 0 0,-1-1 0 0 0,1 1 1 0 0,1 3-1 0 0,-2-1-141 0 0,0 0 0 0 0,0 0 0 0 0,0 0 0 0 0,-1 0 1 0 0,1 0-1 0 0,-1 0 0 0 0,0 0 0 0 0,-2 7 0 0 0,2-6-46 0 0,-2 12-543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8:48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91 6912 0 0,'-55'-11'9606'0'0,"62"1"-9746"0"0,-2 9 139 0 0,-1 0 1 0 0,1 0-1 0 0,-1 1 0 0 0,1-1 0 0 0,0 1 0 0 0,-1 0 1 0 0,1 0-1 0 0,0 1 0 0 0,-1 0 0 0 0,1-1 1 0 0,-1 1-1 0 0,1 1 0 0 0,5 1 0 0 0,-3-1 1 0 0,1 0 0 0 0,-1 0 0 0 0,16 1 1 0 0,22 1 62 0 0,-21-2 54 0 0,-18-1-73 0 0,0 0-1 0 0,1-1 1 0 0,9 0-1 0 0,30-6 252 0 0,0 3 0 0 0,62 3 0 0 0,-85 1-278 0 0,23 3 30 0 0,-11 0-47 0 0,-1-1 0 0 0,40-3 0 0 0,-44 0 0 0 0,-20 0-24 0 0,0-1 0 0 0,1 0 0 0 0,-1-1 0 0 0,0 0 0 0 0,0 0 0 0 0,0-1 0 0 0,0-1 0 0 0,18-8 0 0 0,-11 2-366 0 0,-1 0 0 0 0,-1 0 0 0 0,1-2 0 0 0,13-13 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8:51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 1 6448 0 0,'-6'0'5714'0'0,"6"8"-4762"0"0,6 50-786 0 0,-7-55-166 0 0,1-1 0 0 0,1 1 0 0 0,-1 0 0 0 0,0-1 0 0 0,1 1 0 0 0,0 4 0 0 0,1 2 0 0 0,6 25 0 0 0,-1 3 0 0 0,-7-28 0 0 0,0-5 0 0 0,1 0 0 0 0,-1 0 0 0 0,1-1 0 0 0,-1 1 0 0 0,1 0 0 0 0,2 4 0 0 0,1 14 470 0 0,-1 0 1 0 0,-1 0 0 0 0,0 37-1 0 0,-3-55-382 0 0,-1 12-10 0 0,6 10-78 0 0,-3-21 0 0 0,0-1 0 0 0,0 1 0 0 0,0-1 0 0 0,-1 0 0 0 0,1 1 0 0 0,-2 6 0 0 0,0 0 0 0 0,0 0 0 0 0,1 0 0 0 0,0 0 0 0 0,0 0 0 0 0,1 0 0 0 0,1 0 0 0 0,0 0 0 0 0,0 0 0 0 0,8 19 0 0 0,-8-22-2 0 0,0 0 1 0 0,-1 0 0 0 0,2 11 0 0 0,-3-14 40 0 0,1 0 0 0 0,-1 0 0 0 0,1 1 0 0 0,0-1 0 0 0,1 0 0 0 0,-1 0 0 0 0,1 0 0 0 0,0 0 0 0 0,0 0 0 0 0,5 6 0 0 0,-4-6-25 0 0,1 1 0 0 0,-1 0 0 0 0,-1-1 0 0 0,1 1 1 0 0,-1 0-1 0 0,0 1 0 0 0,2 6 0 0 0,-3-6-9 0 0,1 0 0 0 0,0-1 0 0 0,1 1 0 0 0,-1-1 0 0 0,4 6 1 0 0,-2-6-7 0 0,-1 1 0 0 0,0-1 0 0 0,-1 0 0 0 0,2 8 0 0 0,-1-6 8 0 0,-1-1 1 0 0,7 14-1 0 0,3 1 76 0 0,-1 1 0 0 0,-1 0 1 0 0,-1 1-1 0 0,-1 0 0 0 0,-1 0 0 0 0,4 28 0 0 0,-7 24-11 0 0,-3-64-66 0 0,-1 1 0 0 0,0 0 0 0 0,-1-1-1 0 0,0 1 1 0 0,-1-1 0 0 0,-4 16 0 0 0,2-11 8 0 0,1 0 1 0 0,-2 29-1 0 0,5-43-74 0 0,0-1 0 0 0,0 1-1 0 0,0 0 1 0 0,0-1 0 0 0,1 1 0 0 0,-1 0-1 0 0,1-1 1 0 0,0 1 0 0 0,0 0-1 0 0,-1-1 1 0 0,2 0 0 0 0,-1 1-1 0 0,0-1 1 0 0,0 1 0 0 0,1-1-1 0 0,-1 0 1 0 0,1 0 0 0 0,0 0-1 0 0,2 2 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8:56.3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 2542 12440 0 0,'0'0'957'0'0,"-12"0"-162"0"0,11-1-869 0 0,0 1 1 0 0,0-1-1 0 0,0 1 1 0 0,0-1-1 0 0,0 0 1 0 0,0 1-1 0 0,1-1 1 0 0,-1 0-1 0 0,0 0 1 0 0,0 1-1 0 0,1-1 1 0 0,-1 0 0 0 0,0 0-1 0 0,1 0 1 0 0,-1 0-1 0 0,1 0 1 0 0,-1 0-1 0 0,1 0 1 0 0,-1-2-1 0 0,0 2 133 0 0,2-14 332 0 0,0 13-339 0 0,-1 0 0 0 0,1 1 0 0 0,0-1 0 0 0,0 1 0 0 0,0-1 0 0 0,0 1 0 0 0,0-1 0 0 0,0 1 0 0 0,1-1 0 0 0,-1 1 0 0 0,0 0 0 0 0,3-2 0 0 0,8-9-118 0 0,-10 11 82 0 0,0-1-1 0 0,0 1 0 0 0,0-1 1 0 0,0 1-1 0 0,0 0 0 0 0,0 0 1 0 0,0 0-1 0 0,1 0 0 0 0,-1 0 1 0 0,0 1-1 0 0,1-1 0 0 0,-1 1 1 0 0,4-1-1 0 0,-2 0 9 0 0,0 0 1 0 0,-1 1-1 0 0,1-2 1 0 0,-1 1-1 0 0,6-3 1 0 0,-7 3-23 0 0,0 0 1 0 0,-1 0 0 0 0,1 1-1 0 0,0-1 1 0 0,0 0 0 0 0,0 1-1 0 0,4-1 1 0 0,11-5 29 0 0,12-10 26 0 0,-16 9 71 0 0,0 0-1 0 0,16-6 1 0 0,-16 7-23 0 0,0-1-1 0 0,-1 0 1 0 0,0 0 0 0 0,16-15-1 0 0,6-2-18 0 0,7-9 36 0 0,-13 9-6 0 0,79-69 210 0 0,-102 87-308 0 0,90-73 237 0 0,59-42 46 0 0,-138 108-297 0 0,23-24 0 0 0,-32 30 3 0 0,1 1 1 0 0,0 0-1 0 0,0 0 0 0 0,10-4 0 0 0,14-11 5 0 0,175-136 50 0 0,-176 132-48 0 0,39-26 34 0 0,-61 45-48 0 0,14-9 14 0 0,0 0 1 0 0,-2-1-1 0 0,0-1 0 0 0,19-20 1 0 0,-2-1 74 0 0,-22 22-54 0 0,14-16 0 0 0,-2-3-36 0 0,48-55 0 0 0,1 3 0 0 0,-40 46 86 0 0,68-57-1 0 0,-58 55-56 0 0,41-39 89 0 0,-64 62-106 0 0,-15 13 5 0 0,0-1 0 0 0,8-8 1 0 0,29-33-7 0 0,20-24-12 0 0,-27 29 20 0 0,2 2 0 0 0,60-49 0 0 0,-91 82-4 0 0,138-132 71 0 0,-124 117-100 0 0,32-39 270 0 0,-36 38-80 0 0,30-27 0 0 0,-36 38-268 0 0,16-21-1 0 0,-28 33 85 0 0,14-10-53 0 0,-4 3 51 0 0,4-5 36 0 0,-7 6 18 0 0,0 0-1 0 0,-1 0 1 0 0,0-1 0 0 0,0 0 0 0 0,10-17-1 0 0,0 2-43 0 0,-14 18 0 0 0,0 1 0 0 0,0-1 0 0 0,5-11 0 0 0,-8 15 0 0 0,1-1 0 0 0,-1 1 0 0 0,0 0 0 0 0,1 0 0 0 0,0 0 0 0 0,2-3 0 0 0,7-11 0 0 0,10-34-4959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8288 0 0,'0'0'381'0'0,"19"0"142"0"0,-13 2-208 0 0,1-1 0 0 0,-1 1 1 0 0,0 1-1 0 0,0-1 0 0 0,0 1 1 0 0,0 0-1 0 0,0 0 1 0 0,0 1-1 0 0,-1 0 0 0 0,1 0 1 0 0,-1 0-1 0 0,0 0 0 0 0,-1 1 1 0 0,1 0-1 0 0,-1 0 0 0 0,0 0 1 0 0,0 0-1 0 0,0 1 0 0 0,-1 0 1 0 0,4 9-1 0 0,-2 0 126 0 0,-2 1-1 0 0,4 25 0 0 0,0-10-242 0 0,-7-29 158 0 0,-2-2-74 0 0,-83 0 856 0 0,84 0-1328 0 0,-1 1 45 0 0,-16 13 474 0 0,17-13-191 0 0,-1 0-70 0 0,1 0-66 0 0,1 0 1 0 0,-1-1-1 0 0,0 1 1 0 0,0 0-1 0 0,1 0 0 0 0,-1-1 1 0 0,0 1-1 0 0,1 0 1 0 0,-1 0-1 0 0,0 0 1 0 0,1 0-1 0 0,0 0 1 0 0,-1 0-1 0 0,1 0 1 0 0,-1 0-1 0 0,1 0 1 0 0,0 0-1 0 0,0 0 0 0 0,0 0 1 0 0,-1 0-1 0 0,1 0 1 0 0,0 0-1 0 0,0 0 1 0 0,1 1-1 0 0,-1-1 1 0 0,0 0-1 0 0,0 0 1 0 0,0 0-1 0 0,1 0 0 0 0,-1 0 1 0 0,1 0-1 0 0,-1 0 1 0 0,0 0-1 0 0,1 0 1 0 0,0 0-1 0 0,-1-1 1 0 0,2 3-1 0 0,3 1-6 0 0,0 0-1 0 0,0 0 1 0 0,0 0-1 0 0,1 0 0 0 0,8 4 1 0 0,12 8-177 0 0,-15-5-58 0 0,7 5-117 0 0,-17-15 301 0 0,0-1 0 0 0,0 1-1 0 0,0-1 1 0 0,0 1 0 0 0,0-1-1 0 0,0 1 1 0 0,1-1 0 0 0,-1 0 0 0 0,0 0-1 0 0,0 1 1 0 0,0-1 0 0 0,0 0-1 0 0,0 0 1 0 0,0 0 0 0 0,0 0 0 0 0,0 0-1 0 0,1-1 1 0 0,1 1 0 0 0,11-3-841 0 0,-1 10-29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01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1277 3224 0 0,'0'0'8470'0'0,"8"4"-8864"0"0,-4-2 488 0 0,1-1 0 0 0,-1 0 0 0 0,1 0 1 0 0,-1-1-1 0 0,1 1 0 0 0,8-1 0 0 0,32-4 42 0 0,-35 3-15 0 0,74-14 333 0 0,-75 13-423 0 0,121-30 332 0 0,-85 25-206 0 0,3-2-122 0 0,7-6 104 0 0,-31 10-18 0 0,-2-1 0 0 0,1-2 0 0 0,29-13 1 0 0,11-7-122 0 0,13-7 0 0 0,-58 26 70 0 0,24-8 0 0 0,-24 10 13 0 0,26-14 0 0 0,1-2-12 0 0,1 2 1 0 0,56-17-1 0 0,-22 9 121 0 0,78-26 56 0 0,-111 37-217 0 0,60-26 18 0 0,-29 11-6 0 0,-31 15-22 0 0,45-15-21 0 0,-16 6 0 0 0,-12 2 0 0 0,106-40 0 0 0,-120 45 0 0 0,26-7 0 0 0,-56 20 0 0 0,-1 0 0 0 0,22-11 0 0 0,-1-1 0 0 0,81-22 0 0 0,-43 15 0 0 0,51-29 0 0 0,-44 17 0 0 0,-16 5 0 0 0,-35 19 0 0 0,131-50 0 0 0,-59 22 34 0 0,-13 5-4 0 0,-33 12-30 0 0,10-5 0 0 0,-46 21 0 0 0,-13 5 0 0 0,0 0 0 0 0,20-3 0 0 0,50-14 0 0 0,-70 18 6 0 0,0 0 0 0 0,0-1 0 0 0,0-1 1 0 0,-1 0-1 0 0,0 0 0 0 0,0-1 1 0 0,13-10-1 0 0,-19 14-3 0 0,-2 0-6 0 0,1 0 0 0 0,-1 0-1 0 0,1-1 1 0 0,-1 1 0 0 0,0 0 0 0 0,2-4 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2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6448 0 0,'0'0'297'0'0,"-2"0"-9"0"0,-8-1 115 0 0,0 2 0 0 0,0-1-1 0 0,-1 2 1 0 0,1-1 0 0 0,0 1 0 0 0,1 1-1 0 0,-1 0 1 0 0,0 0 0 0 0,1 1 0 0 0,-1 0-1 0 0,1 0 1 0 0,0 1 0 0 0,-9 7 0 0 0,9-5-246 0 0,1 0 0 0 0,0 0 1 0 0,0 1-1 0 0,1 0 1 0 0,0 1-1 0 0,0 0 0 0 0,1 0 1 0 0,0 0-1 0 0,0 1 0 0 0,1 0 1 0 0,-7 19-1 0 0,8-14-6 0 0,0 0 1 0 0,0 0-1 0 0,2 1 0 0 0,0-1 0 0 0,0 0 1 0 0,2 1-1 0 0,2 30 0 0 0,-1-36 41 0 0,1 0 0 0 0,0 0-1 0 0,0 0 1 0 0,1 0 0 0 0,1-1-1 0 0,-1 1 1 0 0,6 9 0 0 0,-5-13-186 0 0,0 0 1 0 0,0 0-1 0 0,0 0 1 0 0,1 0-1 0 0,-1-1 1 0 0,1 0-1 0 0,1 1 1 0 0,-1-2-1 0 0,1 1 1 0 0,8 5-1 0 0,-11-9-8 0 0,0 1 0 0 0,0 0 0 0 0,0-1 0 0 0,1 0-1 0 0,-1 0 1 0 0,0 0 0 0 0,1 0 0 0 0,-1 0-1 0 0,0-1 1 0 0,1 1 0 0 0,-1-1 0 0 0,1 0-1 0 0,-1 0 1 0 0,1 0 0 0 0,4-1 0 0 0,0-2 97 0 0,1 1 1 0 0,-1-1 0 0 0,0-1-1 0 0,13-6 1 0 0,-17 7 29 0 0,0 0 1 0 0,1-1-1 0 0,-1 1 0 0 0,0-1 0 0 0,-1 1 1 0 0,1-1-1 0 0,-1 0 0 0 0,1-1 0 0 0,2-5 0 0 0,3-4 52 0 0,11-28-1 0 0,-12 22-176 0 0,-1 0 0 0 0,-1 0 0 0 0,-1 0 0 0 0,4-37 0 0 0,-9 48 0 0 0,0 0 0 0 0,0 0 0 0 0,-1 0 0 0 0,-1 0 0 0 0,1 0 0 0 0,-1 1 0 0 0,-1-1 0 0 0,1 0 0 0 0,-5-7 0 0 0,4 9 0 0 0,0 0 0 0 0,-1 0 0 0 0,0 0 0 0 0,0 0 0 0 0,-1 1 0 0 0,0 0 0 0 0,0 0 0 0 0,0 1 0 0 0,-1-1 0 0 0,-9-7 0 0 0,9 9-1 0 0,0 1 0 0 0,0-1-1 0 0,0 1 1 0 0,0 0-1 0 0,-1 1 1 0 0,-9-3 0 0 0,13 4-150 0 0,-1 0 1 0 0,0 1 0 0 0,1-1 0 0 0,-1 1 0 0 0,0 0 0 0 0,0 0-1 0 0,1 0 1 0 0,-1 1 0 0 0,0-1 0 0 0,1 1 0 0 0,-1 0 0 0 0,1 0 0 0 0,-6 2-1 0 0,-8 6-4147 0 0,-1 2-1315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8 343 6448 0 0,'0'0'482'0'0,"-1"2"-324"0"0,0-1-84 0 0,1 1 1 0 0,-1 0 0 0 0,0-1-1 0 0,1 1 1 0 0,-1 0-1 0 0,1 0 1 0 0,0 0 0 0 0,0 0-1 0 0,-1 0 1 0 0,1-1-1 0 0,0 1 1 0 0,1 0 0 0 0,-1 0-1 0 0,0 0 1 0 0,0 0 0 0 0,1 0-1 0 0,-1-1 1 0 0,2 4-1 0 0,-1-3-3 0 0,0 0 953 0 0,-1 0-512 0 0,0 1-344 0 0,1-4-140 0 0,-9 29 4826 0 0,11-49-4688 0 0,6-16-166 0 0,24-75 0 0 0,-8 46 1016 0 0,41-76-1 0 0,-60 126-998 0 0,-6 15-17 0 0,0-1 0 0 0,1 1 0 0 0,-1-1 0 0 0,1 1 0 0 0,-1-1 0 0 0,1 1 0 0 0,0-1 0 0 0,0 1 0 0 0,-1 0 0 0 0,1-1 0 0 0,0 1 0 0 0,0 0 0 0 0,0 0 0 0 0,0 0 0 0 0,0-1 0 0 0,2 0-1 0 0,-2 2 1 0 0,-1 0 0 0 0,0 0 0 0 0,1 0 0 0 0,-1 0 0 0 0,1 0 0 0 0,-1 1 0 0 0,0-1 0 0 0,1 0 0 0 0,-1 0 0 0 0,1 0 0 0 0,-1 0 0 0 0,0 0 0 0 0,1 1 0 0 0,-1-1 0 0 0,0 0 0 0 0,1 0 0 0 0,-1 1 0 0 0,0-1 0 0 0,0 0 0 0 0,1 0 0 0 0,-1 1 0 0 0,0-1 0 0 0,0 0 0 0 0,1 1 0 0 0,-1-1 0 0 0,0 1 0 0 0,0-1 0 0 0,0 0 0 0 0,1 1 0 0 0,-1-1 0 0 0,0 0 0 0 0,0 1 0 0 0,0-1 0 0 0,0 1 0 0 0,0-1 0 0 0,0 0 0 0 0,0 1 0 0 0,0-1 0 0 0,0 1 0 0 0,0 0 0 0 0,0 0 0 0 0,2 16 0 0 0,-1 1 0 0 0,-1-1 0 0 0,0 1 0 0 0,-1 0 0 0 0,-1-1 0 0 0,-7 29 0 0 0,4-21 0 0 0,1 0 0 0 0,0 34 0 0 0,4-59 0 0 0,0 0 0 0 0,0 1 0 0 0,0-1 0 0 0,0 1 0 0 0,0-1 0 0 0,0 0 0 0 0,0 1 0 0 0,0-1 0 0 0,0 1 0 0 0,0-1 0 0 0,0 0 0 0 0,1 1 0 0 0,-1-1 0 0 0,0 0 0 0 0,0 1 0 0 0,1-1 0 0 0,-1 0 0 0 0,0 1 0 0 0,0-1 0 0 0,1 0 0 0 0,-1 1 0 0 0,0-1 0 0 0,1 0 0 0 0,-1 0 0 0 0,0 0 0 0 0,1 1 0 0 0,-1-1 0 0 0,1 0 0 0 0,-1 0 0 0 0,0 0 0 0 0,1 0 0 0 0,-1 0 0 0 0,1 1 0 0 0,-1-1 0 0 0,0 0 0 0 0,1 0 0 0 0,-1 0 0 0 0,1 0 0 0 0,-1 0 0 0 0,0 0 0 0 0,1-1 0 0 0,-1 1 0 0 0,1 0 0 0 0,-1 0 0 0 0,0 0 0 0 0,1 0 0 0 0,-1 0 0 0 0,1 0 0 0 0,-1-1 0 0 0,0 1 0 0 0,1 0 0 0 0,-1 0 0 0 0,0-1 0 0 0,1 1 0 0 0,-1 0 0 0 0,0-1 0 0 0,1 1 0 0 0,4-4 0 0 0,1 0 0 0 0,-1 0 0 0 0,9-9 0 0 0,5-5 0 0 0,-9 8 0 0 0,-6 6 0 0 0,1 0 0 0 0,-1 0 0 0 0,1 1 0 0 0,0-1 0 0 0,0 1 0 0 0,5-3 0 0 0,-2 6 0 0 0,-6 0 1 0 0,0 1-1 0 0,0 0 1 0 0,-1-1-1 0 0,1 1 1 0 0,0 0-1 0 0,0 0 0 0 0,-1 0 1 0 0,1 0-1 0 0,-1 0 1 0 0,1 1-1 0 0,-1-1 0 0 0,1 0 1 0 0,-1 1-1 0 0,0-1 1 0 0,0 1-1 0 0,1-1 0 0 0,-1 1 1 0 0,0-1-1 0 0,-1 1 1 0 0,1 0-1 0 0,0 0 1 0 0,0-1-1 0 0,-1 1 0 0 0,1 3 1 0 0,1 4-7 0 0,-1 0 0 0 0,0 0 0 0 0,-1 0-1 0 0,0 11 1 0 0,1 18-743 0 0,2-23-3256 0 0,-2-3-1404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41 314 11976 0 0,'0'0'1296'0'0,"-6"-4"-1296"0"0,-5-3 440 0 0,8-1 56 0 0,0 0 16 0 0,-4-4 0 0 0,2 0-824 0 0,-1 1-160 0 0,6-1-32 0 0,0 0-5128 0 0</inkml:trace>
  <inkml:trace contextRef="#ctx0" brushRef="#br0" timeOffset="1">53 0 6448 0 0,'0'0'672'0'0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11976 0 0,'0'0'2234'0'0,"5"-6"-1282"0"0,-1 0-900 0 0,0-1 0 0 0,5-13 0 0 0,-6 13-50 0 0,0 0 1 0 0,0 0-1 0 0,9-11 1 0 0,9-10 270 0 0,-12 15 23 0 0,0 1 0 0 0,1 0-1 0 0,0 0 1 0 0,1 1 0 0 0,21-17-1 0 0,-31 28-295 0 0,-1-1 0 0 0,1 1 0 0 0,-1 0 0 0 0,1-1 0 0 0,-1 1 0 0 0,1 0 0 0 0,-1-1 0 0 0,1 1 0 0 0,-1 0 0 0 0,1 0 0 0 0,-1-1 0 0 0,1 1 0 0 0,-1 0 0 0 0,1 0 0 0 0,0 0 0 0 0,-1 0 0 0 0,1 0 0 0 0,-1 0 0 0 0,1 0 0 0 0,0 0 0 0 0,-1 0 0 0 0,1 0 0 0 0,-1 0 0 0 0,1 0 0 0 0,-1 0 0 0 0,1 1 0 0 0,1-1 0 0 0,-2 1 0 0 0,1 0 0 0 0,-1-1 0 0 0,1 1 0 0 0,-1 0 0 0 0,0 0 0 0 0,1 0 0 0 0,-1 0 0 0 0,0-1 0 0 0,1 1 0 0 0,-1 0 0 0 0,0 0 0 0 0,0 0 0 0 0,0 0 0 0 0,0 0 0 0 0,0 0 0 0 0,0 1 0 0 0,-1 6 0 0 0,0 1 0 0 0,-4 15 0 0 0,5-22 0 0 0,-7 25-281 0 0,-11 56-172 0 0,16-68-2100 0 0,0 24 1 0 0,2-19-2416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13824 0 0,'0'0'1388'0'0,"3"-8"-1264"0"0,27-60-124 0 0,-15 39 0 0 0,-4 8 230 0 0,1 1 1 0 0,1 1 0 0 0,28-32-1 0 0,-37 46-16 0 0,-3 3-161 0 0,0 0 0 0 0,0 1 0 0 0,1-1 1 0 0,-1 0-1 0 0,0 1 0 0 0,1 0 0 0 0,-1-1 0 0 0,1 1 0 0 0,0 0 0 0 0,-1-1 1 0 0,1 1-1 0 0,0 0 0 0 0,0 0 0 0 0,0 0 0 0 0,0 1 0 0 0,3-2 0 0 0,-4 2-53 0 0,-1 0 0 0 0,1 0 0 0 0,-1 0 0 0 0,1 0 0 0 0,-1 0 0 0 0,1 0 0 0 0,-1 0 0 0 0,0 0 0 0 0,1 0 0 0 0,-1 1 0 0 0,1-1 0 0 0,-1 0 0 0 0,1 0 0 0 0,-1 0 0 0 0,0 1 0 0 0,1-1 0 0 0,-1 0 0 0 0,0 0 0 0 0,1 1 0 0 0,-1-1 0 0 0,0 0 0 0 0,1 1 0 0 0,-1-1 0 0 0,0 1 0 0 0,0-1 0 0 0,1 0 0 0 0,-1 1 0 0 0,0-1 0 0 0,0 1 0 0 0,0-1 0 0 0,1 0 0 0 0,-1 1 0 0 0,0-1 0 0 0,0 1 0 0 0,0-1 0 0 0,0 1 0 0 0,0-1 0 0 0,0 1 0 0 0,0-1 0 0 0,0 0 0 0 0,0 1 0 0 0,0-1 0 0 0,0 1 0 0 0,0-1 0 0 0,-1 1 0 0 0,1 1 0 0 0,7 72-2373 0 0,-7-58-3085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 10136 0 0,'0'9'214'0'0,"0"-7"-118"0"0,0 0-1 0 0,0 1 0 0 0,1-1 1 0 0,-1 0-1 0 0,0 0 0 0 0,1 0 1 0 0,-1 0-1 0 0,1 0 0 0 0,2 5 3929 0 0,-2-8-3512 0 0,0 0-352 0 0,0 0-78 0 0,0 1-1 0 0,-1-1 1 0 0,1 0 0 0 0,0 1-1 0 0,0-1 1 0 0,-1 0 0 0 0,1 0-1 0 0,-1 0 1 0 0,1 0-1 0 0,-1 0 1 0 0,1 0 0 0 0,-1 0-1 0 0,1 0 1 0 0,-1 0 0 0 0,0-1-1 0 0,0-4 68 0 0,-4-3-133 0 0,4 9-16 0 0,0-1 0 0 0,-1 0 0 0 0,1 1 0 0 0,0-1 0 0 0,-1 1 0 0 0,1-1 0 0 0,-1 0 0 0 0,1 1 0 0 0,-1-1 0 0 0,1 1 0 0 0,-1-1 0 0 0,1 1 0 0 0,-1-1 0 0 0,0 1 0 0 0,1 0 0 0 0,-1-1 0 0 0,0 1 0 0 0,1 0 0 0 0,-1-1 0 0 0,0 1 0 0 0,1 0 0 0 0,-1 0 0 0 0,0 0 0 0 0,0 0 0 0 0,1 0 0 0 0,-2-1 0 0 0,0 1 0 0 0,1 0 0 0 0,-1 0 0 0 0,1 0 0 0 0,0 0 0 0 0,-1 1 0 0 0,1-1 0 0 0,0 0 0 0 0,-1 1 0 0 0,1-1 0 0 0,0 0 0 0 0,0 1 0 0 0,-1 0 0 0 0,1-1 0 0 0,0 1 0 0 0,0 0 0 0 0,0-1 0 0 0,0 1 0 0 0,0 0 0 0 0,0 0 0 0 0,0 0 0 0 0,0 0 0 0 0,0 0 0 0 0,0 0 0 0 0,0 0 0 0 0,1 0 0 0 0,-1 1 0 0 0,-1 1 0 0 0,-1 4 0 0 0,-1 0 0 0 0,1 0 0 0 0,-4 11 0 0 0,6-15 0 0 0,1 0 0 0 0,-1 0 0 0 0,0 0 0 0 0,1 0 0 0 0,-1 1 0 0 0,1-1 0 0 0,0 0 0 0 0,0 0 0 0 0,0 0 0 0 0,1 0 0 0 0,-1 1 0 0 0,1-1 0 0 0,0 0 0 0 0,0 0 0 0 0,0 0 0 0 0,0 0 0 0 0,2 4 0 0 0,0-3 0 0 0,-1-1 0 0 0,1 0 0 0 0,0 1 0 0 0,0-1 0 0 0,0-1 0 0 0,0 1 0 0 0,0 0 0 0 0,0-1 0 0 0,1 1 0 0 0,0-1 0 0 0,-1 0 0 0 0,8 3 0 0 0,-2-2-115 0 0,1 1-1 0 0,0-1 0 0 0,0-1 0 0 0,20 3 1 0 0,19-3-3509 0 0,-32-2 2091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10136 0 0,'0'0'769'0'0,"1"2"-530"0"0,3 2 7 0 0,0-1 0 0 0,0 1 1 0 0,0 0-1 0 0,1-1 0 0 0,0 0 1 0 0,-1 0-1 0 0,10 3 0 0 0,-14-4-96 0 0,3 5 1748 0 0,-9 0-1732 0 0,-4 1-130 0 0,-1-1 0 0 0,1 0 0 0 0,-1 0 0 0 0,-23 9 0 0 0,-9 6 226 0 0,23-15 735 0 0,18-7-554 0 0,1 2-271 0 0,0-2-172 0 0,0 0-1 0 0,1 0 1 0 0,-1 1 0 0 0,1-1-1 0 0,-1 0 1 0 0,0 0 0 0 0,1 1 0 0 0,-1-1-1 0 0,1 0 1 0 0,-1 1 0 0 0,1-1 0 0 0,-1 1-1 0 0,1-1 1 0 0,-1 1 0 0 0,1-1 0 0 0,0 0-1 0 0,-1 1 1 0 0,1 0 0 0 0,-1-1 0 0 0,1 1-1 0 0,0-1 1 0 0,0 1 0 0 0,-1 0-1 0 0,0 2 15 0 0,0 0 0 0 0,0 0 0 0 0,0-1 0 0 0,1 1 0 0 0,-1 0 0 0 0,1 0-1 0 0,0 0 1 0 0,0 0 0 0 0,0 0 0 0 0,0 0 0 0 0,0 0 0 0 0,0 0 0 0 0,2 4-1 0 0,-2-5-231 0 0,1 1-1 0 0,-1-1 0 0 0,1 0 0 0 0,-1 0 0 0 0,1 0 0 0 0,0 0 0 0 0,0 0 0 0 0,0 0 0 0 0,0 0 0 0 0,0 0 0 0 0,0 0 0 0 0,1 0 1 0 0,-1 0-1 0 0,1-1 0 0 0,-1 1 0 0 0,1-1 0 0 0,2 3 0 0 0,-3-4 90 0 0,1 0 1 0 0,-1 1-1 0 0,1-1 1 0 0,-1 0-1 0 0,1 0 1 0 0,-1 0-1 0 0,1 0 0 0 0,0 0 1 0 0,-1-1-1 0 0,1 1 1 0 0,-1 0-1 0 0,1-1 1 0 0,-1 1-1 0 0,1-1 1 0 0,-1 1-1 0 0,0-1 0 0 0,1 0 1 0 0,1-1-1 0 0,8-3-3969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7 145 10136 0 0,'0'0'769'0'0,"4"-4"-482"0"0,2-9-303 0 0,-3 9 20 0 0,8-1 74 0 0,-9 4-67 0 0,5-2 176 0 0,35-12 1637 0 0,-34 14-1752 0 0,-6 1 786 0 0,5 4 94 0 0,-2-1-730 0 0,-4-3 164 0 0,-1 0-344 0 0,0 1-1 0 0,1-1 0 0 0,-1 0 1 0 0,0 0-1 0 0,1 1 1 0 0,-1-1-1 0 0,0 0 0 0 0,0 1 1 0 0,0-1-1 0 0,1 0 1 0 0,-1 1-1 0 0,0-1 0 0 0,0 0 1 0 0,0 1-1 0 0,0-1 1 0 0,0 0-1 0 0,0 1 0 0 0,1-1 1 0 0,-1 0-1 0 0,0 1 1 0 0,0-1-1 0 0,0 1 1 0 0,0-1-1 0 0,0 0 0 0 0,-1 1 1 0 0,1-1-1 0 0,0 0 1 0 0,0 1-1 0 0,0-1 0 0 0,0 1 1 0 0,0-1-1 0 0,0 0 1 0 0,-1 1-1 0 0,1-1 0 0 0,0 1 1 0 0,-6 13 72 0 0,5-12-114 0 0,0 0 0 0 0,-1 0 0 0 0,1 0 0 0 0,-1 0 0 0 0,0 0 0 0 0,1 0 0 0 0,-1-1 0 0 0,0 1 0 0 0,0 0 0 0 0,0-1 0 0 0,0 0 0 0 0,0 0 0 0 0,-1 1 0 0 0,1-1 0 0 0,-3 1 0 0 0,-28 16 0 0 0,29-14-12 0 0,0 1-1 0 0,0-1 0 0 0,0 1 0 0 0,-4 9 0 0 0,4 3-575 0 0,3-14 420 0 0,1 0 1 0 0,-1 0-1 0 0,1-1 0 0 0,-1 1 0 0 0,0 0 1 0 0,-2 3-1 0 0,2-5-121 0 0,2 0 94 0 0,-1 0 0 0 0,0 0 1 0 0,1 0-1 0 0,-1 0 0 0 0,1 0 1 0 0,-1 0-1 0 0,1 0 0 0 0,0-1 1 0 0,-1 1-1 0 0,1 0 0 0 0,0 0 1 0 0,-1-1-1 0 0,2 2 0 0 0</inkml:trace>
  <inkml:trace contextRef="#ctx0" brushRef="#br0" timeOffset="1">228 110 10136 0 0,'0'0'464'0'0,"1"2"-10"0"0,2 3-343 0 0,-1-1 0 0 0,1 0 0 0 0,0 0 0 0 0,0 0-1 0 0,0 0 1 0 0,1-1 0 0 0,-1 1 0 0 0,1-1 0 0 0,4 3-1 0 0,-6-5 7 0 0,-1-1-1 0 0,1 1 0 0 0,0-1 0 0 0,0 0 0 0 0,-1 0 1 0 0,1 0-1 0 0,0 0 0 0 0,0 0 0 0 0,-1 0 1 0 0,1 0-1 0 0,0 0 0 0 0,-1-1 0 0 0,1 1 1 0 0,0-1-1 0 0,-1 1 0 0 0,1-1 0 0 0,0 0 1 0 0,-1 0-1 0 0,1 0 0 0 0,-1 1 0 0 0,3-3 1 0 0,-2 0 34 0 0,0 0-1 0 0,0 0 1 0 0,0 0 0 0 0,0 0 0 0 0,-1-1 0 0 0,1 1 0 0 0,-1 0 0 0 0,0-1 0 0 0,0 1 0 0 0,0-1 0 0 0,0 1 0 0 0,-1-1 0 0 0,1-3 0 0 0,-1 1-83 0 0,0 1 0 0 0,0-1 0 0 0,0 1-1 0 0,-1-1 1 0 0,0 1 0 0 0,0-1 0 0 0,-4-8-1 0 0,4 11-105 0 0,0 0 0 0 0,-1 1 0 0 0,0-1 0 0 0,1 0 0 0 0,-1 1 0 0 0,0-1 0 0 0,-1 1 0 0 0,1 0 0 0 0,0 0 0 0 0,-1 0 0 0 0,1 0-1 0 0,-1 0 1 0 0,1 1 0 0 0,-1-1 0 0 0,0 1 0 0 0,0-1 0 0 0,0 1 0 0 0,1 0 0 0 0,-1 0 0 0 0,-1 0 0 0 0,1 1 0 0 0,-3-1-1 0 0,3 1-69 0 0,1 0-1 0 0,0 0 0 0 0,0 0 0 0 0,-1 0 1 0 0,1 0-1 0 0,0 1 0 0 0,0-1 0 0 0,-1 1 1 0 0,1 0-1 0 0,0 0 0 0 0,0 0 0 0 0,-3 1 1 0 0,4-1-101 0 0,0-1 0 0 0,0 1 0 0 0,0 0 0 0 0,-1-1 0 0 0,1 1 0 0 0,0 0 0 0 0,0 0 0 0 0,0 0 0 0 0,0 0 0 0 0,0 0 0 0 0,1 0 0 0 0,-1 0 0 0 0,0 0 0 0 0,0 1 0 0 0,1-1 0 0 0,-1 0 0 0 0,1 0 0 0 0,-1 0 0 0 0,1 1 0 0 0,-1-1 0 0 0,1 2 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0,'0'0'1200'0'0,"1"1"-1099"0"0,1 1-23 0 0,-1 0 1 0 0,1 0-1 0 0,-1 1 1 0 0,0-1-1 0 0,0 0 1 0 0,0 1-1 0 0,0-1 1 0 0,0 1-1 0 0,0-1 1 0 0,-1 1-1 0 0,1-1 1 0 0,-1 1-1 0 0,0 3 1 0 0,0 41 907 0 0,-1-26-604 0 0,-5 147 1249 0 0,5-109-1666 0 0,-1-25-1134 0 0,5 46 0 0 0,0-48-4289 0 0</inkml:trace>
  <inkml:trace contextRef="#ctx0" brushRef="#br0" timeOffset="1">122 453 6448 0 0,'0'0'632'0'0,"0"-5"-568"0"0,3-2-64 0 0,-3-4 0 0 0,0-5 0 0 0,0 4 424 0 0,0 3 72 0 0,0-7 16 0 0,0 5-3896 0 0</inkml:trace>
  <inkml:trace contextRef="#ctx0" brushRef="#br0" timeOffset="2">125 142 8288 0 0,'0'0'904'0'0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9472 0 0,'-1'1'432'0'0,"-3"2"-329"0"0,0 0 1 0 0,0 0 0 0 0,0-1 0 0 0,0 0-1 0 0,-7 3 1 0 0,-13 7 1118 0 0,18-8-769 0 0,4-2-107 0 0,0-1 0 0 0,-1 0 0 0 0,1 1 0 0 0,0 0 0 0 0,0-1 0 0 0,0 1 0 0 0,0 0 0 0 0,-2 4 1 0 0,0 1 343 0 0,1 0 1 0 0,0 0 0 0 0,1 0 0 0 0,0 1 0 0 0,-1 7 0 0 0,2-8-509 0 0,0-1-1 0 0,1 0 0 0 0,0 1 0 0 0,0-1 1 0 0,0 0-1 0 0,1 1 0 0 0,0-1 1 0 0,1 0-1 0 0,-1 0 0 0 0,5 11 0 0 0,1 1-159 0 0,-6-12 31 0 0,1-1 0 0 0,0 1 1 0 0,1-1-1 0 0,-1 0 0 0 0,5 7 1 0 0,-4-7 106 0 0,0 0 0 0 0,-1 0 0 0 0,0 0 0 0 0,3 11 0 0 0,2 5 336 0 0,-4-10-422 0 0,-2-10-70 0 0,-1 1 0 0 0,1-1-1 0 0,-1 0 1 0 0,0 1-1 0 0,1-1 1 0 0,-1 1 0 0 0,0-1-1 0 0,0 1 1 0 0,0-1-1 0 0,0 1 1 0 0,0-1 0 0 0,0 1-1 0 0,0-1 1 0 0,0 1 0 0 0,-1-1-1 0 0,1 0 1 0 0,-1 1-1 0 0,0 1 1 0 0,-1 4-22 0 0,1-4-24 0 0,0 0 0 0 0,0-1 0 0 0,0 1 0 0 0,0 0 0 0 0,0 0 0 0 0,0-1 0 0 0,-1 1 0 0 0,-1 2 0 0 0,2-3-64 0 0,0-1 1 0 0,0 0-1 0 0,0 0 1 0 0,0 0 0 0 0,0 0-1 0 0,0 0 1 0 0,0 0 0 0 0,0 0-1 0 0,0 0 1 0 0,0 0 0 0 0,0-1-1 0 0,-1 1 1 0 0,1 0 0 0 0,0-1-1 0 0,-1 1 1 0 0,1-1 0 0 0,0 1-1 0 0,-3 0 1 0 0,-3 5-2426 0 0,0-1 1111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10136 0 0,'-13'1'769'0'0,"-1"6"-248"0"0,-22 16 0 0 0,33-21-307 0 0,-2 2 272 0 0,1 0 0 0 0,-1 1 1 0 0,1 0-1 0 0,0 0 0 0 0,0 0 0 0 0,0 0 1 0 0,1 0-1 0 0,0 1 0 0 0,-4 8 1 0 0,-6 10-160 0 0,9-17-178 0 0,1 1 0 0 0,0-1-1 0 0,0 0 1 0 0,1 1 0 0 0,0 0-1 0 0,0-1 1 0 0,1 1 0 0 0,-1 10-1 0 0,-4 22 570 0 0,2-18-1205 0 0,1-1 0 0 0,1 1 0 0 0,1 23 0 0 0,1-42 151 0 0,0 1 0 0 0,0 0-1 0 0,-1 0 1 0 0,0-1-1 0 0,0 1 1 0 0,-1 4 0 0 0,-4 1-4309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13824 0 0,'0'0'1388'0'0,"7"-6"-1264"0"0,-3-3-124 0 0,1 0 0 0 0,-1 0 0 0 0,3-12 0 0 0,8-17 0 0 0,44-103 112 0 0,0 1-1616 0 0,-52 123 992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53 8288 0 0,'-2'-4'174'0'0,"0"1"-1"0"0,0-1 1 0 0,0 1 0 0 0,-1 0 0 0 0,1 0-1 0 0,-1 0 1 0 0,0 0 0 0 0,0 0 0 0 0,0 0-1 0 0,0 1 1 0 0,-1-1 0 0 0,1 1 0 0 0,-1 0-1 0 0,1 0 1 0 0,-1 0 0 0 0,0 1 0 0 0,0-1-1 0 0,0 1 1 0 0,1 0 0 0 0,-1 0 0 0 0,0 0-1 0 0,-1 1 1 0 0,1-1 0 0 0,0 1 0 0 0,0 0-1 0 0,0 0 1 0 0,0 0 0 0 0,0 1 0 0 0,0 0 0 0 0,0 0-1 0 0,0 0 1 0 0,0 0 0 0 0,-7 3 0 0 0,7-1 8 0 0,-1-1 1 0 0,1 1-1 0 0,-1 1 1 0 0,1-1-1 0 0,0 0 1 0 0,0 1-1 0 0,0 0 1 0 0,1 0-1 0 0,-1 0 1 0 0,1 1-1 0 0,0-1 1 0 0,0 1-1 0 0,1-1 1 0 0,-1 1-1 0 0,-1 5 1 0 0,0 3 157 0 0,0 0 0 0 0,1 1 0 0 0,0-1-1 0 0,-2 25 1 0 0,-14 87 268 0 0,17-113-608 0 0,0-1 0 0 0,-1 0 0 0 0,0 0 0 0 0,-1 0 0 0 0,0 0 0 0 0,-8 13 0 0 0,9-18 6 0 0,-1-1-1 0 0,1 0 1 0 0,-1 0-1 0 0,-5 6 1 0 0,-1-1-2722 0 0</inkml:trace>
  <inkml:trace contextRef="#ctx0" brushRef="#br0" timeOffset="1">353 46 11976 0 0,'0'2'266'0'0,"0"13"88"0"0,1-9-209 0 0,-1 0 0 0 0,0 1 0 0 0,-1 8 0 0 0,-5 37-24 0 0,3-28-126 0 0,-6 30 1 0 0,-21 78 4 0 0,21-74 6 0 0,8-46-286 0 0,0 1 1 0 0,-2-1-1 0 0,1 0 0 0 0,-7 18 1 0 0,2-16-233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 0 0,'0'0'488'0'0,"7"0"-208"0"0,6 4 8 0 0,-1-4-288 0 0,1 3 0 0 0,-2 2 0 0 0,2-1 0 0 0,2 3 0 0 0,-2 2 0 0 0,-1-2 0 0 0,-2 5-4448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64 13824 0 0,'5'12'1470'0'0,"-3"11"-1466"0"0,0 0-1 0 0,-1 0 1 0 0,-2 1 0 0 0,0-1-1 0 0,-1 0 1 0 0,-7 27 0 0 0,-37 165 1886 0 0,43-202-1902 0 0,1-1 0 0 0,-6 14 0 0 0,7-25-1038 0 0</inkml:trace>
  <inkml:trace contextRef="#ctx0" brushRef="#br0" timeOffset="1">67 80 10136 0 0,'7'-10'315'0'0,"0"0"0"0"0,18-18 0 0 0,-21 25-204 0 0,0-1 1 0 0,0 0-1 0 0,1 1 1 0 0,-1 0-1 0 0,1 0 0 0 0,0 1 1 0 0,0-1-1 0 0,10-3 1 0 0,-14 6-11 0 0,0 0 1 0 0,0-1 0 0 0,0 1 0 0 0,1 0-1 0 0,-1 0 1 0 0,0 0 0 0 0,0 0 0 0 0,1 0-1 0 0,-1 0 1 0 0,0 1 0 0 0,0-1-1 0 0,0 0 1 0 0,0 1 0 0 0,1-1 0 0 0,-1 1-1 0 0,0-1 1 0 0,0 1 0 0 0,0-1 0 0 0,0 1-1 0 0,0 0 1 0 0,0-1 0 0 0,0 1 0 0 0,0 0-1 0 0,0 0 1 0 0,-1 0 0 0 0,1 0-1 0 0,0 0 1 0 0,0 0 0 0 0,-1 0 0 0 0,1 0-1 0 0,0 0 1 0 0,-1 0 0 0 0,0 0 0 0 0,1 0-1 0 0,-1 0 1 0 0,1 2 0 0 0,0 1 33 0 0,0 0 1 0 0,0 1 0 0 0,0-1-1 0 0,0 0 1 0 0,-1 1-1 0 0,0-1 1 0 0,1 0-1 0 0,-2 1 1 0 0,0 4-1 0 0,0-1-74 0 0,-1 3-45 0 0,0-1 0 0 0,0 1 0 0 0,-1 0 0 0 0,0-1 0 0 0,-1 1 0 0 0,-7 12-1 0 0,1-6-15 0 0,-35 56 0 0 0,39-65 0 0 0,0 0 0 0 0,0 0 0 0 0,-1-1 0 0 0,-1 0 0 0 0,1 0 0 0 0,-11 7 0 0 0,17-13-69 0 0,0-1-1 0 0,0 1 0 0 0,-1-1 0 0 0,1 1 0 0 0,0-1 0 0 0,-1 1 0 0 0,1-1 0 0 0,0 0 0 0 0,-1 1 0 0 0,-1-1 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9216 0 0,'1'2'706'0'0,"46"54"2141"0"0,-46-54-2728 0 0,0-1 1 0 0,-1 1-1 0 0,0-1 0 0 0,1 1 1 0 0,-1-1-1 0 0,0 1 0 0 0,1-1 1 0 0,-1 1-1 0 0,0 0 1 0 0,0-1-1 0 0,0 1 0 0 0,-1-1 1 0 0,1 1-1 0 0,0-1 0 0 0,-1 1 1 0 0,1-1-1 0 0,0 1 0 0 0,-1-1 1 0 0,0 2-1 0 0,0 0-33 0 0,0-1 240 0 0,1-2-319 0 0,0 0 0 0 0,0 0 0 0 0,0 1 0 0 0,0-1 1 0 0,0 0-1 0 0,-1 0 0 0 0,1 1 0 0 0,0-1 1 0 0,0 0-1 0 0,0 0 0 0 0,0 1 0 0 0,-1-1 1 0 0,1 0-1 0 0,0 0 0 0 0,0 0 0 0 0,0 1 1 0 0,-1-1-1 0 0,1 0 0 0 0,0 0 0 0 0,0 0 1 0 0,-1 0-1 0 0,1 0 0 0 0,0 0 0 0 0,0 1 0 0 0,-1-1 1 0 0,1 0-1 0 0,0 0 0 0 0,-1 0 0 0 0,1 0 1 0 0,-1 0-1 0 0,-9 2-4 0 0,9-1 7 0 0,-7 0-7 0 0,-1 0 1 0 0,0-1-1 0 0,-17-1 1 0 0,2 0-162 0 0,20 2 212 0 0,0 0 1 0 0,0 0 0 0 0,0 0-1 0 0,0 1 1 0 0,1-1 0 0 0,-1 1-1 0 0,0 0 1 0 0,-3 2 0 0 0,-4 3 559 0 0,8-6-516 0 0,2-1-59 0 0,-1 1-1 0 0,1 0 0 0 0,0 0 0 0 0,-1 0 0 0 0,1 0 0 0 0,0 0 0 0 0,-1 0 0 0 0,1 0 0 0 0,0 0 0 0 0,0 0 0 0 0,0 1 0 0 0,-1 1 1 0 0,-3 2-25 0 0,4-3-14 0 0,-1 0 0 0 0,1 1 0 0 0,0-1 0 0 0,0 1 0 0 0,0-1 0 0 0,0 1 0 0 0,0-1 0 0 0,0 1 0 0 0,1 0 0 0 0,-1-1 0 0 0,1 4 0 0 0,-1-4 0 0 0,1 0 0 0 0,0 0 0 0 0,0 0 0 0 0,0 0 0 0 0,0 0 0 0 0,1-1 0 0 0,-1 1 0 0 0,0 0 0 0 0,1 0 0 0 0,-1 0 0 0 0,1 0 0 0 0,0-1 0 0 0,-1 1 0 0 0,1 0 0 0 0,0 0 0 0 0,2 2 0 0 0,-2-3 0 0 0,1 1 0 0 0,0-1 0 0 0,-1 1 0 0 0,1-1 0 0 0,-1 0 0 0 0,1 1 0 0 0,0-1 0 0 0,0 0 0 0 0,0 0 0 0 0,0 0 0 0 0,0-1 0 0 0,0 1 0 0 0,0 0 0 0 0,0-1 0 0 0,0 1 0 0 0,0-1 0 0 0,4 0 0 0 0,-1 1 0 0 0,32-2-1254 0 0,-11-1-3634 0 0,-9 2 47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10592 0 0,'0'0'1248'0'0,"0"1"-638"0"0,0 1-491 0 0,0-1-1 0 0,0 0 0 0 0,0 0 1 0 0,0 1-1 0 0,0-1 0 0 0,1 0 1 0 0,-1 0-1 0 0,0 0 0 0 0,1 1 1 0 0,-1-1-1 0 0,0 0 0 0 0,1 0 1 0 0,0 0-1 0 0,-1 0 0 0 0,1 0 1 0 0,0 0-1 0 0,-1 0 1 0 0,1 0-1 0 0,0 0 0 0 0,0 0 1 0 0,0 0-1 0 0,0-1 0 0 0,0 1 1 0 0,0 0-1 0 0,0 0 0 0 0,0-1 1 0 0,0 1-1 0 0,0-1 0 0 0,0 1 1 0 0,0-1-1 0 0,0 0 0 0 0,0 1 1 0 0,2-1-1 0 0,4 1 77 0 0,-1-1-1 0 0,0 1 1 0 0,1-1-1 0 0,-1-1 1 0 0,9-1 0 0 0,-2 1-14 0 0,-10 0-136 0 0,1 0 0 0 0,0 0-1 0 0,-1 0 1 0 0,1 0 0 0 0,-1 0-1 0 0,4-3 1 0 0,-4 3-23 0 0,0 0-1 0 0,0-1 1 0 0,0 1 0 0 0,0 0 0 0 0,0 0-1 0 0,0 1 1 0 0,0-1 0 0 0,5 0-1 0 0,-7 1-27 0 0,0 0-1 0 0,1 0 1 0 0,-1 0-1 0 0,0 0 1 0 0,1 1-1 0 0,-1-1 0 0 0,0 0 1 0 0,1 1-1 0 0,-1-1 1 0 0,0 1-1 0 0,0-1 1 0 0,0 1-1 0 0,1-1 0 0 0,-1 1 1 0 0,0 0-1 0 0,0 0 1 0 0,0-1-1 0 0,0 1 1 0 0,0 0-1 0 0,0 0 0 0 0,0 0 1 0 0,0 0-1 0 0,-1 0 1 0 0,1 0-1 0 0,0 1 1 0 0,-1-1-1 0 0,1 0 0 0 0,0 2 1 0 0,1 3-130 0 0,-1 0 0 0 0,0 0 0 0 0,0 0 0 0 0,0 0 1 0 0,-1 8-1 0 0,1 0-165 0 0,-1-6-337 0 0,0 0 1 0 0,0 0 0 0 0,0 0 0 0 0,-3 14-1 0 0,-1-9-528 0 0</inkml:trace>
  <inkml:trace contextRef="#ctx0" brushRef="#br0" timeOffset="1">553 1 15032 0 0,'0'0'328'0'0,"-3"11"72"0"0,-2 5 16 0 0,0 5-1 0 0,0 2-327 0 0,-2 4-88 0 0,0 5 0 0 0,-3-1 0 0 0,-1 8 0 0 0,-6-2 0 0 0,2 2 72 0 0,2 0-72 0 0,-1-4-543 0 0,1-3-137 0 0,-9 19-32 0 0,12-16-8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0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51 11520 0 0,'0'0'1348'0'0,"0"2"-1240"0"0,-2 10-4 0 0,5-5-18 0 0,-1-4-95 0 0,1 1-1 0 0,-1 0 0 0 0,0 0 0 0 0,0 1 1 0 0,-1-1-1 0 0,1 0 0 0 0,1 9 1 0 0,4 12 8 0 0,16 39 75 0 0,17 84 1 0 0,-34-119 327 0 0,6 46 0 0 0,-11-64-329 0 0,-1-1 1 0 0,0 1 0 0 0,0 0 0 0 0,-1-1 0 0 0,-1 1 0 0 0,0 0 0 0 0,-6 18 0 0 0,3-11-38 0 0,3-12-18 0 0,0 0 0 0 0,0 0 0 0 0,0 0 0 0 0,-1 0 0 0 0,-4 7 0 0 0,5-12-35 0 0,1-1 1 0 0,0 0-1 0 0,-1 1 1 0 0,1-1 0 0 0,0 0-1 0 0,-1 0 1 0 0,1 0 0 0 0,-1 0-1 0 0,1 0 1 0 0,0-1-1 0 0,-1 1 1 0 0,1 0 0 0 0,0-1-1 0 0,-1 1 1 0 0,0-1 0 0 0,1 0-9 0 0,-2 0-36 0 0,0 0-1 0 0,0-1 1 0 0,0 0 0 0 0,1 0 0 0 0,-1 0 0 0 0,0 0-1 0 0,1 0 1 0 0,0 0 0 0 0,-1-1 0 0 0,1 1-1 0 0,0-1 1 0 0,-2-2 0 0 0,-21-38-230 0 0,17 29 292 0 0,1 0 1 0 0,1-1-1 0 0,0 0 0 0 0,1 0 0 0 0,1-1 0 0 0,0 0 0 0 0,1 1 0 0 0,1-1 1 0 0,0 0-1 0 0,2 0 0 0 0,-1 0 0 0 0,2 0 0 0 0,4-31 0 0 0,-1 27 77 0 0,1 1-1 0 0,1-1 1 0 0,0 1 0 0 0,11-22-1 0 0,-7 22-35 0 0,0 1 0 0 0,1 0 0 0 0,16-19 0 0 0,-20 28 48 0 0,1 1 1 0 0,0-1-1 0 0,1 1 0 0 0,0 0 0 0 0,0 1 0 0 0,0 0 0 0 0,14-7 1 0 0,-15 11-44 0 0,1 0 0 0 0,-1 0 0 0 0,0 1 0 0 0,1 0 1 0 0,-1 1-1 0 0,15-1 0 0 0,-20 1-44 0 0,0 2-1 0 0,0-1 0 0 0,0 0 1 0 0,-1 0-1 0 0,1 1 0 0 0,0 0 1 0 0,0 0-1 0 0,0 0 1 0 0,0 0-1 0 0,0 0 0 0 0,-1 0 1 0 0,1 1-1 0 0,-1-1 0 0 0,1 1 1 0 0,-1-1-1 0 0,1 1 0 0 0,-1 0 1 0 0,0 0-1 0 0,0 0 1 0 0,0 1-1 0 0,0-1 0 0 0,0 0 1 0 0,2 6-1 0 0,0-2-1 0 0,-1 0 0 0 0,0 0 0 0 0,0 0 0 0 0,-1 0 0 0 0,0 1 0 0 0,0 0 0 0 0,0-1 0 0 0,-1 1 0 0 0,1 9 0 0 0,-2-2 20 0 0,-1 1 1 0 0,0-1-1 0 0,-1 0 1 0 0,-1 0-1 0 0,0 0 0 0 0,-1 0 1 0 0,0-1-1 0 0,-1 1 1 0 0,-10 18-1 0 0,0-4 5 0 0,-1-1 0 0 0,-2 0 0 0 0,-23 27 1 0 0,-63 60 365 0 0,103-113-1147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91 269 15608 0 0,'0'0'1409'0'0,"2"-2"-1159"0"0,11-17-243 0 0,-1 0-1 0 0,0-1 1 0 0,12-29-1 0 0,-17 35-4 0 0,0-1-44 0 0,-1-1-1 0 0,7-21 1 0 0,-12 33-20 0 0,1 1 0 0 0,-2-1 0 0 0,1 0 1 0 0,0 0-1 0 0,-1 0 0 0 0,0 0 0 0 0,0 0 0 0 0,0 0 0 0 0,0 1 1 0 0,-1-1-1 0 0,1 0 0 0 0,-1 0 0 0 0,0 0 0 0 0,0 0 1 0 0,0 1-1 0 0,-3-5 0 0 0,4 8 34 0 0,-1-1 1 0 0,1 0-1 0 0,-1 1 1 0 0,1-1 0 0 0,-1 0-1 0 0,0 1 1 0 0,1-1-1 0 0,-1 1 1 0 0,0-1-1 0 0,1 1 1 0 0,-1 0-1 0 0,0-1 1 0 0,0 1 0 0 0,1 0-1 0 0,-1-1 1 0 0,0 1-1 0 0,0 0 1 0 0,0 0-1 0 0,1 0 1 0 0,-1 0-1 0 0,0 0 1 0 0,0 0 0 0 0,0 0-1 0 0,0 0 1 0 0,1 0-1 0 0,-1 0 1 0 0,0 0-1 0 0,0 0 1 0 0,0 1-1 0 0,0-1 1 0 0,1 0 0 0 0,-1 1-1 0 0,0-1 1 0 0,0 0-1 0 0,0 1 1 0 0,-3 1-16 0 0,1 1 1 0 0,-1-1-1 0 0,1 0 1 0 0,0 1-1 0 0,0-1 1 0 0,-3 5 0 0 0,-12 14 180 0 0,1 1 1 0 0,1 1 0 0 0,1 1 0 0 0,1 0 0 0 0,-21 50 0 0 0,32-64 7 0 0,0 0 0 0 0,0 0 0 0 0,1 0 0 0 0,1 0 1 0 0,-1 14-1 0 0,1-18-95 0 0,2 1 0 0 0,-1-1 0 0 0,0 0 0 0 0,1 1 0 0 0,0-1 0 0 0,1 0 0 0 0,-1 0 0 0 0,1 0-1 0 0,4 9 1 0 0,-3-11-38 0 0,0 0-1 0 0,0 0 0 0 0,0 0 0 0 0,0 0 0 0 0,1 0 0 0 0,-1-1 0 0 0,1 0 0 0 0,0 0 0 0 0,0 0 0 0 0,0 0 0 0 0,1 0 0 0 0,-1-1 0 0 0,1 0 0 0 0,6 2 0 0 0,2 1-606 0 0,0-1 1 0 0,1-1 0 0 0,24 3-1 0 0,-20-2-584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0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3680 0 0,'-3'2'39'0'0,"1"1"0"0"0,-1-1-1 0 0,0 0 1 0 0,1 0 0 0 0,-1 0 0 0 0,0-1 0 0 0,0 1-1 0 0,0-1 1 0 0,0 0 0 0 0,-1 1 0 0 0,1-1 0 0 0,0-1-1 0 0,0 1 1 0 0,-1 0 0 0 0,1-1 0 0 0,0 0 0 0 0,-7 0 0 0 0,7 1 460 0 0,-1-1 0 0 0,1 0 0 0 0,-1 1 0 0 0,1 0 1 0 0,0 0-1 0 0,-1 0 0 0 0,1 0 0 0 0,0 0 0 0 0,-1 1 1 0 0,1-1-1 0 0,-4 4 0 0 0,-12 2 1891 0 0,17-6-2254 0 0,0-1 0 0 0,-1 1-1 0 0,1 0 1 0 0,-1 0 0 0 0,1 0 0 0 0,0 0 0 0 0,-1 1 0 0 0,-1 1 0 0 0,-4 4 68 0 0,2-3 76 0 0,0 1 0 0 0,1 0 1 0 0,0 0-1 0 0,-5 7 0 0 0,8-10-228 0 0,1 0 0 0 0,0 0 0 0 0,0 0 0 0 0,0 0-1 0 0,0 0 1 0 0,0 1 0 0 0,0-1 0 0 0,1 0-1 0 0,-1 0 1 0 0,1 1 0 0 0,0-1 0 0 0,-1 0 0 0 0,1 1-1 0 0,0-1 1 0 0,0 0 0 0 0,1 1 0 0 0,-1 2-1 0 0,22 72 251 0 0,-2-7-316 0 0,-20-65 7 0 0,1-1 0 0 0,-1 1 0 0 0,0-1-1 0 0,0 1 1 0 0,0-1 0 0 0,-1 1-1 0 0,1-1 1 0 0,-1 0 0 0 0,0 1-1 0 0,0-1 1 0 0,-3 5 0 0 0,-2 7-389 0 0,-15 23-1 0 0,16-31 156 0 0,-25 39-4508 0 0,12-24 36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8288 0 0,'8'13'381'0'0,"-7"-13"-359"0"0,-1 0 0 0 0,1 0 0 0 0,-1 0 0 0 0,1 0 0 0 0,0 0 0 0 0,-1 0 0 0 0,1 0-1 0 0,-1 0 1 0 0,1 0 0 0 0,-1 0 0 0 0,1 0 0 0 0,-1 0 0 0 0,1 0 0 0 0,-1-1 0 0 0,1 1 0 0 0,-1 0 0 0 0,1 0 0 0 0,-1-1 0 0 0,1 1 0 0 0,-1 0 0 0 0,1-1-1 0 0,-1 1 5 0 0,2-1-25 0 0,0 1 0 0 0,0 0 0 0 0,0 0 0 0 0,0 0-1 0 0,-1 0 1 0 0,1 0 0 0 0,0 1 0 0 0,0-1 0 0 0,0 0 0 0 0,0 1 0 0 0,2 0 0 0 0,13 3 73 0 0,2-3 541 0 0,0 0 0 0 0,-1 2 0 0 0,1 0 0 0 0,18 7 0 0 0,-28-8-280 0 0,-6-1-269 0 0,0 0-1 0 0,0 0 1 0 0,0 0 0 0 0,0 1 0 0 0,0-1 0 0 0,-1 1 0 0 0,6 3 0 0 0,5 4 15 0 0,-13-8-48 0 0,1-1 1 0 0,0 1 0 0 0,-1 0 0 0 0,1-1 0 0 0,-1 1-1 0 0,1 0 1 0 0,-1-1 0 0 0,1 1 0 0 0,-1 0 0 0 0,1 0-1 0 0,-1-1 1 0 0,0 1 0 0 0,1 0 0 0 0,-1 0-1 0 0,0 1 1 0 0,0-2 4 0 0,1 1 0 0 0,-1 0 0 0 0,0 0 0 0 0,0-1 0 0 0,0 1 0 0 0,1-1 0 0 0,-1 1 0 0 0,0 0 0 0 0,1-1-1 0 0,-1 1 1 0 0,1-1 0 0 0,-1 1 0 0 0,1 0 0 0 0,-1-1 0 0 0,1 0 0 0 0,0 2 0 0 0,-5 10 401 0 0,3-4-334 0 0,1-5-49 0 0,0-1-1 0 0,-1 0 0 0 0,1 1 0 0 0,-1-1 1 0 0,1 0-1 0 0,-1 1 0 0 0,0-1 0 0 0,0 0 1 0 0,0 0-1 0 0,0 0 0 0 0,0 0 0 0 0,-3 3 1 0 0,1 0 98 0 0,0-1 0 0 0,0 1 1 0 0,1 0-1 0 0,-3 7 1 0 0,3-7-38 0 0,0 1-1 0 0,-1-1 1 0 0,0 0 0 0 0,-3 5-1 0 0,-150 202 1302 0 0,143-196-1413 0 0,7-9-184 0 0,0 1-1 0 0,1 0 1 0 0,-8 16 0 0 0,5-8-763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17 570 8288 0 0,'-5'21'203'0'0,"-7"13"2442"0"0,14-58-1726 0 0,0 1 1 0 0,2-1 0 0 0,13-43 0 0 0,-7 28-407 0 0,22-83-513 0 0,5-19 0 0 0,-29 114 0 0 0,20-72 0 0 0,-24 85 0 0 0,0 0 0 0 0,7-13 0 0 0,-11 26 0 0 0,0 1 0 0 0,0 0 0 0 0,0 0 0 0 0,0 0 0 0 0,1 0 0 0 0,-1-1 0 0 0,0 1 0 0 0,0 0 0 0 0,0 0 0 0 0,0 0 0 0 0,0 0 0 0 0,1 0 0 0 0,-1 0 0 0 0,0-1 0 0 0,0 1 0 0 0,0 0 0 0 0,0 0 0 0 0,1 0 0 0 0,-1 0 0 0 0,0 0 0 0 0,0 0 0 0 0,0 0 0 0 0,1 0 0 0 0,-1 0 0 0 0,0 0 0 0 0,0 0 0 0 0,0 0 0 0 0,1 0 0 0 0,-1 0 0 0 0,0 0 0 0 0,0 0 0 0 0,0 0 0 0 0,1 0 0 0 0,-1 0 0 0 0,0 0 0 0 0,0 0 0 0 0,0 0 0 0 0,0 1 0 0 0,1-1 0 0 0,-1 0 0 0 0,0 0 0 0 0,0 0 0 0 0,0 0 0 0 0,0 0 0 0 0,1 0 0 0 0,-1 1 0 0 0,0-1 0 0 0,0 0 0 0 0,0 0 0 0 0,7 9 0 0 0,-7-9 0 0 0,6 10 39 0 0,-1 1 1 0 0,0 0-1 0 0,0-1 1 0 0,-1 2-1 0 0,-1-1 1 0 0,4 21-1 0 0,-2-7 127 0 0,6 31 381 0 0,-3 0-1 0 0,2 60 1 0 0,-3-23-582 0 0,10-2 35 0 0,-15-79 0 0 0,-2-12 0 0 0,0 0 0 0 0,0 0 0 0 0,0 0 0 0 0,0 0 0 0 0,0 1 0 0 0,0-1 0 0 0,0 0 0 0 0,0 0 0 0 0,0 0 0 0 0,0 1 0 0 0,0-1 0 0 0,0 0 0 0 0,0 0 0 0 0,1 0 0 0 0,-1 1 0 0 0,0-1 0 0 0,0 0 0 0 0,0 0 0 0 0,0 0 0 0 0,0 0 0 0 0,0 0 0 0 0,1 1 0 0 0,-1-1 0 0 0,0 0 0 0 0,0 0 0 0 0,0 0 0 0 0,0 0 0 0 0,0 0 0 0 0,1 0 0 0 0,-1 0 0 0 0,0 0 0 0 0,0 1 0 0 0,0-1 0 0 0,1 0 0 0 0,-1 0 0 0 0,0 0 0 0 0,0 0 0 0 0,0 0 0 0 0,1 0 0 0 0,-1 0 0 0 0,0 0 0 0 0,0 0 0 0 0,0 0 0 0 0,1 0 0 0 0,-1-1 0 0 0,0 1 0 0 0,0 0 0 0 0,0 0 0 0 0,0 0 0 0 0,1 0 0 0 0,-1 0 0 0 0,0 0 0 0 0,0 0 0 0 0,0 0 0 0 0,0 0 0 0 0,1-1 0 0 0,-1 1 0 0 0,0 0 0 0 0,0 0 0 0 0,0 0 0 0 0,0-1 0 0 0,6-7 0 0 0,2-14 60 0 0,0-1-1 0 0,6-36 0 0 0,2-9 694 0 0,1 14-474 0 0,2 0 1 0 0,2 1-1 0 0,41-75 0 0 0,-61 126-303 0 0,1 0-1 0 0,-1 0 0 0 0,0 0 0 0 0,1 0 0 0 0,-1 0 0 0 0,1 1 0 0 0,0-1 1 0 0,-1 0-1 0 0,1 1 0 0 0,0-1 0 0 0,0 1 0 0 0,0 0 0 0 0,0-1 0 0 0,0 1 1 0 0,4-1-1 0 0,-5 2-14 0 0,-1 0 1 0 0,1 0-1 0 0,0 0 1 0 0,0-1-1 0 0,0 1 1 0 0,-1 1 0 0 0,1-1-1 0 0,0 0 1 0 0,0 0-1 0 0,0 0 1 0 0,-1 0-1 0 0,1 0 1 0 0,0 1 0 0 0,0-1-1 0 0,0 0 1 0 0,-1 1-1 0 0,1-1 1 0 0,0 1-1 0 0,1 0-13 0 0,-1 1-1 0 0,0-1 1 0 0,0 0-1 0 0,0 0 1 0 0,1 1-1 0 0,-2-1 1 0 0,1 1-1 0 0,0-1 0 0 0,0 1 1 0 0,0-1-1 0 0,0 4 1 0 0,3 8 267 0 0,-1 0 1 0 0,0 0 0 0 0,-1 0 0 0 0,0 1-1 0 0,-1 17 1 0 0,-5 72 310 0 0,2-75-588 0 0,-18 292-1902 0 0,20-220-911 0 0,0-76 1851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58 10136 0 0,'-2'15'202'0'0,"0"0"1"0"0,1-1 0 0 0,1 1-1 0 0,0 0 1 0 0,1 0 0 0 0,0 0-1 0 0,2-1 1 0 0,-1 1 0 0 0,6 14-1 0 0,-7-24-97 0 0,0-1 134 0 0,1 0 1 0 0,-1 0-1 0 0,0 0 1 0 0,1 0-1 0 0,2 4 1 0 0,-3-8-193 0 0,-1 1 1 0 0,0-1-1 0 0,1 1 1 0 0,-1-1-1 0 0,0 1 1 0 0,1-1-1 0 0,-1 0 0 0 0,1 1 1 0 0,-1-1-1 0 0,1 1 1 0 0,-1-1-1 0 0,1 0 1 0 0,-1 0-1 0 0,1 1 0 0 0,-1-1 1 0 0,1 0-1 0 0,-1 0 1 0 0,1 1-1 0 0,0-1 1 0 0,-1 0-1 0 0,1 0 0 0 0,0 0 1 0 0,-1 0-1 0 0,1 0 1 0 0,-1 0-1 0 0,1 0 1 0 0,0 0-1 0 0,-1 0 0 0 0,1 0 1 0 0,-1 0-1 0 0,1-1 1 0 0,0 1-1 0 0,-1 0 1 0 0,1 0-1 0 0,-1-1 0 0 0,1 1 1 0 0,-1 0-1 0 0,1-1 1 0 0,-1 1-1 0 0,1 0 1 0 0,-1-1-1 0 0,1 0 1 0 0,1 0 54 0 0,-1-1 1 0 0,0 1-1 0 0,1-1 1 0 0,-1 0-1 0 0,0 1 1 0 0,0-1-1 0 0,0 0 1 0 0,-1 0-1 0 0,1 0 1 0 0,0 1-1 0 0,0-4 1 0 0,5-25 856 0 0,-4 18-589 0 0,0-1-165 0 0,0 0 0 0 0,-1 0 0 0 0,0 0 0 0 0,-1 0 0 0 0,-1-13 0 0 0,0 19-244 0 0,0 1 0 0 0,0 0-1 0 0,0-1 1 0 0,-1 1 0 0 0,0 0-1 0 0,0 0 1 0 0,0 0 0 0 0,-1 1-1 0 0,0-1 1 0 0,0 0 0 0 0,-1 1-1 0 0,-4-6 1 0 0,7 10-36 0 0,0-1 0 0 0,0 1 0 0 0,0 0 0 0 0,0 0 0 0 0,0 0 0 0 0,0 0 0 0 0,0 0 0 0 0,-1 0 0 0 0,1 0 0 0 0,0 1 0 0 0,-1-1 0 0 0,1 0 0 0 0,-1 1 0 0 0,1-1 0 0 0,-1 1 0 0 0,1-1 0 0 0,-1 1 0 0 0,1 0 0 0 0,-1 0 0 0 0,-1 0 0 0 0,2 0 17 0 0,0 0 0 0 0,0 0-1 0 0,0 0 1 0 0,0 1-1 0 0,0-1 1 0 0,0 0 0 0 0,0 1-1 0 0,1-1 1 0 0,-1 1-1 0 0,0-1 1 0 0,0 1-1 0 0,0-1 1 0 0,1 1 0 0 0,-1 0-1 0 0,0-1 1 0 0,1 1-1 0 0,-1 0 1 0 0,0 0-1 0 0,1-1 1 0 0,-1 1 0 0 0,1 0-1 0 0,-1 0 1 0 0,0 1-1 0 0,0 1-984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35 141 13824 0 0,'-10'5'304'0'0,"3"-5"448"0"0,0-5-368 0 0,4-2-312 0 0,0-2-72 0 0,3-10 0 0 0,-4 3 0 0 0,4-7-392 0 0,4 3-96 0 0,-4-4-24 0 0,3 1-5120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11976 0 0,'0'0'2170'0'0,"1"-13"698"0"0,0 4-2794 0 0,1 1-1 0 0,0-1 0 0 0,0 1 1 0 0,5-10-1 0 0,-7 16-74 0 0,1 0-1 0 0,0-1 1 0 0,1 1-1 0 0,-1 0 1 0 0,0 0-1 0 0,1 0 1 0 0,-1 0-1 0 0,1 0 1 0 0,-1 0-1 0 0,1 0 1 0 0,0 1-1 0 0,0-1 1 0 0,0 1-1 0 0,0-1 1 0 0,0 1-1 0 0,0 0 1 0 0,0-1-1 0 0,1 1 1 0 0,4-1-1 0 0,-7 2 2 0 0,0-1 0 0 0,0 1 0 0 0,1 0 0 0 0,-1 0 0 0 0,0 0 0 0 0,0 0 0 0 0,1 0 0 0 0,-1 0 0 0 0,0-1 0 0 0,0 1 0 0 0,1 0 0 0 0,-1 0 0 0 0,0 0 0 0 0,1 0 0 0 0,-1 0 0 0 0,0 0 0 0 0,0 0 0 0 0,1 0 0 0 0,-1 0 0 0 0,0 0 0 0 0,1 0 0 0 0,-1 1 0 0 0,0-1 0 0 0,0 0 0 0 0,1 0 0 0 0,-1 0 0 0 0,0 0 0 0 0,1 0 0 0 0,-1 0 0 0 0,0 1 0 0 0,0-1 0 0 0,0 0 0 0 0,1 0 0 0 0,-1 0 0 0 0,0 1 0 0 0,0-1 0 0 0,0 0 0 0 0,1 0 0 0 0,-1 1 0 0 0,0-1 0 0 0,0 0 0 0 0,0 1 0 0 0,4 3 0 0 0,-1 1 0 0 0,0-1 0 0 0,-1 1 0 0 0,1-1 0 0 0,-1 1 0 0 0,0 0 0 0 0,0 0 0 0 0,2 8 0 0 0,6 44 0 0 0,-7-33 0 0 0,-1-19-696 0 0,-1 0 0 0 0,1 0-1 0 0,0 0 1 0 0,0 0-1 0 0,5 8 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30 200 10136 0 0,'0'0'769'0'0,"0"1"-738"0"0,1-1 0 0 0,0 1 0 0 0,0-1-1 0 0,0 1 1 0 0,-1-1 0 0 0,1 0 0 0 0,0 1 0 0 0,0-1 0 0 0,0 0 0 0 0,0 0-1 0 0,0 0 1 0 0,0 0 0 0 0,1 0 0 0 0,0-1 161 0 0,0 0 1 0 0,0 0-1 0 0,0 0 0 0 0,0 0 0 0 0,0 0 1 0 0,-1-1-1 0 0,1 1 0 0 0,0-1 0 0 0,-1 1 1 0 0,0-1-1 0 0,1 1 0 0 0,-1-1 1 0 0,2-3-1 0 0,16-28 1807 0 0,-14 25-1783 0 0,-1-2-103 0 0,1-1 0 0 0,-1 1 0 0 0,-1-1 0 0 0,0 1 0 0 0,0-1 1 0 0,-1 0-1 0 0,0-1 0 0 0,-1 1 0 0 0,0-17 0 0 0,-2 17-113 0 0,-2 7 0 0 0,1 3 1 0 0,1 1-1 0 0,0 0 0 0 0,0 0 0 0 0,0 0 0 0 0,0 1 1 0 0,0-1-1 0 0,0 0 0 0 0,0 0 0 0 0,0 0 0 0 0,0 1 0 0 0,0-1 1 0 0,0 1-1 0 0,0-1 0 0 0,0 1 0 0 0,1-1 0 0 0,-1 1 0 0 0,0-1 1 0 0,0 1-1 0 0,0 0 0 0 0,0-1 0 0 0,1 1 0 0 0,-1 0 1 0 0,0 1-1 0 0,-18 22-38 0 0,16-20 7 0 0,-7 12 37 0 0,1 1-1 0 0,0 0 0 0 0,2 0 1 0 0,0 0-1 0 0,0 1 0 0 0,2 0 1 0 0,0 1-1 0 0,1-1 0 0 0,1 1 1 0 0,1 0-1 0 0,-1 29 0 0 0,4-44 0 0 0,-1 0 0 0 0,0 1 0 0 0,1-1 0 0 0,0-1 0 0 0,0 1 0 0 0,0 0 0 0 0,0 0 0 0 0,0 0 0 0 0,1 0 0 0 0,3 5 0 0 0,-4-7-42 0 0,0-1-1 0 0,0 1 1 0 0,0-1 0 0 0,0 0 0 0 0,1 1 0 0 0,-1-1-1 0 0,0 0 1 0 0,1 1 0 0 0,-1-1 0 0 0,1 0-1 0 0,-1 0 1 0 0,1 0 0 0 0,0 0 0 0 0,-1-1 0 0 0,1 1-1 0 0,0 0 1 0 0,0-1 0 0 0,-1 1 0 0 0,1-1 0 0 0,0 0-1 0 0,0 1 1 0 0,0-1 0 0 0,0 0 0 0 0,2 0-1 0 0,6-3-318 0 0,0 1-1 0 0,0-1 0 0 0,0-1 0 0 0,0 0 0 0 0,-1 0 0 0 0,1-1 0 0 0,16-12 0 0 0,8-3-367 0 0,-21 14 446 0 0,26-16-1184 0 0,-16 3-2630 0 0</inkml:trace>
  <inkml:trace contextRef="#ctx0" brushRef="#br0" timeOffset="1">512 19 11976 0 0,'-4'2'23'0'0,"-1"-1"102"0"0,0 1 1 0 0,1 0-1 0 0,-1 0 1 0 0,1 1-1 0 0,0 0 0 0 0,-5 3 1 0 0,-10 7 237 0 0,-6 6-315 0 0,14-10 24 0 0,9-8 98 0 0,0 1 0 0 0,0 0 0 0 0,0 0 0 0 0,0 0 0 0 0,0 0 0 0 0,0 0 0 0 0,-2 3 0 0 0,2-2 29 0 0,1-2-178 0 0,0 1 1 0 0,0-1-1 0 0,0 0 1 0 0,0 1-1 0 0,1-1 1 0 0,-1 1-1 0 0,0-1 1 0 0,1 1-1 0 0,-1 0 1 0 0,1-1-1 0 0,0 1 1 0 0,-1-1-1 0 0,1 1 1 0 0,0 0-1 0 0,0-1 1 0 0,0 1-1 0 0,0 0 1 0 0,1 2 0 0 0,-1 1-17 0 0,0 18 536 0 0,-6 45-1 0 0,5-62-458 0 0,0 1-1 0 0,-1 0 1 0 0,0-1-1 0 0,0 1 1 0 0,-1-1 0 0 0,1 1-1 0 0,-2-1 1 0 0,1 0-1 0 0,-1 0 1 0 0,-8 10-1 0 0,4-6-455 0 0,-2-1 0 0 0,1 0 0 0 0,-1-1 0 0 0,0 0-1 0 0,0 0 1 0 0,-1-1 0 0 0,0 0 0 0 0,-15 6 0 0 0,13-10-138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15664 0 0,'-13'11'344'0'0,"3"-6"1031"0"0,23 6-3278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11976 0 0,'0'0'3186'0'0,"0"2"-3036"0"0,0 0-146 0 0,0-1 0 0 0,0 1 0 0 0,0 0 0 0 0,0 0 0 0 0,1 0 0 0 0,-1 0 0 0 0,1 0 0 0 0,-1 0 0 0 0,1 0 1 0 0,-1 0-1 0 0,2 1 0 0 0,0 0 145 0 0,1 0 1 0 0,-1-1-1 0 0,0 1 1 0 0,1-1 0 0 0,5 4-1 0 0,4 5 430 0 0,11 8-57 0 0,-11-11-518 0 0,0 0-1 0 0,-1 1 1 0 0,0 1-1 0 0,10 11 1 0 0,-8-7-5 0 0,0-2 1 0 0,17 12-1 0 0,12 9 2 0 0,21 13 929 0 0,-63-46-929 0 0,61 38 557 0 0,72 31 0 0 0,-102-53-558 0 0,-2 1 0 0 0,0 1 0 0 0,39 32 0 0 0,-53-38 0 0 0,77 67 0 0 0,-3-14 0 0 0,-4-5 0 0 0,-57-39 0 0 0,39 22 0 0 0,-36-25 0 0 0,28 22 0 0 0,56 41 2198 0 0,-93-66-2348 0 0,47 23 150 0 0,-49-29 0 0 0,-1-1 0 0 0,27 8 0 0 0,-2-2 0 0 0,-26-6 180 0 0,0 0 0 0 0,0 2 0 0 0,-1-1 0 0 0,-1 2 0 0 0,0 0 0 0 0,0 1 0 0 0,17 18 0 0 0,-17-18 311 0 0,3 5-374 0 0,-7-5-117 0 0,0-1 0 0 0,1 0 0 0 0,19 13 0 0 0,-21-16 0 0 0,1 0 0 0 0,24 11 0 0 0,7 5 0 0 0,22 18 0 0 0,-60-39 0 0 0,0 0 0 0 0,0 0 0 0 0,1-1 0 0 0,9 4 0 0 0,-9-4 0 0 0,0 0 0 0 0,-1 0 0 0 0,1 1 0 0 0,6 4 0 0 0,1 2 0 0 0,-1 0 0 0 0,0 2 0 0 0,0-1 0 0 0,16 20 0 0 0,-17-18-10 0 0,0 0-1 0 0,1-1 1 0 0,20 16-1 0 0,17 14 496 0 0,-2 1 1104 0 0,-45-40-1586 0 0,1 1-1 0 0,0-1 1 0 0,-1-1-1 0 0,1 1 1 0 0,0 0-1 0 0,5 1 1 0 0,-5-1-3 0 0,0-1-1 0 0,0 0 1 0 0,-1 1 0 0 0,1 0 0 0 0,0-1 0 0 0,-1 1 0 0 0,1 0-1 0 0,3 4 1 0 0,-1-1 0 0 0,1 0 0 0 0,0 0 0 0 0,0 0 0 0 0,0-1 0 0 0,10 6 0 0 0,15 11 0 0 0,-26-18 0 0 0,-1 0 0 0 0,1-1 0 0 0,0 1 0 0 0,8 2 0 0 0,11 6 0 0 0,7 1 0 0 0,-2-1 0 0 0,9 7 0 0 0,-25-13 0 0 0,-1 0 0 0 0,-1 1 0 0 0,1 1 0 0 0,10 8 0 0 0,-16-11-5 0 0,0-1-1 0 0,1 1 0 0 0,-1-1 0 0 0,11 4 1 0 0,-10-4 162 0 0,1 0 0 0 0,12 8 0 0 0,-10-5 131 0 0,0 0 0 0 0,1-1 0 0 0,17 7 0 0 0,10 3 165 0 0,-35-13-453 0 0,1-1 0 0 0,-1 0 0 0 0,0 0 0 0 0,1 0 0 0 0,4 1 0 0 0,-5-2 0 0 0,1 0 0 0 0,-1 1 0 0 0,0 0 0 0 0,0 0 0 0 0,0 0 0 0 0,0 0 0 0 0,4 3 0 0 0,3 2 2 0 0,-9-4-3 0 0,0-1 0 0 0,1 0 0 0 0,0 0 0 0 0,-1 0 0 0 0,1 1 0 0 0,0-2 0 0 0,-1 1 0 0 0,1 0 0 0 0,0 0 0 0 0,0-1 0 0 0,0 1 0 0 0,0-1 0 0 0,0 1 0 0 0,0-1 0 0 0,0 0 0 0 0,0 0 0 0 0,3 0 0 0 0,0 0-26 0 0,1 0 0 0 0,-1 0 0 0 0,0 0 0 0 0,0 1 0 0 0,0-1 0 0 0,6 3 0 0 0,3-1-8 0 0,6 2 54 0 0,31 10 0 0 0,4 1 7 0 0,28 9 49 0 0,-68-20-57 0 0,0 1-1 0 0,25 12 1 0 0,-18-4-5 0 0,-14-8-3 0 0,0 0 0 0 0,0 0 0 0 0,12 4 0 0 0,-10-8-2681 0 0,-9-6 1372 0 0,-7-7-493 0 0,2 0-387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46 123 13824 0 0,'0'0'674'0'0,"5"-7"40"0"0,4-9-585 0 0,-6 10-43 0 0,1 0 0 0 0,0 0 0 0 0,0 1 0 0 0,10-11 1 0 0,-6 8 196 0 0,1-1 265 0 0,0 1 0 0 0,19-13 1 0 0,-25 19-443 0 0,0 0 1 0 0,0 0 0 0 0,0 1 0 0 0,0-1-1 0 0,1 1 1 0 0,-1 0 0 0 0,0 0 0 0 0,1 0-1 0 0,-1 1 1 0 0,0-1 0 0 0,1 1-1 0 0,-1 0 1 0 0,1 0 0 0 0,-1 0 0 0 0,4 1-1 0 0,-6-1-105 0 0,1 0 0 0 0,-1 1 0 0 0,0-1-1 0 0,0 0 1 0 0,0 1 0 0 0,0-1-1 0 0,0 1 1 0 0,1 0 0 0 0,-1-1 0 0 0,0 1-1 0 0,0 0 1 0 0,-1-1 0 0 0,1 1-1 0 0,0 0 1 0 0,0 0 0 0 0,0 0 0 0 0,0 0-1 0 0,-1 0 1 0 0,1 0 0 0 0,0 1-1 0 0,0 1 1 0 0,0 0-1 0 0,0 0 0 0 0,0-1 1 0 0,0 1-1 0 0,-1 0 0 0 0,1 0 0 0 0,-1 0 1 0 0,0 4-1 0 0,0 2 0 0 0,-1 0-1 0 0,0 1 1 0 0,-1-1 0 0 0,-3 11-1 0 0,-5 14 1 0 0,-31 62 0 0 0,-24 28 0 0 0,9-20 0 0 0,39-77 0 0 0,13-22 0 0 0,1-1 0 0 0,-1 1 0 0 0,1 0 0 0 0,1 0 0 0 0,-1 1 0 0 0,1-1 0 0 0,-4 11 0 0 0,6-16 0 0 0,0 1 0 0 0,0 0 0 0 0,0 0 0 0 0,-1 0 0 0 0,1 0 0 0 0,0 0 0 0 0,0 0 0 0 0,1 0 0 0 0,-1 0 0 0 0,0 0 0 0 0,0-1 0 0 0,0 1 0 0 0,0 0 0 0 0,1 0 0 0 0,-1 0 0 0 0,0 0 0 0 0,1 0 0 0 0,-1-1 0 0 0,1 1 0 0 0,-1 0 0 0 0,1 0 0 0 0,-1-1 0 0 0,1 1 0 0 0,0 0 0 0 0,-1-1 0 0 0,1 1 0 0 0,0-1 0 0 0,0 2 0 0 0,1-2 0 0 0,0 1 0 0 0,0 0 0 0 0,0 0 0 0 0,0-1 0 0 0,0 0 0 0 0,1 1 0 0 0,-1-1 0 0 0,2 0 0 0 0,1 1 0 0 0,2-1 0 0 0,1 1 0 0 0,0-1 0 0 0,-1-1 0 0 0,1 1 0 0 0,-1-1 0 0 0,1-1 0 0 0,10-2 0 0 0,2-3 0 0 0,29-13 0 0 0,-36 15 148 0 0,9-5-1235 0 0,-1 0-1 0 0,0-1 0 0 0,27-19 1 0 0,-27 11-446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3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10136 0 0,'0'0'1150'0'0,"7"4"-274"0"0,4-3-127 0 0,1 0-1 0 0,-1 0 1 0 0,1-1-1 0 0,-1 0 1 0 0,1-1-1 0 0,-1 0 1 0 0,20-5-1 0 0,11-1 353 0 0,-24 4-933 0 0,-14 2-112 0 0,0 0 0 0 0,1 0 0 0 0,-1 0 0 0 0,1 1-1 0 0,-1 0 1 0 0,1 0 0 0 0,5 1 0 0 0,-10-1 10 0 0,1 1 0 0 0,0-1 0 0 0,-1 0 1 0 0,1 1-1 0 0,-1-1 0 0 0,1 1 0 0 0,0-1 0 0 0,-1 1 0 0 0,1-1 0 0 0,-1 1 1 0 0,0-1-1 0 0,1 1 0 0 0,-1 0 0 0 0,1-1 0 0 0,-1 1 0 0 0,0 0 0 0 0,1-1 1 0 0,-1 1-1 0 0,0 0 0 0 0,0 0 0 0 0,0-1 0 0 0,0 1 0 0 0,1 1 0 0 0,0 18-52 0 0,-1-20-10 0 0,-1 11-4 0 0,-1-1 0 0 0,0 1 0 0 0,-1-1 0 0 0,0 0 0 0 0,0 0 0 0 0,-1 0 0 0 0,0 0 0 0 0,-9 13 0 0 0,-7 20 0 0 0,-6 14 7 0 0,15-37-77 0 0,-12 37 0 0 0,17-44-1036 0 0,2 0-1540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53 163 11976 0 0,'0'0'266'0'0,"0"2"44"0"0,4 13-76 0 0,0 0 1 0 0,1 0 0 0 0,8 15 0 0 0,-11-25-94 0 0,0-1-1 0 0,0 0 1 0 0,1 0 0 0 0,0-1 0 0 0,-1 1 0 0 0,1 0-1 0 0,0-1 1 0 0,1 0 0 0 0,-1 0 0 0 0,1 0 0 0 0,-1 0-1 0 0,1 0 1 0 0,0-1 0 0 0,0 1 0 0 0,6 2 0 0 0,-7-5-62 0 0,-1 0 1 0 0,0 1-1 0 0,0-1 1 0 0,1 0 0 0 0,-1 0-1 0 0,0 0 1 0 0,0 0-1 0 0,1-1 1 0 0,-1 1-1 0 0,0 0 1 0 0,0-1 0 0 0,0 0-1 0 0,1 0 1 0 0,-1 1-1 0 0,0-1 1 0 0,0-1 0 0 0,0 1-1 0 0,0 0 1 0 0,0 0-1 0 0,-1-1 1 0 0,1 1 0 0 0,2-3-1 0 0,1-1 128 0 0,0 0 0 0 0,0 0 0 0 0,-1 0 0 0 0,0-1 0 0 0,6-10-1 0 0,3-7 333 0 0,-8 15-287 0 0,0 0-1 0 0,0-1 1 0 0,-1 0-1 0 0,-1 0 1 0 0,4-12-1 0 0,-6 19-227 0 0,1-10 102 0 0,1 0 0 0 0,-1 0 0 0 0,-1 0 0 0 0,0-23 0 0 0,-1 33-128 0 0,-1-1 1 0 0,1 0-1 0 0,-1 0 0 0 0,1 0 1 0 0,-1 1-1 0 0,0-1 0 0 0,0 0 0 0 0,0 1 1 0 0,0-1-1 0 0,-1 1 0 0 0,1-1 1 0 0,-1 1-1 0 0,1-1 0 0 0,-1 1 1 0 0,0 0-1 0 0,0 0 0 0 0,0 0 1 0 0,0 0-1 0 0,0 0 0 0 0,0 0 0 0 0,-1 1 1 0 0,1-1-1 0 0,-1 1 0 0 0,1 0 1 0 0,-1-1-1 0 0,-4 0 0 0 0,2 0-17 0 0,0 1 0 0 0,-1 0-1 0 0,1 0 1 0 0,0 1-1 0 0,-1 0 1 0 0,1 0 0 0 0,-1 0-1 0 0,1 0 1 0 0,-1 1-1 0 0,1 0 1 0 0,0 0 0 0 0,-1 0-1 0 0,1 1 1 0 0,0 0 0 0 0,0 0-1 0 0,-8 4 1 0 0,-1 2-566 0 0,1 1 1 0 0,-1 0-1 0 0,2 1 1 0 0,-15 13-1 0 0,22-18 65 0 0,0 1 0 0 0,1-1 0 0 0,-1 1-1 0 0,-4 8 1 0 0,5-8 124 0 0,-10 15-1138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3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3224 0 0,'0'0'8928'0'0,"4"-5"-7460"0"0,10 0-278 0 0,29-7 1 0 0,-18 7-982 0 0,35-8-1454 0 0,-47 9-4128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7976 0 0,'0'0'364'0'0,"0"2"-8"0"0,-2 12 230 0 0,1-11 1061 0 0,1-11 2586 0 0,1 8-4227 0 0,-1 0 0 0 0,0 0 0 0 0,0 0 0 0 0,1 0 0 0 0,-1 0 0 0 0,0 0 0 0 0,1 0-1 0 0,-1 0 1 0 0,0 0 0 0 0,0 0 0 0 0,1 0 0 0 0,-1 0 0 0 0,0 0 0 0 0,0 0 0 0 0,1 1 0 0 0,-1-1 0 0 0,0 0 0 0 0,0 0 0 0 0,1 0-1 0 0,-1 0 1 0 0,0 1 0 0 0,0-1 0 0 0,0 0 0 0 0,1 0 0 0 0,-1 1 0 0 0,0-1 0 0 0,0 0 0 0 0,0 0 0 0 0,0 1 0 0 0,7 7 30 0 0,-7-8-22 0 0,3 4 323 0 0,0 0-1 0 0,0 0 1 0 0,1 0-1 0 0,-1-1 0 0 0,6 4 1 0 0,-8-6-334 0 0,1 0-1 0 0,-1 0 1 0 0,1 0 0 0 0,-1 0 0 0 0,1 0-1 0 0,-1 0 1 0 0,1-1 0 0 0,-1 1 0 0 0,1-1-1 0 0,-1 1 1 0 0,1-1 0 0 0,0 0-1 0 0,-1 1 1 0 0,1-1 0 0 0,0 0 0 0 0,-1 0-1 0 0,3 0 1 0 0,18-2 260 0 0,-19 2-218 0 0,0 0 1 0 0,0 0 0 0 0,0 0 0 0 0,0 0 0 0 0,-1-1 0 0 0,5 0 0 0 0,-5 0-16 0 0,-1 1 1 0 0,1-1-1 0 0,0 1 0 0 0,0-1 0 0 0,0 1 0 0 0,0 0 1 0 0,-1 0-1 0 0,1 0 0 0 0,0 0 0 0 0,0 0 1 0 0,0 1-1 0 0,0-1 0 0 0,-1 0 0 0 0,3 1 0 0 0,-3 0-13 0 0,1-1-1 0 0,-1 0 1 0 0,0 0-1 0 0,0 0 1 0 0,0 0 0 0 0,1 0-1 0 0,-1-1 1 0 0,0 1-1 0 0,0 0 1 0 0,0 0-1 0 0,0-1 1 0 0,0 1-1 0 0,2-1 1 0 0,-2 0-7 0 0,-1 1 1 0 0,1-1 0 0 0,0 1 0 0 0,0 0 0 0 0,0 0 0 0 0,0-1 0 0 0,0 1-1 0 0,0 0 1 0 0,0 0 0 0 0,0 0 0 0 0,0 0 0 0 0,0 0 0 0 0,0 0-1 0 0,0 0 1 0 0,0 0 0 0 0,0 0 0 0 0,0 1 0 0 0,0-1 0 0 0,1 1-1 0 0,2 1 9 0 0,7 1 96 0 0,12-9-139 0 0,-16 2-78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33 8288 0 0,'0'0'633'0'0,"-3"-8"-402"0"0,-6-8-2 0 0,9 14 6 0 0,0 2-213 0 0,0 0 1 0 0,-1-1 0 0 0,1 1 0 0 0,0 0-1 0 0,0 0 1 0 0,0 0 0 0 0,0 0-1 0 0,-1-1 1 0 0,1 1 0 0 0,0 0-1 0 0,0 0 1 0 0,0 0 0 0 0,-1 0 0 0 0,1 0-1 0 0,0 0 1 0 0,0 0 0 0 0,0-1-1 0 0,-1 1 1 0 0,1 0 0 0 0,0 0 0 0 0,0 0-1 0 0,-1 0 1 0 0,1 0 0 0 0,0 0-1 0 0,0 0 1 0 0,-1 0 0 0 0,1 0-1 0 0,0 0 1 0 0,0 0 0 0 0,0 0 0 0 0,-1 1-1 0 0,1-1 1 0 0,0 0 0 0 0,-6 0 725 0 0,4-1-647 0 0,1 0 0 0 0,-1 1 0 0 0,1-1 0 0 0,0 1 1 0 0,-1 0-1 0 0,1-1 0 0 0,-1 1 0 0 0,0 0 0 0 0,1 0 1 0 0,-1 0-1 0 0,1 0 0 0 0,-1 0 0 0 0,1 0 1 0 0,-1 1-1 0 0,1-1 0 0 0,-3 1 0 0 0,-24 14 1181 0 0,14-6-700 0 0,11-7-532 0 0,0 0 1 0 0,0 0-1 0 0,1 1 1 0 0,-1-1 0 0 0,1 1-1 0 0,-1 0 1 0 0,1-1 0 0 0,0 1-1 0 0,-2 4 1 0 0,-11 13 51 0 0,10-15-99 0 0,-4 5 107 0 0,1 0 0 0 0,-1 0-1 0 0,-8 15 1 0 0,-13 24 853 0 0,16-29-803 0 0,2 0 1 0 0,0 1 0 0 0,-13 34-1 0 0,-5 45-195 0 0,26-84 131 0 0,2-1-1 0 0,0 1 1 0 0,1 0 0 0 0,1 25-1 0 0,1-26 222 0 0,1 1-1 0 0,0 0 1 0 0,9 28-1 0 0,-9-37-287 0 0,0-1-1 0 0,1 0 0 0 0,0 0 0 0 0,0 1 1 0 0,1-2-1 0 0,-1 1 0 0 0,1 0 0 0 0,1-1 1 0 0,-1 0-1 0 0,1 0 0 0 0,7 7 0 0 0,-4-6-15 0 0,1 0 0 0 0,1 0 0 0 0,-1 0-1 0 0,1-1 1 0 0,-1-1 0 0 0,1 0-1 0 0,1 0 1 0 0,-1-1 0 0 0,18 4 0 0 0,-14-5 151 0 0,0-1 0 0 0,0 0 0 0 0,0-1 0 0 0,0-1 0 0 0,0 0 0 0 0,0-1 0 0 0,16-4 0 0 0,-4-1-54 0 0,0-1-1 0 0,-1-1 1 0 0,0-2-1 0 0,0 0 1 0 0,23-15-1 0 0,-28 13-116 0 0,0 0 0 0 0,-2-1 0 0 0,1-1 0 0 0,-2 0 0 0 0,0-2 0 0 0,16-20 0 0 0,-16 15 7 0 0,-2-1 0 0 0,-1-1 0 0 0,-1 0 0 0 0,-1-1 0 0 0,-1 0 0 0 0,-2-1 0 0 0,12-44 0 0 0,-19 61 0 0 0,0 0 0 0 0,-1 0 0 0 0,0 0 0 0 0,-1 0 0 0 0,0 0 0 0 0,0 0 0 0 0,-1 0 0 0 0,0 0 0 0 0,-1 0 0 0 0,1 0 0 0 0,-2 1 0 0 0,1-1 0 0 0,-1 0 0 0 0,-1 1 0 0 0,0 0 0 0 0,0 0 0 0 0,0 0 0 0 0,-1 0 0 0 0,0 1 0 0 0,-1 0 0 0 0,1 0 0 0 0,-2 0 0 0 0,1 1 0 0 0,0-1 0 0 0,-1 2 0 0 0,-1-1 0 0 0,1 1 0 0 0,-11-6 0 0 0,8 5 0 0 0,0 1 0 0 0,0 0 0 0 0,-1 0 0 0 0,1 1 0 0 0,-1 1 0 0 0,0 0 0 0 0,0 0 0 0 0,0 1 0 0 0,0 1 0 0 0,-1 0 0 0 0,1 0 0 0 0,0 1 0 0 0,0 0 0 0 0,-1 1 0 0 0,1 1 0 0 0,0-1 0 0 0,0 2 0 0 0,0 0 0 0 0,-19 7 0 0 0,12-2 10 0 0,-80 38-3905 0 0,77-33-2587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4 418 6192 0 0,'0'0'556'0'0,"-1"1"-459"0"0,1 0-55 0 0,-1 0 0 0 0,1 0 1 0 0,0 0-1 0 0,-1 0 0 0 0,1 0 0 0 0,0 0 0 0 0,0 0 1 0 0,0 0-1 0 0,0 0 0 0 0,0 0 0 0 0,0 0 0 0 0,0 0 0 0 0,0 0 1 0 0,0 0-1 0 0,0 0 0 0 0,0-1 0 0 0,1 1 0 0 0,-1 0 1 0 0,0 0-1 0 0,1 0 0 0 0,0 1 485 0 0,14-7 1739 0 0,-10-2-1522 0 0,-2 3-490 0 0,-1 0-1 0 0,1 0 1 0 0,-1 0-1 0 0,3-7 1 0 0,2-9 244 0 0,-1 0 0 0 0,6-28 0 0 0,-6 15-188 0 0,1 0 0 0 0,2 0-1 0 0,21-52 1 0 0,-20 64-143 0 0,0 0 0 0 0,1 0 0 0 0,1 1 0 0 0,18-22 0 0 0,-30 42-177 0 0,0 0 1 0 0,1 0 0 0 0,-1-1 0 0 0,0 1 0 0 0,0 0 0 0 0,0-1 0 0 0,1 1 0 0 0,-1 0 0 0 0,0 0 0 0 0,0-1 0 0 0,1 1 0 0 0,-1 0 0 0 0,0 0-1 0 0,1 0 1 0 0,-1-1 0 0 0,0 1 0 0 0,0 0 0 0 0,1 0 0 0 0,-1 0 0 0 0,0 0 0 0 0,1 0 0 0 0,-1 0 0 0 0,1 0 0 0 0,-1 0 0 0 0,0 0 0 0 0,1 0-1 0 0,-1 0 1 0 0,0 0 0 0 0,1 0 0 0 0,-1 0 0 0 0,0 0 0 0 0,1 0 0 0 0,-1 0 0 0 0,0 0 0 0 0,1 0 0 0 0,-1 1 0 0 0,1-1-4 0 0,0 1 0 0 0,-1 0 1 0 0,1 0-1 0 0,0 0 1 0 0,-1 0-1 0 0,1 0 0 0 0,-1 0 1 0 0,0 0-1 0 0,1 0 0 0 0,-1 0 1 0 0,1 2-1 0 0,2 30 463 0 0,-4 36 413 0 0,2 61-582 0 0,-1-121-225 0 0,1-1-1 0 0,0 0 1 0 0,0 0-1 0 0,1 0 1 0 0,4 14-1 0 0,-5-20 339 0 0,0-3-382 0 0,-1 1 0 0 0,1-1 1 0 0,0 1-1 0 0,-1-1 0 0 0,1 1 0 0 0,-1-1 1 0 0,1 0-1 0 0,0 1 0 0 0,-1-1 0 0 0,1 0 1 0 0,-1 0-1 0 0,0 1 0 0 0,1-1 0 0 0,-1 0 1 0 0,0 0-1 0 0,1 0 0 0 0,-1 1 1 0 0,0-2-1 0 0,1-1 17 0 0,23-58 369 0 0,9-23 75 0 0,-28 72-406 0 0,1 1-1 0 0,1-1 0 0 0,0 1 1 0 0,16-18-1 0 0,-23 28-75 0 0,0 1 1 0 0,1-1-1 0 0,-1 1 0 0 0,1 0 0 0 0,-1-1 1 0 0,1 1-1 0 0,-1-1 0 0 0,1 1 0 0 0,-1 0 0 0 0,1-1 1 0 0,-1 1-1 0 0,1 0 0 0 0,-1-1 0 0 0,1 1 1 0 0,-1 0-1 0 0,1 0 0 0 0,0 0 0 0 0,-1 0 1 0 0,1 0-1 0 0,0 0 0 0 0,-1-1 0 0 0,1 1 1 0 0,-1 0-1 0 0,1 1 0 0 0,0-1 0 0 0,-1 0 1 0 0,1 0-1 0 0,-1 0 0 0 0,1 0 0 0 0,0 1 1 0 0,1 0 7 0 0,-1 0 1 0 0,1 0 0 0 0,-1 0 0 0 0,0 0 0 0 0,0 0 0 0 0,1 1 0 0 0,-1-1-1 0 0,0 0 1 0 0,0 1 0 0 0,0-1 0 0 0,0 2 0 0 0,3 5 49 0 0,-1-1 0 0 0,0 1 1 0 0,4 13-1 0 0,0 21-17 0 0,-1 1 1 0 0,0 70-1 0 0,-1-9-32 0 0,-2-82-59 0 0,-2-15-111 0 0,0 1-1 0 0,0-1 1 0 0,-1 1 0 0 0,0-1-1 0 0,0 1 1 0 0,-2 8-1 0 0,2-12-1265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32 4608 0 0,'0'0'353'0'0,"2"-15"-158"0"0,-1 9 2546 0 0,0 5-2461 0 0,-1 1-1 0 0,0-1 0 0 0,1 0 1 0 0,-1 1-1 0 0,1-1 1 0 0,-1 1-1 0 0,0-1 1 0 0,1 0-1 0 0,0 1 0 0 0,-1-1 1 0 0,1 1-1 0 0,-1 0 1 0 0,1-1-1 0 0,-1 1 1 0 0,1-1-1 0 0,0 1 1 0 0,-1 0-1 0 0,1 0 0 0 0,0-1 1 0 0,0 1-1 0 0,-1 0 1 0 0,2 0-1 0 0,-1 0-165 0 0,0 0 0 0 0,-1 0 0 0 0,1 0 0 0 0,0 1 0 0 0,0-1 0 0 0,0 0 0 0 0,-1 1-1 0 0,1-1 1 0 0,0 0 0 0 0,0 1 0 0 0,-1-1 0 0 0,1 1 0 0 0,0-1 0 0 0,-1 1 0 0 0,1 0 0 0 0,0 0 0 0 0,2 2-23 0 0,0 1 1 0 0,-1-1-1 0 0,0 1 0 0 0,0 0 1 0 0,0 0-1 0 0,2 5 1 0 0,-1-2 34 0 0,0 0 0 0 0,-1-1 0 0 0,0 2 0 0 0,0-1 0 0 0,0 0 0 0 0,-1 0 0 0 0,-1 0 0 0 0,1 1 0 0 0,-1-1 0 0 0,-1 12 0 0 0,1-13 60 0 0,-1 8 34 0 0,1-13-200 0 0,0-1 0 0 0,0 0 0 0 0,0 1 0 0 0,0-1 0 0 0,0 0 0 0 0,0 1 0 0 0,0-1 1 0 0,0 0-1 0 0,0 1 0 0 0,0-1 0 0 0,0 0 0 0 0,-1 1 0 0 0,1-1 0 0 0,0 0 0 0 0,0 1 0 0 0,0-1 0 0 0,0 0 0 0 0,-1 0 1 0 0,1 1-1 0 0,0-1 0 0 0,0 0 0 0 0,-1 0 0 0 0,1 1 0 0 0,0-1 0 0 0,0 0 0 0 0,-1 0 0 0 0,1 0 0 0 0,-36-3 192 0 0,30 1-208 0 0,0 1 0 0 0,-1 0 0 0 0,1 1 0 0 0,0-1 0 0 0,0 1 0 0 0,0 1 0 0 0,0-1 0 0 0,0 1 0 0 0,-1 0 0 0 0,-6 2 0 0 0,7 0-9 0 0,0 0 0 0 0,0 1 0 0 0,1-1 0 0 0,-1 1 0 0 0,1 1 0 0 0,0-1 0 0 0,0 1 0 0 0,0 0 0 0 0,1 0 0 0 0,-1 0 0 0 0,1 0 0 0 0,0 1 0 0 0,1 0 0 0 0,0 0 0 0 0,-5 10 0 0 0,-3 7 5 0 0,8-13 0 0 0,5-8 0 0 0,-1-1 0 0 0,1 1-12 0 0,-1 0-1 0 0,1 0 1 0 0,0 0-1 0 0,0 0 0 0 0,0 0 1 0 0,1 0-1 0 0,-1-1 1 0 0,0 1-1 0 0,1-1 0 0 0,-1 0 1 0 0,0 0-1 0 0,1 0 1 0 0,0 0-1 0 0,-1 0 0 0 0,1 0 1 0 0,-1-1-1 0 0,1 1 1 0 0,0-1-1 0 0,0 0 0 0 0,-1 0 1 0 0,1 0-1 0 0,0 0 0 0 0,0 0 1 0 0,-1 0-1 0 0,1-1 1 0 0,0 1-1 0 0,-1-1 0 0 0,1 0 1 0 0,-1 0-1 0 0,1 0 1 0 0,-1 0-1 0 0,4-3 0 0 0,13-6-598 0 0,33-22-1577 0 0,-31 19 804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92 399 7368 0 0,'-3'9'215'0'0,"0"0"-1"0"0,-1 1 1 0 0,-5 9 0 0 0,-6 12 714 0 0,-5 17 1635 0 0,11-30-1091 0 0,2 1 0 0 0,-10 34-1 0 0,15-44-1371 0 0,0-1 1378 0 0,9-15-382 0 0,-3 0-1022 0 0,0-1-1 0 0,0 0 0 0 0,0-1 0 0 0,-1 1 0 0 0,-1-1 0 0 0,1 1 1 0 0,1-10-1 0 0,3-12-60 0 0,30-105-14 0 0,49-145-22 0 0,-82 269-27 0 0,8-19-421 0 0,16-31-1 0 0,-26 58 163 0 0,-2 6-45 0 0,0-1 311 0 0,0 0 1 0 0,-1 1-1 0 0,1-1 0 0 0,0 1 1 0 0,-1-1-1 0 0,1 0 1 0 0,-2 4-1 0 0,-2 7 40 0 0,-17 92 5 0 0,12-70-42 0 0,2 0 1 0 0,2 0-1 0 0,-2 43 0 0 0,7 60-1376 0 0,0-136 1304 0 0,0-1 0 0 0,0 1 0 0 0,0 0 0 0 0,0-1 0 0 0,0 1 0 0 0,1-1 0 0 0,-1 1 0 0 0,1-1 0 0 0,-1 1 0 0 0,1-1 0 0 0,-1 1 0 0 0,1-1 0 0 0,0 0 0 0 0,0 1 0 0 0,0-1 0 0 0,-1 0 0 0 0,1 0 0 0 0,1 1 0 0 0,-1-1 0 0 0,1 1 0 0 0,-1-1-888 0 0,0-1 917 0 0,-1 1 0 0 0,1-1 0 0 0,0 0 0 0 0,-1 0 0 0 0,1 0-1 0 0,-1 0 1 0 0,1 0 0 0 0,-1 0 0 0 0,1 0 0 0 0,-1 0 0 0 0,1 0-1 0 0,0 0 1 0 0,-1 0 0 0 0,1 0 0 0 0,-1 0 0 0 0,1 0 0 0 0,-1-1 0 0 0,1 1-1 0 0,-1 0 1 0 0,1 0 0 0 0,-1-1 0 0 0,1 1 0 0 0,-1 0 0 0 0,1-1 0 0 0,-1 1-1 0 0,1 0 1 0 0,0-1 0 0 0,11-10-3050 0 0,-8 6 70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40 307 11976 0 0,'0'0'1296'0'0,"-4"-2"-1296"0"0,-6-3 0 0 0,2-4 0 0 0,8-5 0 0 0,0 2 0 0 0,-3-4 0 0 0,0 5 0 0 0,3-2 0 0 0,-4-2 0 0 0,4 3 0 0 0,-3-4-3560 0 0,-1 5-688 0 0</inkml:trace>
  <inkml:trace contextRef="#ctx0" brushRef="#br0" timeOffset="1">50 1 8288 0 0,'0'0'904'0'0,"3"8"-904"0"0,2 0 0 0 0,-3-4 96 0 0,-2-1 8 0 0,11 10 104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12440 0 0,'-4'0'184'0'0,"3"0"-113"0"0,0 0 0 0 0,0 0 0 0 0,0 0 1 0 0,1 1-1 0 0,-1-1 0 0 0,0 0 0 0 0,0 0 0 0 0,0 1 0 0 0,0-1 0 0 0,1 0 1 0 0,-1 1-1 0 0,0-1 0 0 0,0 0 0 0 0,1 1 0 0 0,-2 0 0 0 0,-3 4 560 0 0,0 1 1 0 0,0-1-1 0 0,-5 9 0 0 0,-2 2 883 0 0,10-14-1341 0 0,1 1 0 0 0,0 0 0 0 0,-1-1 0 0 0,1 1 0 0 0,0 0 0 0 0,0-1 0 0 0,0 1 0 0 0,1 0 0 0 0,-1 0 0 0 0,1 0 0 0 0,-1 0 0 0 0,1 4 0 0 0,-2 12 271 0 0,-15 80 543 0 0,8-60-874 0 0,6-24-194 0 0,0 0 1 0 0,-1 0-1 0 0,-6 15 0 0 0,8-26-524 0 0,-2 5 952 0 0</inkml:trace>
  <inkml:trace contextRef="#ctx0" brushRef="#br0" timeOffset="1">220 183 2304 0 0,'0'0'101'0'0,"0"1"1"0"0,0 0-31 0 0,0 0 0 0 0,0 0 0 0 0,0 1 0 0 0,0-1 0 0 0,1 0 0 0 0,-1 0 0 0 0,0 1 0 0 0,1-1 0 0 0,-1 0 0 0 0,0 0 0 0 0,1 0 0 0 0,0 2 0 0 0,2 2 1395 0 0,-3-5-1107 0 0,0 1 0 0 0,0 0 0 0 0,0 0 0 0 0,0-1 0 0 0,1 1 0 0 0,-1 0 0 0 0,0 0 0 0 0,0-1 0 0 0,1 1 0 0 0,-1 0 0 0 0,1-1 0 0 0,-1 1 0 0 0,0 0 0 0 0,1-1 0 0 0,-1 1 0 0 0,1 0 0 0 0,0-1 0 0 0,-1 1 0 0 0,1-1 0 0 0,-1 1 0 0 0,1-1 0 0 0,0 0 0 0 0,-1 1 0 0 0,1-1 0 0 0,0 0 0 0 0,0 1 0 0 0,0-1 0 0 0,1 0-164 0 0,-1 0 0 0 0,0 0-1 0 0,0-1 1 0 0,0 1 0 0 0,0 0 0 0 0,0-1 0 0 0,1 1-1 0 0,-1-1 1 0 0,0 1 0 0 0,0-1 0 0 0,0 0-1 0 0,0 1 1 0 0,0-1 0 0 0,-1 0 0 0 0,3-1 0 0 0,1-2 9 0 0,-1 0 0 0 0,1-1 0 0 0,-1 1 0 0 0,0-1 0 0 0,0 0 0 0 0,4-8 0 0 0,-6 11-176 0 0,-1 0 0 0 0,1 0-1 0 0,-1-1 1 0 0,1 1 0 0 0,-1 0 0 0 0,0 0 0 0 0,0-1 0 0 0,0 1 0 0 0,0 0-1 0 0,0-1 1 0 0,0 1 0 0 0,-1 0 0 0 0,1 0 0 0 0,-1-1 0 0 0,1 1 0 0 0,-1 0 0 0 0,0 0-1 0 0,0 0 1 0 0,0 0 0 0 0,0 0 0 0 0,-3-4 0 0 0,3 5-43 0 0,0 0-1 0 0,0 0 1 0 0,0 1 0 0 0,0-1-1 0 0,0 0 1 0 0,0 1 0 0 0,0-1 0 0 0,0 0-1 0 0,0 1 1 0 0,0-1 0 0 0,0 1-1 0 0,0 0 1 0 0,-1-1 0 0 0,1 1-1 0 0,0 0 1 0 0,0 0 0 0 0,-2-1-1 0 0,1 1-4 0 0,1 1 0 0 0,-1-1 0 0 0,0 0-1 0 0,0 1 1 0 0,0-1 0 0 0,1 1-1 0 0,-1 0 1 0 0,0-1 0 0 0,0 1 0 0 0,1 0-1 0 0,-1 0 1 0 0,1 0 0 0 0,-1 0-1 0 0,-1 2 1 0 0,-8 7 41 0 0,1 0-1 0 0,0 1 1 0 0,0 0-1 0 0,2 1 1 0 0,-1 0 0 0 0,1 0-1 0 0,1 1 1 0 0,-11 25-1 0 0,16-34-91 0 0,1 0-1 0 0,0 0 1 0 0,0 0 0 0 0,0 1-1 0 0,1-1 1 0 0,-1 8-1 0 0,1-11-10 0 0,0 0-1 0 0,0 0 1 0 0,0 0-1 0 0,0 0 0 0 0,0 0 1 0 0,0 0-1 0 0,0 0 1 0 0,1 0-1 0 0,-1 0 1 0 0,0 0-1 0 0,1 0 1 0 0,-1 0-1 0 0,1 0 1 0 0,-1 0-1 0 0,1 0 1 0 0,-1 0-1 0 0,1 0 1 0 0,0 0-1 0 0,-1 0 1 0 0,1-1-1 0 0,0 1 0 0 0,0 0 1 0 0,-1-1-1 0 0,1 1 1 0 0,0 0-1 0 0,0-1 1 0 0,0 1-1 0 0,0-1 1 0 0,0 1-1 0 0,0-1 1 0 0,1 1-1 0 0,9-1-1147 0 0,-1 0-38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10136 0 0,'0'0'5365'0'0,"0"-2"-4642"0"0,0-4-332 0 0,-1 2-201 0 0,1 0 0 0 0,0 0 0 0 0,0 0 0 0 0,0 0 0 0 0,1 1 0 0 0,-1-1 0 0 0,1 0 0 0 0,0 0 0 0 0,0 0 0 0 0,1 1 0 0 0,-1-1 0 0 0,1 1 0 0 0,-1-1 0 0 0,1 1 0 0 0,0 0 0 0 0,3-5 0 0 0,-4 7-152 0 0,0 0 0 0 0,0 0 0 0 0,-1 0 0 0 0,1 0 0 0 0,0 1 1 0 0,0-1-1 0 0,0 0 0 0 0,0 0 0 0 0,0 1 0 0 0,0-1 0 0 0,0 0 0 0 0,0 1 1 0 0,0-1-1 0 0,0 1 0 0 0,0 0 0 0 0,0-1 0 0 0,1 1 0 0 0,-1 0 0 0 0,0-1 1 0 0,0 1-1 0 0,0 0 0 0 0,1 0 0 0 0,-1 0 0 0 0,0 0 0 0 0,0 0 0 0 0,0 1 1 0 0,0-1-1 0 0,1 0 0 0 0,-1 0 0 0 0,0 1 0 0 0,0-1 0 0 0,0 1 0 0 0,0-1 1 0 0,0 1-1 0 0,0-1 0 0 0,0 1 0 0 0,0 0 0 0 0,0-1 0 0 0,0 1 0 0 0,0 0 1 0 0,0 0-1 0 0,0 0 0 0 0,1 2 0 0 0,2 1-217 0 0,0 1-1 0 0,-1 0 1 0 0,1 1-1 0 0,-1-1 1 0 0,0 1-1 0 0,-1-1 1 0 0,4 10-1 0 0,3 11-622 0 0,3 9 58 0 0,-7-10-4347 0 0,-2-9-703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21 240 7976 0 0,'0'0'720'0'0,"-10"-9"-576"0"0,8 8-70 0 0,1-1 0 0 0,0 0 0 0 0,0 1 0 0 0,0-1 1 0 0,0 0-1 0 0,0 0 0 0 0,1 0 0 0 0,-1 0 0 0 0,1 0 0 0 0,-1 0 1 0 0,1 0-1 0 0,0 0 0 0 0,-1 0 0 0 0,1 0 0 0 0,0 0 0 0 0,0 0 1 0 0,1-2-1 0 0,7-39 1875 0 0,-6 33-1707 0 0,2-5 367 0 0,0 0-1 0 0,10-21 0 0 0,-11 29-400 0 0,1 0 0 0 0,-1 0-1 0 0,1 1 1 0 0,1 0 0 0 0,-1-1-1 0 0,11-9 1 0 0,-13 14-202 0 0,0 0 0 0 0,0 0 0 0 0,1 1-1 0 0,-1-1 1 0 0,1 0 0 0 0,0 1 0 0 0,-1 0 0 0 0,1-1 0 0 0,0 1 0 0 0,0 0 0 0 0,0 1 0 0 0,0-1 0 0 0,5 0 0 0 0,5 1-166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5984 0 0,'0'1'273'0'0,"0"14"-75"0"0,0-7 362 0 0,0-11 1775 0 0,1-1-1807 0 0,-1 1-1 0 0,1-1 1 0 0,0 1 0 0 0,0-1-1 0 0,0 1 1 0 0,0 0-1 0 0,0 0 1 0 0,3-5-1 0 0,-3 7 247 0 0,0-9 1553 0 0,-1 10-2321 0 0,1-1 0 0 0,0 0 0 0 0,0 1 0 0 0,-1-1 0 0 0,1 1 0 0 0,0-1 0 0 0,0 1-1 0 0,0 0 1 0 0,0-1 0 0 0,-1 1 0 0 0,1 0 0 0 0,0-1 0 0 0,0 1 0 0 0,0 0 0 0 0,0 0-1 0 0,0 0 1 0 0,0 0 0 0 0,0 0 0 0 0,0 0 0 0 0,0 0 0 0 0,0 0 0 0 0,1 1 0 0 0,27 7 295 0 0,-6-1 368 0 0,98 9 1465 0 0,-70-9-1662 0 0,-37-5-373 0 0,1 1 1 0 0,0-2 0 0 0,20 0 0 0 0,49-10 877 0 0,160-37-1 0 0,-118 6-752 0 0,-66 18-224 0 0,105-45 0 0 0,-83 32 0 0 0,-27 10-3 0 0,23-9 114 0 0,40-12 125 0 0,-88 33-387 0 0,-24 10-323 0 0,-1 1-1 0 0,0-1 0 0 0,1 1 1 0 0,-1 0-1 0 0,9-1 1 0 0,-3 1-4722 0 0,-1-5-1545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4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44 8288 0 0,'0'0'756'0'0,"-11"-8"-608"0"0,8 5 192 0 0,0 0 1 0 0,0-1 0 0 0,0 2-1 0 0,0-1 1 0 0,0 0 0 0 0,-1 0-1 0 0,0 1 1 0 0,1 0 0 0 0,-1 0-1 0 0,0 0 1 0 0,-8-3 0 0 0,11 5-331 0 0,0 0 0 0 0,1-1 0 0 0,-1 1 1 0 0,0 0-1 0 0,1 0 0 0 0,-1 0 0 0 0,0 0 1 0 0,0-1-1 0 0,1 1 0 0 0,-1 0 0 0 0,0 0 1 0 0,0 0-1 0 0,0 1 0 0 0,1-1 0 0 0,-1 0 1 0 0,0 0-1 0 0,0 0 0 0 0,1 0 0 0 0,-1 1 1 0 0,0-1-1 0 0,1 0 0 0 0,-2 1 0 0 0,0 1 197 0 0,-12 2 166 0 0,0 1-1 0 0,0 1 0 0 0,0 0 1 0 0,1 1-1 0 0,0 0 0 0 0,1 1 1 0 0,0 1-1 0 0,0 0 0 0 0,0 0 1 0 0,-16 20-1 0 0,4-1 537 0 0,1 2 1 0 0,2 1-1 0 0,-29 57 0 0 0,46-81-905 0 0,-7 12-2 0 0,2 1 0 0 0,0 0-1 0 0,1 1 1 0 0,1 0 0 0 0,1 0 0 0 0,-4 23-1 0 0,7-22-1 0 0,1 0 0 0 0,1 1 0 0 0,2 28 0 0 0,0-44 0 0 0,0 0 0 0 0,0 0 0 0 0,0 0 0 0 0,1 0 0 0 0,0 0 0 0 0,0-1 0 0 0,1 1 0 0 0,0-1 0 0 0,0 0 0 0 0,0 1 0 0 0,1-1 0 0 0,0-1 0 0 0,0 1 0 0 0,10 10 0 0 0,-10-13 0 0 0,1 3 0 0 0,0-1 0 0 0,1-1 0 0 0,-1 1 0 0 0,1-1 0 0 0,0 0 0 0 0,1 0 0 0 0,-1 0 0 0 0,0-1 0 0 0,1 0 0 0 0,10 3 0 0 0,9 0 0 0 0,-17-3 0 0 0,1 0 0 0 0,0-1 0 0 0,-1 0 0 0 0,1-1 0 0 0,0 0 0 0 0,15-1 0 0 0,79-15 0 0 0,-83 12-1 0 0,-1-1 0 0 0,0-1 0 0 0,20-7 0 0 0,59-27 264 0 0,-72 28-56 0 0,105-44 287 0 0,-108 44-494 0 0,-2 0 0 0 0,32-21 0 0 0,-31 17 0 0 0,-19 12 0 0 0,1-1 0 0 0,-1 0 0 0 0,0 0 0 0 0,0 0 0 0 0,0 0 0 0 0,0-1 0 0 0,-1 1 0 0 0,0-1 0 0 0,5-9 0 0 0,-3 3 0 0 0,0 1 0 0 0,-1-1 0 0 0,0 0 0 0 0,1-11 0 0 0,-1 5-6 0 0,-1 1 0 0 0,-1-1 1 0 0,-1 0-1 0 0,-1-31 0 0 0,-1 40-18 0 0,0-1-1 0 0,0 1 1 0 0,-1 0 0 0 0,-1-1 0 0 0,1 1 0 0 0,-1 0-1 0 0,-1 0 1 0 0,0 1 0 0 0,0-1 0 0 0,0 1 0 0 0,-8-11-1 0 0,4 9 26 0 0,0 0-1 0 0,0 1 1 0 0,-1-1 0 0 0,0 2-1 0 0,0-1 1 0 0,0 2-1 0 0,-1-1 1 0 0,-1 1-1 0 0,1 0 1 0 0,-1 1-1 0 0,-15-5 1 0 0,-14-7 133 0 0,28 11-153 0 0,1 2 0 0 0,-24-8 0 0 0,10 7-152 0 0,-181-50-2162 0 0,185 49 1320 0 0,3 5-10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2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0 556 10104 0 0,'0'0'769'0'0,"0"7"5144"0"0,2-8-5652 0 0,2-4-68 0 0,0 0-1 0 0,0 0 0 0 0,-1-1 0 0 0,1 1 0 0 0,-1-1 0 0 0,0 0 0 0 0,-1 0 0 0 0,1 0 0 0 0,-1 0 0 0 0,1-10 0 0 0,3-11 591 0 0,1-33 1 0 0,-4 30-221 0 0,5-54-695 0 0,4-40 93 0 0,-7 80 118 0 0,-5 30-34 0 0,1 0 0 0 0,1 0 1 0 0,5-18-1 0 0,-6 29-23 0 0,1-4 49 0 0,0 0-1 0 0,0-1 0 0 0,1-13 0 0 0,-3 21-17 0 0,7 4 11 0 0,-1 3-56 0 0,0 0 0 0 0,0 0 0 0 0,0 0 0 0 0,-1 1 0 0 0,-1 0 0 0 0,1-1 0 0 0,3 13 0 0 0,145 379 203 0 0,-148-380-193 0 0,0 1 0 0 0,3 36-1 0 0,-2-34-13 0 0,-5-18-13 0 0,0-1 0 0 0,0 1 1 0 0,0-1-1 0 0,0 1 1 0 0,-1 4-1 0 0,0 14-286 0 0,0-13-3424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48 600 8288 0 0,'26'81'864'0'0,"-25"-78"-775"0"0,0-1-1 0 0,0 1 1 0 0,1-1 0 0 0,-1 0 0 0 0,1 1 0 0 0,0-1-1 0 0,-1 0 1 0 0,1 0 0 0 0,0 0 0 0 0,0 0 0 0 0,0-1 0 0 0,4 3-1 0 0,-1-1 161 0 0,0-1-1 0 0,1 1 1 0 0,-1-1-1 0 0,8 2 1 0 0,-12-4-232 0 0,-1 0 1 0 0,1 0-1 0 0,-1 0 1 0 0,1-1-1 0 0,-1 1 1 0 0,1 0-1 0 0,-1 0 1 0 0,1 0-1 0 0,-1 0 1 0 0,1 0-1 0 0,-1-1 1 0 0,1 1-1 0 0,-1 0 1 0 0,0 0-1 0 0,1-1 0 0 0,-1 1 1 0 0,1 0-1 0 0,-1 0 1 0 0,0-1-1 0 0,1 1 1 0 0,-1-1-1 0 0,0 1 1 0 0,1 0-1 0 0,-1-1 1 0 0,0 1-1 0 0,1-1 1 0 0,7-16 419 0 0,-4 10-167 0 0,-3 3-202 0 0,0 0 1 0 0,0 0-1 0 0,0-1 1 0 0,0 1-1 0 0,0 0 1 0 0,-1 0-1 0 0,0-7 1 0 0,1-3 61 0 0,0-1-12 0 0,0-1-1 0 0,-2 0 0 0 0,1 1 1 0 0,-2-1-1 0 0,-5-24 1 0 0,-27-74 343 0 0,23 86-238 0 0,3 0 0 0 0,0 0 0 0 0,1-1 0 0 0,-3-40 1 0 0,9 52 8 0 0,1-1 0 0 0,1 1 0 0 0,1-1 0 0 0,4-21 0 0 0,-3 29-130 0 0,-1 0 1 0 0,1 1-1 0 0,1-1 0 0 0,0 1 1 0 0,0 0-1 0 0,0 0 0 0 0,1 1 1 0 0,1-1-1 0 0,6-7 0 0 0,4 2 40 0 0,-15 13-137 0 0,-1 1 1 0 0,1 0 0 0 0,0-1 0 0 0,0 1 0 0 0,-1 0 0 0 0,1-1-1 0 0,0 1 1 0 0,0 0 0 0 0,0 0 0 0 0,-1 0 0 0 0,1 0-1 0 0,0 0 1 0 0,0 0 0 0 0,0 0 0 0 0,-1 0 0 0 0,1 0 0 0 0,0 0-1 0 0,0 0 1 0 0,0 0 0 0 0,-1 1 0 0 0,3-1 0 0 0,-3 1-6 0 0,1-1 1 0 0,0 1-1 0 0,0-1 1 0 0,-1 1-1 0 0,1-1 1 0 0,0 1-1 0 0,-1-1 1 0 0,1 1-1 0 0,-1-1 1 0 0,1 1-1 0 0,-1 0 1 0 0,1 0-1 0 0,-1-1 1 0 0,1 1-1 0 0,-1 0 1 0 0,1 0-1 0 0,-1-1 1 0 0,0 1-1 0 0,0 0 1 0 0,1 0-1 0 0,-1 0 1 0 0,0 0-1 0 0,0-1 1 0 0,0 1-1 0 0,0 0 1 0 0,0 0-1 0 0,0 0 1 0 0,0 0-1 0 0,0 0 1 0 0,0-1-1 0 0,0 1 1 0 0,-1 1-1 0 0,1 1 10 0 0,-1 12 14 0 0,0-1-1 0 0,-1 1 0 0 0,-1-1 1 0 0,0 0-1 0 0,-7 21 0 0 0,-32 65-654 0 0,31-77 501 0 0,-4 12 222 0 0,-2 4 111 0 0,-32 54-1 0 0,45-87-293 0 0,-9 22-342 0 0,7-8-172 0 0,5-13-3680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8288 0 0,'-5'6'116'0'0,"3"-4"-39"0"0,0 1 0 0 0,0-1 1 0 0,0 1-1 0 0,0-1 0 0 0,0 1 1 0 0,1 0-1 0 0,-1 0 0 0 0,1-1 1 0 0,-1 5-1 0 0,-6 22-177 0 0,3-14 668 0 0,0 1 1 0 0,2 0-1 0 0,0 0 0 0 0,1 0 1 0 0,0 0-1 0 0,2 22 1 0 0,1-25 6 0 0,0 1 0 0 0,2 0 1 0 0,0-1-1 0 0,4 15 0 0 0,-4-20-417 0 0,0-1 0 0 0,1 1-1 0 0,-1-1 1 0 0,1 0 0 0 0,1 0-1 0 0,-1 0 1 0 0,1-1 0 0 0,8 8-1 0 0,-12-12-119 0 0,1-2 0 0 0,-1 1-1 0 0,1 0 1 0 0,0 0-1 0 0,0 0 1 0 0,-1-1-1 0 0,1 1 1 0 0,0-1 0 0 0,0 1-1 0 0,0-1 1 0 0,-1 0-1 0 0,1 0 1 0 0,0 0-1 0 0,0 0 1 0 0,0 0 0 0 0,0 0-1 0 0,0 0 1 0 0,3-2-1 0 0,-2 2 63 0 0,0-1-1 0 0,0 0 0 0 0,0 0 1 0 0,-1 0-1 0 0,1 0 1 0 0,0 0-1 0 0,0-1 0 0 0,-1 1 1 0 0,1-1-1 0 0,-1 0 1 0 0,4-2-1 0 0,1-5-76 0 0,-1 0-1 0 0,0 0 1 0 0,-1 0-1 0 0,1-1 0 0 0,-2 1 1 0 0,1-1-1 0 0,3-15 1 0 0,0-4-30 0 0,7-41-1 0 0,-13 58 9 0 0,0-1 0 0 0,-1 1 0 0 0,0 0 0 0 0,-1-1 0 0 0,-3-19 0 0 0,3 29-3 0 0,0 1 0 0 0,-1-1 0 0 0,1 1 0 0 0,-1-1 0 0 0,0 1 0 0 0,0 0 0 0 0,0-1 0 0 0,0 1 0 0 0,0 0 0 0 0,-1 0 0 0 0,1 0-1 0 0,0 0 1 0 0,-1 0 0 0 0,0 0 0 0 0,1 0 0 0 0,-1 0 0 0 0,0 1 0 0 0,0-1 0 0 0,0 0 0 0 0,0 1 0 0 0,-1 0 0 0 0,1 0 0 0 0,0-1 0 0 0,0 1 0 0 0,-1 1 0 0 0,1-1 0 0 0,0 0 0 0 0,-1 0 0 0 0,1 1 0 0 0,-1 0 0 0 0,1-1 0 0 0,-1 1-1 0 0,-4 0 1 0 0,4 0-147 0 0,-1 1 0 0 0,1-1 0 0 0,-1 1 0 0 0,1 0 0 0 0,0 0 0 0 0,-1 0 0 0 0,1 0-1 0 0,0 0 1 0 0,0 1 0 0 0,-1-1 0 0 0,1 1 0 0 0,-3 3 0 0 0,2-3-358 0 0,-16 10-5631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0 607 11312 0 0,'0'0'857'0'0,"1"-19"-474"0"0,3 3 3160 0 0,13-27 0 0 0,-16 40-3198 0 0,1-1 0 0 0,0 0 0 0 0,-1 0 0 0 0,0 0 0 0 0,0 0 0 0 0,0 0 0 0 0,0-7 0 0 0,2-9-26 0 0,-2 18-294 0 0,-1 0 0 0 0,0 1 0 0 0,1-1 0 0 0,-1 0 0 0 0,0 0-1 0 0,0 0 1 0 0,0 0 0 0 0,0 1 0 0 0,0-1 0 0 0,0 0-1 0 0,-1-3 1 0 0,0 4-17 0 0,1 0 0 0 0,-1 0 0 0 0,1 0 0 0 0,0 0 0 0 0,0 0 0 0 0,-1 0 0 0 0,1 0 0 0 0,0 0 0 0 0,0 0 0 0 0,0-1 0 0 0,0 1 0 0 0,0 0 0 0 0,1 0 0 0 0,-1-1 0 0 0,1-3-21 0 0,-1 4-26 0 0,5-8 985 0 0,15-29-872 0 0,4-11-106 0 0,-16 35 19 0 0,-1 0 0 0 0,-1 0 0 0 0,9-29 0 0 0,-5 7 205 0 0,22-50-1 0 0,-12 36-210 0 0,-16 41 19 0 0,0 0 0 0 0,1 0 0 0 0,0 1 0 0 0,0-1 0 0 0,10-10 0 0 0,-10 14 0 0 0,-5 5 0 0 0,0 0 0 0 0,0 0 0 0 0,1 0 0 0 0,-1-1 0 0 0,0 1 0 0 0,0 0 0 0 0,0 0 0 0 0,1 0 0 0 0,-1 0 0 0 0,0 0 0 0 0,0-1 0 0 0,1 1 0 0 0,-1 0 0 0 0,0 0 0 0 0,1 0 0 0 0,-1 0 0 0 0,0 0 0 0 0,0 0 0 0 0,1 0 0 0 0,-1 0 0 0 0,0 0 0 0 0,1 0 0 0 0,-1 0 0 0 0,0 0 0 0 0,0 0 0 0 0,1 0 0 0 0,-1 0 0 0 0,0 0 0 0 0,1 1 0 0 0,-1-1 0 0 0,0 0 0 0 0,0 0 0 0 0,1 0 0 0 0,-1 0 0 0 0,0 0 0 0 0,0 1 0 0 0,0-1 0 0 0,1 0 0 0 0,-1 0 0 0 0,0 1 0 0 0,0-1 0 0 0,0 0 0 0 0,1 0 0 0 0,-1 0 0 0 0,0 1 0 0 0,0-1 0 0 0,0 0 0 0 0,0 1 0 0 0,0-1 0 0 0,1 1 0 0 0,5 7 0 0 0,-1-1 0 0 0,1 2 0 0 0,-1-1 0 0 0,-1 1 0 0 0,1-1 0 0 0,-2 1 0 0 0,1 1 0 0 0,2 11 0 0 0,15 82 0 0 0,-18-86 0 0 0,7 67 0 0 0,-7-51 0 0 0,12 57 0 0 0,-11-78 0 0 0,2-1 0 0 0,-6-11 0 0 0,0 0 0 0 0,1 1 0 0 0,-1-1 0 0 0,0 0 0 0 0,0 0 0 0 0,0 0 0 0 0,0 0 0 0 0,1 1 0 0 0,-1-1 0 0 0,0 0 0 0 0,0 0 0 0 0,0 0 0 0 0,1 0 0 0 0,-1 0 0 0 0,0 1 0 0 0,0-1 0 0 0,0 0 0 0 0,1 0 0 0 0,-1 0 0 0 0,0 0 0 0 0,0 0 0 0 0,1 0 0 0 0,-1 0 0 0 0,0 0 0 0 0,0 0 0 0 0,1 0 0 0 0,-1 0 0 0 0,0 0 0 0 0,1 0 0 0 0,1-3 1 0 0,-1 1-1 0 0,1-1 1 0 0,-1 0-1 0 0,1 1 1 0 0,-1-1-1 0 0,2-4 1 0 0,-1 1 7 0 0,6-12 0 0 0,1 0 0 0 0,21-33 0 0 0,-27 46-12 0 0,0 1 0 0 0,1 0 0 0 0,0 0-1 0 0,0 0 1 0 0,0 0 0 0 0,0 0 0 0 0,0 1 0 0 0,1 0 0 0 0,-1 0 0 0 0,1 0 0 0 0,0 1 0 0 0,0-1 0 0 0,0 1 0 0 0,0 0 0 0 0,9-2 0 0 0,-12 4 2 0 0,0 0-1 0 0,-1 0 1 0 0,1 0-1 0 0,0 0 1 0 0,-1 0 0 0 0,1 0-1 0 0,0 1 1 0 0,0-1 0 0 0,-1 0-1 0 0,1 1 1 0 0,-1 0 0 0 0,1-1-1 0 0,0 1 1 0 0,-1 0-1 0 0,0 0 1 0 0,1 0 0 0 0,-1 0-1 0 0,1 0 1 0 0,-1 0 0 0 0,0 0-1 0 0,0 0 1 0 0,1 0 0 0 0,-1 1-1 0 0,0-1 1 0 0,0 1-1 0 0,0-1 1 0 0,-1 0 0 0 0,1 1-1 0 0,1 2 1 0 0,0 2 0 0 0,1 1-1 0 0,-1-1 1 0 0,0 1-1 0 0,0 0 1 0 0,1 12 0 0 0,-2-7-237 0 0,-1 0 1 0 0,0-1 0 0 0,-3 23-1 0 0,-2-4-5727 0 0,-2-7-1495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50 182 8752 0 0,'0'1'74'0'0,"0"0"-1"0"0,0-1 1 0 0,0 1 0 0 0,0 0 0 0 0,0-1-1 0 0,0 1 1 0 0,0 0 0 0 0,0-1 0 0 0,-1 1 0 0 0,1 0-1 0 0,0-1 1 0 0,0 1 0 0 0,-1 0 0 0 0,1-1 0 0 0,0 1-1 0 0,-1-1 1 0 0,1 1 0 0 0,-1 0 0 0 0,1-1 0 0 0,-1 1-1 0 0,1-1 1 0 0,-1 0 0 0 0,1 1 0 0 0,-1-1 0 0 0,0 1-1 0 0,1-1 1 0 0,-1 0 0 0 0,1 1 0 0 0,-2-1-1 0 0,-1 1 637 0 0,-1 0 0 0 0,1-1 0 0 0,0 0 0 0 0,0 0 0 0 0,-5 0 0 0 0,1 0 370 0 0,6-2-778 0 0,1 0-1 0 0,-1 0 1 0 0,1 0 0 0 0,-1 0 0 0 0,1 0 0 0 0,0 0 0 0 0,0-4-1 0 0,0-142-325 0 0,-1 131-4515 0 0,-2 2-1545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13360 0 0,'-3'4'3135'0'0,"-8"5"-3135"0"0,1-2-79 0 0,0 0-6561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15552 0 0,'0'0'1407'0'0,"-1"1"-1161"0"0,-1 2-217 0 0,0 0 1 0 0,1 0 0 0 0,0 0-1 0 0,-1-1 1 0 0,1 1-1 0 0,0 0 1 0 0,0 1-1 0 0,1-1 1 0 0,-1 0-1 0 0,0 0 1 0 0,1 0 0 0 0,0 4-1 0 0,2 44 230 0 0,-1-32-260 0 0,0 78 18 0 0,2 31-1154 0 0,0-89-2936 0 0,-2 0-1373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5064 0 0,'-7'-4'7944'0'0,"4"12"-6808"0"0,1-2-967 0 0,0 0 0 0 0,1-1 0 0 0,-1 1 0 0 0,1 0 0 0 0,0 0 0 0 0,1 0 1 0 0,0 0-1 0 0,0 0 0 0 0,1 8 0 0 0,1 7-108 0 0,8 26 0 0 0,-4-27-35 0 0,1 0 1 0 0,13 24-1 0 0,-11-24-18 0 0,-5-13 32 0 0,0-1 1 0 0,0 0 0 0 0,1 0-1 0 0,0-1 1 0 0,0 1 0 0 0,0-1 0 0 0,1 0-1 0 0,7 5 1 0 0,-5-6-14 0 0,1-4 39 0 0,-7 0-48 0 0,0-1 0 0 0,0 0 0 0 0,0 0 0 0 0,0 1 0 0 0,-1-1 0 0 0,1-1 0 0 0,0 1 0 0 0,-1 0 0 0 0,1 0 0 0 0,-1-1-1 0 0,1 1 1 0 0,-1 0 0 0 0,3-4 0 0 0,12-24 165 0 0,-5 9-57 0 0,6-19 125 0 0,-10 21-203 0 0,-4 11-17 0 0,-3 6-24 0 0,1-1 0 0 0,0 1 0 0 0,-1-1 0 0 0,1 1 0 0 0,0-1-1 0 0,0 1 1 0 0,0-1 0 0 0,0 1 0 0 0,0 0 0 0 0,3-2 0 0 0,0-2 3 0 0,-4 5-11 0 0,1-1-1 0 0,-1 1 1 0 0,0-1-1 0 0,1 1 1 0 0,-1 0-1 0 0,1-1 0 0 0,-1 1 1 0 0,0 0-1 0 0,1-1 1 0 0,-1 1-1 0 0,1 0 0 0 0,-1 0 1 0 0,1-1-1 0 0,-1 1 1 0 0,1 0-1 0 0,-1 0 0 0 0,1 0 1 0 0,-1 0-1 0 0,1 0 1 0 0,-1 0-1 0 0,1-1 0 0 0,-1 1 1 0 0,1 0-1 0 0,-1 1 1 0 0,1-1-1 0 0,-1 0 1 0 0,1 0-1 0 0,-1 0 0 0 0,1 0 1 0 0,-1 0-1 0 0,1 0 1 0 0,0 1-1 0 0,0-1-6 0 0,6 2-2 0 0,-2-1 10 0 0,-1 0 0 0 0,1 0 0 0 0,-1 1-1 0 0,0-1 1 0 0,0 1 0 0 0,6 4-1 0 0,-8-5 2 0 0,1 1-2 0 0,12-1 13 0 0,-11-1 9 0 0,0-1 0 0 0,0 0-1 0 0,0 0 1 0 0,0 0 0 0 0,0 0-1 0 0,0 0 1 0 0,0-1 0 0 0,0 0-1 0 0,0 0 1 0 0,-1 0 0 0 0,1 0-1 0 0,-1 0 1 0 0,1-1 0 0 0,-1 0-1 0 0,0 1 1 0 0,0-1-1 0 0,0-1 1 0 0,0 1 0 0 0,-1 0-1 0 0,3-5 1 0 0,6-9-504 0 0,-1 0 1 0 0,-1-1-1 0 0,7-18 0 0 0,-9 21-478 0 0,-3 4-402 0 0,-1 2-3587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39:5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 7832 0 0,'-15'-4'356'0'0,"13"4"2184"0"0,3 0-2351 0 0,21 13 139 0 0,-15-10-172 0 0,0 0 0 0 0,-1 1 0 0 0,0 0 0 0 0,0 0 0 0 0,0 1 0 0 0,10 9 0 0 0,19 20 908 0 0,-11-12 1989 0 0,-23-22-2972 0 0,1 3-3 0 0,-2-1-22 0 0,0 3-34 0 0,-1-3-17 0 0,1-1 0 0 0,-1 0 0 0 0,0 1-1 0 0,0-1 1 0 0,1 0 0 0 0,-1 1-1 0 0,0-1 1 0 0,0 0 0 0 0,-1 0-1 0 0,1 0 1 0 0,-2 1 0 0 0,3-1-2 0 0,-1 0 2 0 0,0 0 0 0 0,0 0 0 0 0,0 0 0 0 0,0 0 0 0 0,0-1-1 0 0,0 1 1 0 0,-1 0 0 0 0,1 0 0 0 0,0-1 0 0 0,0 1 0 0 0,-3 0-1 0 0,-2 2 2 0 0,1 0-1 0 0,-1 1 0 0 0,0-1-1 0 0,0-1 1 0 0,0 1 0 0 0,0-1-1 0 0,-1 0 1 0 0,1 0-1 0 0,0-1 1 0 0,-11 1 0 0 0,-14 4 12 0 0,24-5-17 0 0,6-1 15 0 0,0 0-1 0 0,0 0 0 0 0,0 0 0 0 0,0 0 1 0 0,0 0-1 0 0,0 0 0 0 0,0 0 0 0 0,0 1 0 0 0,1-1 1 0 0,-1 0-1 0 0,0 1 0 0 0,0-1 0 0 0,0 1 1 0 0,0-1-1 0 0,1 0 0 0 0,-1 1 0 0 0,-1 1 0 0 0,1-2-10 0 0,0 1-1 0 0,0 0 1 0 0,0 0-1 0 0,0 1 1 0 0,0-1-1 0 0,0 0 1 0 0,0 0-1 0 0,1 0 1 0 0,-1 1-1 0 0,0-1 0 0 0,1 0 1 0 0,-1 1-1 0 0,1-1 1 0 0,-1 0-1 0 0,1 1 1 0 0,0-1-1 0 0,-1 1 1 0 0,1-1-1 0 0,0 0 1 0 0,0 1-1 0 0,0-1 0 0 0,0 1 1 0 0,1-1-1 0 0,-1 1 1 0 0,0-1-1 0 0,0 0 1 0 0,1 1-1 0 0,-1-1 1 0 0,1 0-1 0 0,-1 1 0 0 0,1-1 1 0 0,0 0-1 0 0,1 2 1 0 0,3 7-12 0 0,0-1 1 0 0,1 0-1 0 0,0 0 0 0 0,0 0 1 0 0,1-1-1 0 0,14 13 0 0 0,-19-19-80 0 0,0 0-1 0 0,1 0 0 0 0,-1 0 0 0 0,1-1 0 0 0,-1 1 0 0 0,1-1 0 0 0,-1 0 1 0 0,1 0-1 0 0,0 0 0 0 0,0 0 0 0 0,0 0 0 0 0,0-1 0 0 0,0 1 0 0 0,0-1 0 0 0,0 0 1 0 0,0 0-1 0 0,0 0 0 0 0,-1 0 0 0 0,1 0 0 0 0,0-1 0 0 0,0 1 0 0 0,0-1 0 0 0,0 0 1 0 0,0 0-1 0 0,0 0 0 0 0,-1 0 0 0 0,1 0 0 0 0,3-3 0 0 0,5-3-5229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 3224 0 0,'-8'12'288'0'0,"7"-9"148"0"0,0-1 0 0 0,0 1 0 0 0,0-1 0 0 0,0 1 0 0 0,1 0 0 0 0,-1 0 0 0 0,1-1 0 0 0,0 1 0 0 0,0 0 0 0 0,0 0-1 0 0,0-1 1 0 0,0 1 0 0 0,1 0 0 0 0,-1 0 0 0 0,1-1 0 0 0,-1 1 0 0 0,1 0 0 0 0,2 3 0 0 0,-1-2-179 0 0,-1 0-1 0 0,1 0 1 0 0,0 0 0 0 0,0-1-1 0 0,1 1 1 0 0,-1-1 0 0 0,1 0-1 0 0,0 1 1 0 0,-1-1 0 0 0,2 0-1 0 0,-1-1 1 0 0,4 4 0 0 0,-6-5-189 0 0,1 0 0 0 0,0-1 1 0 0,0 1-1 0 0,0 0 0 0 0,1-1 1 0 0,-1 1-1 0 0,0-1 1 0 0,0 1-1 0 0,0-1 0 0 0,0 0 1 0 0,0 0-1 0 0,1 0 1 0 0,-1 0-1 0 0,0-1 0 0 0,0 1 1 0 0,0 0-1 0 0,0-1 0 0 0,0 0 1 0 0,0 1-1 0 0,0-1 1 0 0,0 0-1 0 0,0 0 0 0 0,0 0 1 0 0,0 0-1 0 0,0-1 1 0 0,-1 1-1 0 0,1 0 0 0 0,2-4 1 0 0,5-3 326 0 0,-1 0 0 0 0,-1-1 0 0 0,14-20 0 0 0,-18 24-187 0 0,4-5 73 0 0,-2 2-177 0 0,0 1 1 0 0,0-1-1 0 0,1 1 1 0 0,0 1-1 0 0,0-1 1 0 0,13-10-1 0 0,-12 16-45 0 0,-4 1-53 0 0,-1 1 0 0 0,1-1 0 0 0,0 1 0 0 0,0 0 0 0 0,-1 0-1 0 0,1 0 1 0 0,-1 1 0 0 0,1-1 0 0 0,-1 0 0 0 0,0 1 0 0 0,1 0 0 0 0,-1-1 0 0 0,0 1 0 0 0,0 0-1 0 0,0 0 1 0 0,0 0 0 0 0,-1 1 0 0 0,1-1 0 0 0,0 0 0 0 0,1 4 0 0 0,1 1-119 0 0,0 1 0 0 0,0-1 0 0 0,-1 1 0 0 0,0 0 1 0 0,3 13-1 0 0,-4-12-1450 0 0,0 2-4887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10592 0 0,'0'0'488'0'0,"0"1"-12"0"0,-2 8-415 0 0,0 0 0 0 0,2 0 0 0 0,-1-1 0 0 0,1 1 0 0 0,0 0 1 0 0,3 15-1 0 0,-1 1 307 0 0,6 124 1664 0 0,12 35-1189 0 0,-16-157-858 0 0,-2-9 232 0 0,1-7-1321 0 0,-2 1 1 0 0,0 0-1 0 0,0 19 0 0 0,-2-27-366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3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15 142 11544 0 0,'-15'-12'1616'0'0,"16"11"-1230"0"0,2-3-231 0 0,0 1 0 0 0,0 0 0 0 0,0-1 0 0 0,0 1 0 0 0,1 1 0 0 0,-1-1 1 0 0,1 0-1 0 0,6-3 0 0 0,-2 2 46 0 0,1-1 1 0 0,-1 2 0 0 0,11-4 0 0 0,-12 4 2 0 0,1 0 1 0 0,-1 0 0 0 0,-1-1-1 0 0,1 0 1 0 0,7-5 0 0 0,-8 5-101 0 0,0 0 1 0 0,0 0 0 0 0,1 0 0 0 0,12-4 0 0 0,39-15 72 0 0,-39 18-261 0 0,-1 5-7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5984 0 0,'7'0'536'0'0,"3"0"-432"0"0,0 4-104 0 0,5-4 0 0 0,-2 7 1064 0 0,4-3 192 0 0,-2 1 40 0 0,-1 2 8 0 0,-3 2-856 0 0,-1-2-160 0 0,4-3-40 0 0,-3 8-8 0 0,-4-5-144 0 0,-4 2-32 0 0</inkml:trace>
  <inkml:trace contextRef="#ctx0" brushRef="#br0" timeOffset="1">43 86 8752 0 0,'0'0'936'0'0,"0"-11"-936"0"0,7 3 0 0 0,-4 0 640 0 0,4 0 96 0 0,1 4 16 0 0,-6-8 8 0 0,6 1-208 0 0,-1 3 472 0 0,-1 0-520 0 0,1 0-32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8896 0 0,'7'0'477'0'0,"1"0"-1"0"0,-1-1 1 0 0,1 0 0 0 0,-1 0 0 0 0,1 0 0 0 0,-1-1-1 0 0,0 0 1 0 0,0-1 0 0 0,1 1 0 0 0,-2-1 0 0 0,1-1-1 0 0,13-8 931 0 0,-20 11-1406 0 0,0 1 0 0 0,0-1 0 0 0,0 1 1 0 0,-1-1-1 0 0,1 0 0 0 0,0 1 1 0 0,-1-1-1 0 0,1 1 0 0 0,0-1 1 0 0,-1 1-1 0 0,1-1 0 0 0,-1 1 1 0 0,1 0-1 0 0,0-1 0 0 0,-1 1 1 0 0,1-1-1 0 0,-1 1 0 0 0,1 0 1 0 0,-1-1-1 0 0,0 1 0 0 0,1 0 0 0 0,-1 0 1 0 0,1 0-1 0 0,-1-1 0 0 0,1 1 1 0 0,-1 0-1 0 0,0 0 0 0 0,1 0 1 0 0,-1 0-1 0 0,0 0 0 0 0,-20 0-205 0 0,18 1 140 0 0,0 0 1 0 0,-1 0 0 0 0,1 0 0 0 0,0 0 0 0 0,0 1 0 0 0,0 0 0 0 0,0-1 0 0 0,0 1 0 0 0,0 0 0 0 0,1 0 0 0 0,-1 1 0 0 0,0-1 0 0 0,1 0 0 0 0,0 1 0 0 0,0 0 0 0 0,-1-1 0 0 0,1 1 0 0 0,1 0 0 0 0,-1 0 0 0 0,0 0 0 0 0,1 0 0 0 0,0 1 0 0 0,0-1 0 0 0,-2 7 0 0 0,3-7 55 0 0,-1 0 1 0 0,1 1 0 0 0,0-1 0 0 0,0 1-1 0 0,0-1 1 0 0,1 0 0 0 0,-1 1 0 0 0,1-1 0 0 0,0 0-1 0 0,0 1 1 0 0,0-1 0 0 0,0 0 0 0 0,4 6 0 0 0,-3-5-1 0 0,0 0 1 0 0,1 0 0 0 0,0 0 0 0 0,0 0 0 0 0,0 0 0 0 0,0 0 0 0 0,0-1 0 0 0,1 1 0 0 0,5 3 0 0 0,-3-4-330 0 0,1 1 0 0 0,0-1 0 0 0,0 0 0 0 0,0-1 0 0 0,1 1 0 0 0,-1-2 0 0 0,0 1 0 0 0,1-1 0 0 0,0 0 0 0 0,-1 0 0 0 0,11-1 0 0 0,-7 0-3995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5 205 10592 0 0,'0'0'2096'0'0,"2"1"-1583"0"0,-1-1-425 0 0,1 1 0 0 0,-1-1 1 0 0,1 0-1 0 0,-1 0 0 0 0,1 0 1 0 0,-1 0-1 0 0,1 0 0 0 0,-1 0 0 0 0,0-1 1 0 0,1 1-1 0 0,-1 0 0 0 0,1-1 0 0 0,-1 1 1 0 0,1-1-1 0 0,-1 1 0 0 0,2-2 1 0 0,0 0 80 0 0,1 0 0 0 0,-1-1 1 0 0,0 1-1 0 0,0-1 1 0 0,0 0-1 0 0,2-3 1 0 0,2-2 262 0 0,0-1 0 0 0,-1-1 0 0 0,9-18-1 0 0,-11 20-402 0 0,-1-1 0 0 0,0 1 0 0 0,-1-1 0 0 0,0 0 0 0 0,0 0 0 0 0,-1 0 0 0 0,0 0 0 0 0,-1 0 0 0 0,0 0 0 0 0,-1-12 0 0 0,1 20-64 0 0,0 0 0 0 0,0 1 0 0 0,-1-1 0 0 0,1 0 0 0 0,0 0-1 0 0,-1 1 1 0 0,1-1 0 0 0,0 0 0 0 0,-1 0 0 0 0,1 1 0 0 0,-1-1 0 0 0,1 0 0 0 0,-1 1 0 0 0,1-1-1 0 0,-1 1 1 0 0,0-1 0 0 0,1 1 0 0 0,-1-1 0 0 0,0 1 0 0 0,1-1 0 0 0,-1 1 0 0 0,0-1 0 0 0,0 1 0 0 0,1 0-1 0 0,-1 0 1 0 0,0-1 0 0 0,0 1 0 0 0,1 0 0 0 0,-1 0 0 0 0,0 0 0 0 0,0 0 0 0 0,0 0 0 0 0,0 0-1 0 0,1 0 1 0 0,-2 0 0 0 0,-1 0-5 0 0,1 1-1 0 0,0-1 1 0 0,0 0-1 0 0,0 1 1 0 0,0 0-1 0 0,0-1 1 0 0,-1 1-1 0 0,1 0 1 0 0,0 0-1 0 0,1 0 1 0 0,-1 1-1 0 0,-3 1 1 0 0,1 1 16 0 0,-1 1 0 0 0,1 0 1 0 0,1 0-1 0 0,-1 1 0 0 0,1-1 1 0 0,0 1-1 0 0,-4 7 0 0 0,1 2 76 0 0,-6 27-1 0 0,9-29 55 0 0,2 0 1 0 0,0 1-1 0 0,0-1 1 0 0,3 22 0 0 0,-2-30-72 0 0,1 2 31 0 0,0 1 0 0 0,0-1 0 0 0,1 0 0 0 0,-1 0 0 0 0,2 0 1 0 0,-1 0-1 0 0,1 0 0 0 0,0-1 0 0 0,0 1 0 0 0,1-1 0 0 0,0 0 0 0 0,0 0 0 0 0,0 0 1 0 0,1 0-1 0 0,0-1 0 0 0,0 0 0 0 0,11 9 0 0 0,-8-8-68 0 0,0-1 0 0 0,0 0 1 0 0,1 0-1 0 0,0-1 0 0 0,0 0 0 0 0,0-1 0 0 0,0 0 1 0 0,0 0-1 0 0,1-1 0 0 0,-1 0 0 0 0,1 0 0 0 0,19-1 0 0 0,33-1-760 0 0,-41 0 388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76 5528 0 0,'-13'-10'249'0'0,"11"9"-1"0"0,1-2-164 0 0,-1 1 0 0 0,1-1 0 0 0,0 0 0 0 0,0 1 0 0 0,0-1-1 0 0,0 0 1 0 0,1 1 0 0 0,-1-1 0 0 0,1 0 0 0 0,0 0 0 0 0,0 1 0 0 0,0-1 0 0 0,0 0-1 0 0,0 0 1 0 0,1-3 0 0 0,7-12 7455 0 0,-7 30-7418 0 0,0-1 0 0 0,1 1 0 0 0,1-1 0 0 0,0 0 0 0 0,6 16 0 0 0,8 29-12 0 0,0 8 19 0 0,-9-37 29 0 0,8 52 1 0 0,-14-68-65 0 0,0-1 1 0 0,1-1 0 0 0,0 1-1 0 0,0 0 1 0 0,1-1 0 0 0,0 1-1 0 0,11 15 1 0 0,1 4 52 0 0,-10-14-33 0 0,-1-1 0 0 0,0 1 0 0 0,-1 0 0 0 0,-1 0 0 0 0,0 0 0 0 0,0 16 0 0 0,3 11-94 0 0,-3-8-147 0 0,-3-27 144 0 0,0 0 1 0 0,1 0 0 0 0,2 12-1 0 0,-2-13 24 0 0,0-1-1 0 0,0 1 1 0 0,0 10 0 0 0,-1-11 22 0 0,0 1 0 0 0,0 0 1 0 0,3 9-1 0 0,8 22 78 0 0,-7-27-122 0 0,-1 1 0 0 0,0-1 0 0 0,0 1 0 0 0,-1-1 0 0 0,0 1 0 0 0,0 16 0 0 0,0-13-12 0 0,-1 0-1 0 0,5 16 1 0 0,-4-17 47 0 0,0-6-48 0 0,-1 0 0 0 0,1 0 0 0 0,5 12 0 0 0,-4-10-5 0 0,2-1 0 0 0,0-1 0 0 0,-4-6 0 0 0,0-1 0 0 0,0 1 0 0 0,-1-1 0 0 0,1 1 0 0 0,0 0 0 0 0,-1-1 0 0 0,1 1 0 0 0,0 0 0 0 0,-1 0 0 0 0,1-1 0 0 0,-1 1 0 0 0,0 0 0 0 0,1 0 0 0 0,-1 0 0 0 0,1 0-1 0 0,-1 1 1 0 0,0-1 1 0 0,0 0 0 0 0,0 0 0 0 0,1 0 0 0 0,-1 0 0 0 0,0 0-1 0 0,0 0 1 0 0,1 0 0 0 0,-1 0 0 0 0,0 0 0 0 0,1 0 0 0 0,-1 0-1 0 0,1-1 1 0 0,0 3 0 0 0,0-2 4 0 0,0 1-1 0 0,0-1 1 0 0,0 1 0 0 0,-1 0-1 0 0,1-1 1 0 0,-1 1-1 0 0,1 0 1 0 0,-1 0 0 0 0,1 2-1 0 0,3 20 137 0 0,-3-21-112 0 0,4 22 32 0 0,-4-15-61 0 0,0-9 0 0 0,-1 0 0 0 0,1 1 0 0 0,-1-1 0 0 0,1 1 0 0 0,0-1 0 0 0,-1 0 0 0 0,1 0 0 0 0,0 1 0 0 0,0-1 0 0 0,0 0 0 0 0,2 2 0 0 0,9 9 0 0 0,9 10-72 0 0,-20-21 72 0 0,0 0 0 0 0,0 0 0 0 0,-1 0 0 0 0,1 0 0 0 0,0 0 0 0 0,0 0 0 0 0,0 0 0 0 0,-1 0 0 0 0,1 0 0 0 0,-1 0 0 0 0,1 0 0 0 0,-1 0 0 0 0,1 3 0 0 0,1 0 0 0 0,-2-3 0 0 0,1 0 0 0 0,0 0 0 0 0,-1 1 0 0 0,1-1 0 0 0,-1 0 0 0 0,0 1 0 0 0,1-1 0 0 0,-1 0 0 0 0,0 1 0 0 0,0-1 0 0 0,0 0 0 0 0,0 2 0 0 0,2 5 0 0 0,0-4 0 0 0,-1-1 0 0 0,0 1 0 0 0,1 0 0 0 0,-1-1 0 0 0,1 9 0 0 0,0-2 0 0 0,7 11 0 0 0,3 13 0 0 0,-11-29 0 0 0,1 0 1 0 0,1 0-1 0 0,-1 0 0 0 0,5 7 0 0 0,-5-9 6 0 0,0 1 0 0 0,0-1 1 0 0,0 1-1 0 0,0 0 1 0 0,-1-1-1 0 0,1 1 0 0 0,-1 0 1 0 0,0 0-1 0 0,1 6 0 0 0,-2-6-18 0 0,0-3-57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85 191 3224 0 0,'0'0'9092'0'0,"-2"0"-8874"0"0,-12 4 200 0 0,13-4-213 0 0,-1 2-10 0 0,-2 1-120 0 0,1 1 0 0 0,-1-1 0 0 0,1 1 0 0 0,0 0 0 0 0,0 0 0 0 0,1 0 0 0 0,-1 1 1 0 0,1-1-1 0 0,0 1 0 0 0,0-1 0 0 0,0 1 0 0 0,-2 7 0 0 0,-1 11 364 0 0,-4 31 0 0 0,8-52-397 0 0,-13 163 548 0 0,14-135-567 0 0,2 0 1 0 0,0-1-1 0 0,11 46 1 0 0,-10-64-24 0 0,1 0 1 0 0,0-1 0 0 0,1 0 0 0 0,0 0 0 0 0,0 0 0 0 0,1 0 0 0 0,1-1 0 0 0,0 0 0 0 0,0 0 0 0 0,0-1 0 0 0,1 0 0 0 0,10 8 0 0 0,-9-9 17 0 0,1 0 0 0 0,0-1 0 0 0,0 0 0 0 0,0-1 0 0 0,18 7 0 0 0,56 16 279 0 0,-60-22-226 0 0,0-2 0 0 0,0 0 0 0 0,0-1 0 0 0,0-2 0 0 0,0 0 0 0 0,1-2 0 0 0,-1 0 0 0 0,41-9-1 0 0,-44 5-36 0 0,0-1-1 0 0,-1-1 1 0 0,0-1-1 0 0,0-1 1 0 0,-1-1-1 0 0,0-1 1 0 0,17-12-1 0 0,-23 12-9 0 0,0-1 0 0 0,-1-1-1 0 0,14-16 1 0 0,-7 8-23 0 0,-5 2-1 0 0,-1 1 0 0 0,0-2 0 0 0,-1 0 0 0 0,-1 0 0 0 0,-1-1 0 0 0,-1 0 0 0 0,7-24 0 0 0,-6 12 4 0 0,-1 1 0 0 0,6-48 0 0 0,-13 65 10 0 0,-1 0 1 0 0,0 0 0 0 0,-2 0-1 0 0,1 0 1 0 0,-2 0-1 0 0,0 0 1 0 0,-7-26-1 0 0,7 35-6 0 0,0 0-1 0 0,-1 1 1 0 0,0-1-1 0 0,0 1 1 0 0,0-1-1 0 0,0 1 1 0 0,-1 0-1 0 0,-8-7 1 0 0,-1-1 123 0 0,-24-16-1 0 0,17 14-59 0 0,6 6-28 0 0,-1 0-1 0 0,0 1 1 0 0,0 1-1 0 0,-1 0 1 0 0,-24-6-1 0 0,-2-2-3 0 0,2 2-21 0 0,-1 2 1 0 0,-1 2 0 0 0,-58-6-1 0 0,77 12-18 0 0,0 1 0 0 0,0 1 0 0 0,0 2 0 0 0,-45 5 0 0 0,60-4 0 0 0,1 1 0 0 0,-1 0 0 0 0,1 0 0 0 0,0 1 0 0 0,0 0 0 0 0,0 0 0 0 0,0 1 0 0 0,1 0 0 0 0,0 0 0 0 0,0 0 0 0 0,0 1 0 0 0,1 0 0 0 0,-1 0 0 0 0,-3 8 0 0 0,6-11-23 0 0,1 1-1 0 0,0 0 1 0 0,0 0-1 0 0,0 0 1 0 0,1 0-1 0 0,0 0 1 0 0,-1 0-1 0 0,1 0 1 0 0,0 8-1 0 0,-1 10-4760 0 0,2-10-892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5064 0 0,'-2'0'232'0'0,"-80"32"2304"0"0,77-30-1729 0 0,1 1 0 0 0,-1-1 0 0 0,1 1 0 0 0,0 0 0 0 0,0 1 0 0 0,0-1 0 0 0,0 1 0 0 0,-4 5 0 0 0,-23 35 1377 0 0,22-31-2122 0 0,3-1-55 0 0,-1 0 1 0 0,2 0-1 0 0,0 0 1 0 0,0 1-1 0 0,1 0 1 0 0,0 0-1 0 0,1 0 1 0 0,1 0-1 0 0,0 0 1 0 0,0 22-1 0 0,3-28-7 0 0,-1 0 0 0 0,1 0 0 0 0,0 0 0 0 0,1 0 0 0 0,0 0 0 0 0,0-1 0 0 0,5 10 0 0 0,-1-3 0 0 0,0-1 0 0 0,16 20 0 0 0,-20-29 0 0 0,0-1 0 0 0,0 0 0 0 0,0 0 0 0 0,1 0 0 0 0,-1 0 0 0 0,1 0 0 0 0,-1-1 0 0 0,1 1 0 0 0,0-1 0 0 0,-1 0 0 0 0,1 0 0 0 0,0 0 0 0 0,0 0 0 0 0,0 0 0 0 0,0 0 0 0 0,0-1 0 0 0,0 0 0 0 0,0 1 0 0 0,0-1 0 0 0,0 0 0 0 0,1-1 0 0 0,-1 1 0 0 0,0 0 0 0 0,0-1 0 0 0,0 0 0 0 0,0 0 0 0 0,-1 0 0 0 0,1 0 0 0 0,0 0 0 0 0,0 0 0 0 0,0-1 0 0 0,2-1 0 0 0,5-3-33 0 0,-4 3-171 0 0,0-1 1 0 0,0 1-1 0 0,0-2 0 0 0,0 1 0 0 0,-1 0 0 0 0,6-7 1 0 0,-1 1-1491 0 0,-3 5-3560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6912 0 0,'-4'8'346'0'0,"0"0"-1"0"0,1-1 1 0 0,0 1 0 0 0,0 1 0 0 0,1-1 0 0 0,-1 9 0 0 0,-6 54 3160 0 0,8-54-3299 0 0,-2 13 134 0 0,-6 103 932 0 0,9-113-1125 0 0,0 0 0 0 0,2 0 0 0 0,1 0 0 0 0,7 32 0 0 0,-9-49-141 0 0,0 0 0 0 0,1 0 0 0 0,-1 0 0 0 0,0 0 0 0 0,1 0 0 0 0,0 0 0 0 0,0 0 0 0 0,3 4 1 0 0,2-4 2 0 0,-4-3 6 0 0,1-1 1 0 0,-1 0-1 0 0,0 1 0 0 0,0-1 1 0 0,0 0-1 0 0,0-1 0 0 0,0 1 0 0 0,0 0 1 0 0,0-1-1 0 0,-1 1 0 0 0,5-4 0 0 0,29-26 415 0 0,-31 26-347 0 0,3-2 25 0 0,-3 2-52 0 0,-1 0 1 0 0,1 0 0 0 0,1 1 0 0 0,-1 0-1 0 0,1 0 1 0 0,-1 0 0 0 0,1 1-1 0 0,0-1 1 0 0,0 2 0 0 0,8-4-1 0 0,-13 6-56 0 0,0 0 0 0 0,0 0 0 0 0,0 1 0 0 0,1-1 0 0 0,-1 0-1 0 0,0 0 1 0 0,0 0 0 0 0,0 1 0 0 0,0-1 0 0 0,0 1 0 0 0,0-1-1 0 0,0 1 1 0 0,1-1 0 0 0,-1 1 0 0 0,-1-1 0 0 0,1 1 0 0 0,0 0-1 0 0,0 0 1 0 0,0-1 0 0 0,0 1 0 0 0,0 0 0 0 0,1 2 0 0 0,0 0 17 0 0,0 0 0 0 0,0 0 0 0 0,0 0 0 0 0,-1 0 1 0 0,1 0-1 0 0,2 6 0 0 0,1 14 8 0 0,-3-13-50 0 0,1-1 1 0 0,0 1-1 0 0,0-1 1 0 0,8 16-1 0 0,-1-3-1210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 12440 0 0,'0'0'2208'0'0,"-5"-5"-1192"0"0,3-6 23 0 0,2-1 9 0 0,0 3-1248 0 0,0-2-248 0 0,0-1-56 0 0,0 0-3991 0 0,2 1-801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10944 0 0,'0'0'480'0'0,"-8"4"224"0"0,8-1-704 0 0,3 6 0 0 0,-6-5 0 0 0,3-1 0 0 0,-3 1 0 0 0,6 3-224 0 0,-3-2-88 0 0</inkml:trace>
  <inkml:trace contextRef="#ctx0" brushRef="#br0" timeOffset="1">237 107 14256 0 0,'-8'11'423'0'0,"-1"2"0"0"0,2-1 1 0 0,0 1-1 0 0,0 0 1 0 0,1 0-1 0 0,1 1 1 0 0,0 0-1 0 0,1 0 1 0 0,-4 22-1 0 0,8-30-349 0 0,0 0 0 0 0,1 0-1 0 0,-1 0 1 0 0,1 1 0 0 0,1-1 0 0 0,-1 0 0 0 0,1-1-1 0 0,0 1 1 0 0,0 0 0 0 0,1 0 0 0 0,-1-1-1 0 0,1 1 1 0 0,1-1 0 0 0,-1 0 0 0 0,1 0 0 0 0,0 0-1 0 0,0-1 1 0 0,0 1 0 0 0,1-1 0 0 0,-1 0-1 0 0,1 0 1 0 0,0 0 0 0 0,8 4 0 0 0,-9-7-120 0 0,-1 0 0 0 0,1 1 0 0 0,0-1 0 0 0,-1-1 0 0 0,1 1 0 0 0,0 0 0 0 0,0-1 0 0 0,0 0 0 0 0,-1 0 0 0 0,1 0 0 0 0,0 0 0 0 0,0-1 0 0 0,0 0 0 0 0,0 1 0 0 0,-1-1 0 0 0,5-2 0 0 0,-1 0-481 0 0,1 0 0 0 0,-1 0 0 0 0,0-1 0 0 0,-1 0 0 0 0,1 0 0 0 0,-1-1 0 0 0,7-5 1 0 0,0-3-5114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10592 0 0,'0'0'4972'0'0,"1"1"-4659"0"0,4 4-304 0 0,-1 1 0 0 0,-1-1 0 0 0,5 8 0 0 0,5 8-10 0 0,47 73-154 0 0,-46-67 458 0 0,-13-26 324 0 0,-18-13-25 0 0,10 7-473 0 0,1 1 0 0 0,-1-1 1 0 0,0 1-1 0 0,-15-6 0 0 0,18 8-127 0 0,1 1 0 0 0,-1 0-1 0 0,1 0 1 0 0,-1 0 0 0 0,0 1 0 0 0,1-1-1 0 0,-1 1 1 0 0,0 0 0 0 0,0 0-1 0 0,1 0 1 0 0,-1 1 0 0 0,0-1 0 0 0,-4 3-1 0 0,2-1 7 0 0,0 0 0 0 0,0 0 0 0 0,0 1 0 0 0,0 0 0 0 0,1 1 0 0 0,0-1 0 0 0,-1 1-1 0 0,1 0 1 0 0,-4 5 0 0 0,7-7 1 0 0,0-1 1 0 0,1 1-1 0 0,-1 0 0 0 0,1 0 0 0 0,-1 0 1 0 0,1 0-1 0 0,0 1 0 0 0,0-1 0 0 0,0 0 1 0 0,0 0-1 0 0,0 1 0 0 0,0-1 0 0 0,0 0 0 0 0,1 1 1 0 0,0-1-1 0 0,-1 1 0 0 0,1-1 0 0 0,0 1 1 0 0,0-1-1 0 0,0 1 0 0 0,0-1 0 0 0,1 1 1 0 0,-1-1-1 0 0,1 0 0 0 0,0 1 0 0 0,1 4 0 0 0,5 12-25 0 0,-7-18 16 0 0,0-1 0 0 0,0 1 0 0 0,0 0 0 0 0,0-1 0 0 0,0 1 0 0 0,0 0 0 0 0,1-1 0 0 0,-1 1 0 0 0,0 0 0 0 0,1-1 0 0 0,-1 1 0 0 0,0 0 0 0 0,1-1 0 0 0,-1 1 0 0 0,1-1 0 0 0,-1 1 0 0 0,1-1 0 0 0,-1 1 0 0 0,1-1 0 0 0,-1 1 0 0 0,1-1 0 0 0,-1 1 0 0 0,1-1 0 0 0,0 0 0 0 0,-1 0 0 0 0,1 1 0 0 0,0-1 0 0 0,-1 0 0 0 0,1 0 0 0 0,0 1 0 0 0,1-1 0 0 0,0 0 0 0 0,4 3-29 0 0,1-2-1 0 0,-1 1 1 0 0,0-1-1 0 0,1 0 0 0 0,-1 0 1 0 0,1 0-1 0 0,0-1 0 0 0,11-1 1 0 0,12-3-506 0 0,-25 4 444 0 0,1-1 1 0 0,0 0-1 0 0,-1 0 1 0 0,1 0-1 0 0,-1 0 1 0 0,0-1-1 0 0,0 0 1 0 0,7-3-1 0 0,13-9-1172 0 0,36-29 0 0 0,-46 31-3866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3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8752 0 0,'0'0'673'0'0,"-1"2"-437"0"0,-1 10 508 0 0,0-1 0 0 0,1 1 1 0 0,0 0-1 0 0,2 18 0 0 0,9 47 1022 0 0,-9-69-1510 0 0,0-2-58 0 0,0-1 1 0 0,0 1-1 0 0,0 0 1 0 0,1 0-1 0 0,0-1 1 0 0,0 1-1 0 0,0-1 1 0 0,6 10-1 0 0,-7-14-150 0 0,0 0 0 0 0,0 0 0 0 0,1 1 0 0 0,-1-1 0 0 0,0 0 0 0 0,1 0 0 0 0,-1-1 0 0 0,1 1 0 0 0,-1 0 0 0 0,1 0 0 0 0,-1-1 0 0 0,1 1 0 0 0,2 0 0 0 0,-3-1-32 0 0,0 0 0 0 0,0 0 0 0 0,0 0 1 0 0,0 0-1 0 0,0 0 0 0 0,0 0 1 0 0,0 0-1 0 0,0 0 0 0 0,0-1 1 0 0,0 1-1 0 0,0 0 0 0 0,0-1 0 0 0,0 1 1 0 0,0-1-1 0 0,0 1 0 0 0,0-1 1 0 0,0 1-1 0 0,-1-1 0 0 0,1 0 1 0 0,0 1-1 0 0,0-1 0 0 0,-1 0 0 0 0,2-1 1 0 0,6-10 127 0 0,-1-1 1 0 0,0 1 0 0 0,-1-2-1 0 0,0 1 1 0 0,-1-1-1 0 0,5-22 1 0 0,-3 13-67 0 0,3-20 198 0 0,-8 34-43 0 0,0 0-1 0 0,0 0 1 0 0,0 0 0 0 0,1 1-1 0 0,1-1 1 0 0,8-15-1 0 0,-11 24-225 0 0,-1 0 0 0 0,1 1-1 0 0,-1-1 1 0 0,1 1-1 0 0,0-1 1 0 0,-1 0-1 0 0,1 1 1 0 0,-1-1 0 0 0,1 1-1 0 0,-1 0 1 0 0,1-1-1 0 0,-1 1 1 0 0,1 0-1 0 0,-1-1-4 0 0,4 5-51 0 0,-1 1 1 0 0,0-1-1 0 0,0 0 1 0 0,0 1-1 0 0,-1 0 1 0 0,1-1-1 0 0,2 13 1 0 0,-2-6 188 0 0,1 0 1 0 0,7 14-1 0 0,5 13-213 0 0,-12-30-10 0 0,0 0 1 0 0,0-1-1 0 0,0 0 1 0 0,1 1-1 0 0,0-2 1 0 0,8 10-1 0 0,-7-11-958 0 0,1-4-338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7688 0 0,'0'0'952'0'0,"-2"1"-250"0"0,-3 1-326 0 0,-1 1 0 0 0,1 0 0 0 0,0 0-1 0 0,1 0 1 0 0,-1 0 0 0 0,0 1-1 0 0,1-1 1 0 0,0 1 0 0 0,0 0-1 0 0,-4 6 1 0 0,1-2 69 0 0,2 0 0 0 0,-1 0-1 0 0,1 1 1 0 0,0 0 0 0 0,-5 13 0 0 0,-6 11 866 0 0,15-32-1281 0 0,1-1-1 0 0,0 0 0 0 0,-1 1 0 0 0,1-1 0 0 0,0 1 1 0 0,0-1-1 0 0,-1 1 0 0 0,1-1 0 0 0,0 1 0 0 0,0-1 1 0 0,0 1-1 0 0,0-1 0 0 0,-1 1 0 0 0,1-1 0 0 0,0 1 1 0 0,0-1-1 0 0,0 1 0 0 0,0-1 0 0 0,0 1 0 0 0,0-1 1 0 0,1 1-1 0 0,-1 0 0 0 0,0-1 0 0 0,0 1 0 0 0,0 0 1 0 0,1-1-22 0 0,-1 1 0 0 0,1-1-1 0 0,0 0 1 0 0,-1 1 0 0 0,1-1 0 0 0,-1 0 0 0 0,1 0 0 0 0,-1 1 0 0 0,1-1 0 0 0,0 0 0 0 0,-1 0 0 0 0,1 0 0 0 0,-1 0 0 0 0,1 0 0 0 0,0 0 0 0 0,-1 0 0 0 0,1 0-1 0 0,0 0 1 0 0,3 0-15 0 0,-1-1-1 0 0,1 0 0 0 0,-1 1 1 0 0,1-1-1 0 0,-1 0 0 0 0,5-3 0 0 0,23-18 8 0 0,-26 18 0 0 0,0 0 0 0 0,0 0 0 0 0,0 1 0 0 0,1-1 0 0 0,-1 1 0 0 0,1 0 0 0 0,0 1 0 0 0,6-3 0 0 0,-8 5-16 0 0,-4 0 12 0 0,0 0 0 0 0,1 0 0 0 0,-1 0-1 0 0,0 0 1 0 0,0 1 0 0 0,0-1-1 0 0,1 0 1 0 0,-1 0 0 0 0,0 0-1 0 0,0 0 1 0 0,0 0 0 0 0,0 1-1 0 0,1-1 1 0 0,-1 0 0 0 0,0 0 0 0 0,0 0-1 0 0,0 1 1 0 0,0-1 0 0 0,0 0-1 0 0,0 0 1 0 0,0 1 0 0 0,1-1-1 0 0,-1 0 1 0 0,0 0 0 0 0,0 1-1 0 0,0-1 1 0 0,0 0 0 0 0,0 0-1 0 0,0 0 1 0 0,0 1 0 0 0,0-1 0 0 0,0 0-1 0 0,0 0 1 0 0,0 1 0 0 0,-1-1-1 0 0,-1 11 7 0 0,2-10-9 0 0,-2 10 7 0 0,0 1 0 0 0,-1-1 0 0 0,0 0 0 0 0,-7 16 0 0 0,-8 9 2 0 0,-24 50 50 0 0,30-59-98 0 0,10-21-29 0 0,0 0 1 0 0,-1-1-1 0 0,0 1 0 0 0,-3 4 1 0 0,4-8 27 0 0,1 0 0 0 0,-1 0 1 0 0,1 0-1 0 0,-1-1 0 0 0,0 1 1 0 0,0-1-1 0 0,0 1 1 0 0,0-1-1 0 0,0 0 0 0 0,0 0 1 0 0,0 0-1 0 0,0 0 0 0 0,0 0 1 0 0,-4 1-1 0 0,-29 8-568 0 0,19-4 175 0 0,1-2 0 0 0,-17 3-1 0 0,26-6 172 0 0,1 0 0 0 0,0 0 1 0 0,0 0-1 0 0,-1 1 0 0 0,-7 4 0 0 0,11-6-68 0 0,10-8-6367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0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68 158 11576 0 0,'0'0'264'0'0,"1"0"-242"0"0,-1 0 1 0 0,0 0 0 0 0,0 1 0 0 0,0-1 0 0 0,0 0 0 0 0,1 0-1 0 0,-1 0 1 0 0,0 1 0 0 0,0-1 0 0 0,1 0 0 0 0,-1 0-1 0 0,0 0 1 0 0,0 0 0 0 0,0 0 0 0 0,1 0 0 0 0,-1 0-1 0 0,0 1 1 0 0,1-1 0 0 0,-1 0 0 0 0,0 0 0 0 0,0 0 0 0 0,1 0-1 0 0,-1 0 1 0 0,0 0 0 0 0,0 0 0 0 0,1 0 0 0 0,4-1 106 0 0,0 0 0 0 0,0 0 0 0 0,0 0 0 0 0,0 0 1 0 0,0-1-1 0 0,-1 1 0 0 0,1-1 0 0 0,-1-1 0 0 0,1 1 1 0 0,-1-1-1 0 0,0 1 0 0 0,0-1 0 0 0,0 0 0 0 0,0-1 1 0 0,0 1-1 0 0,-1-1 0 0 0,1 1 0 0 0,-1-1 0 0 0,0 0 1 0 0,3-6-1 0 0,-2 2 177 0 0,0 1 1 0 0,0-2-1 0 0,-1 1 1 0 0,0 0-1 0 0,3-14 0 0 0,-6 20-281 0 0,0 0 0 0 0,0 1-1 0 0,0-1 1 0 0,-1 0 0 0 0,1 1-1 0 0,0-1 1 0 0,-1 1 0 0 0,1-1-1 0 0,-1 0 1 0 0,0 1-1 0 0,1-1 1 0 0,-1 1 0 0 0,0-1-1 0 0,0 1 1 0 0,0 0 0 0 0,0-1-1 0 0,0 1 1 0 0,0 0-1 0 0,0 0 1 0 0,0 0 0 0 0,-1 0-1 0 0,1 0 1 0 0,0 0 0 0 0,-1 0-1 0 0,1 0 1 0 0,-1 0-1 0 0,1 1 1 0 0,-1-1 0 0 0,1 0-1 0 0,-1 1 1 0 0,0-1 0 0 0,1 1-1 0 0,-1 0 1 0 0,1 0 0 0 0,-1 0-1 0 0,0-1 1 0 0,-2 2-1 0 0,-4-1-95 0 0,0 1-1 0 0,0 1 0 0 0,1-1 1 0 0,-1 1-1 0 0,1 1 0 0 0,-1-1 1 0 0,1 1-1 0 0,0 1 0 0 0,0-1 1 0 0,0 1-1 0 0,0 0 0 0 0,1 1 1 0 0,0 0-1 0 0,0 0 0 0 0,0 0 1 0 0,0 0-1 0 0,1 1 1 0 0,0 0-1 0 0,-8 13 0 0 0,12-18-112 0 0,0 0-1 0 0,1 0 1 0 0,-1 0-1 0 0,1 1 1 0 0,-1-1-1 0 0,1 0 1 0 0,0 0-1 0 0,-1 0 1 0 0,1 1-1 0 0,0-1 1 0 0,0 0-1 0 0,0 0 1 0 0,0 1-1 0 0,0 1 1 0 0,1-1-217 0 0,-1 1-781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1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1525 10104 0 0,'0'0'5666'0'0,"8"-4"-4996"0"0,19-4 168 0 0,-20 5-669 0 0,1 1 0 0 0,-1-1 0 0 0,9-1 0 0 0,19-6 112 0 0,24-12 83 0 0,-36 14-151 0 0,0-1 1 0 0,33-17-1 0 0,52-27 465 0 0,-76 39-593 0 0,46-18 115 0 0,114-30 0 0 0,-50 15-67 0 0,-61 18 22 0 0,16-4 106 0 0,15-3 147 0 0,-84 28-290 0 0,56-12 324 0 0,-20 7-436 0 0,41-2 36 0 0,-74 9-10 0 0,0-1 1 0 0,0-2-1 0 0,35-15 0 0 0,85-48 207 0 0,-104 50-182 0 0,25-14 222 0 0,-46 23-171 0 0,29-12 0 0 0,8-3-60 0 0,2 1 6 0 0,-62 26-53 0 0,0 0 1 0 0,1 0-1 0 0,-1 0 1 0 0,0 0 0 0 0,0 0-1 0 0,7 0 1 0 0,11-2-3 0 0,0-4 4 0 0,56-17 48 0 0,-40 10-38 0 0,-28 10-14 0 0,0 0 0 0 0,17-3 0 0 0,-8 3 1 0 0,-8 3 0 0 0,0-1 0 0 0,0-1 0 0 0,0 0 0 0 0,0 0 0 0 0,13-7 0 0 0,16-7 26 0 0,-26 12-11 0 0,-1 0 1 0 0,21-12-1 0 0,128-81 72 0 0,-149 92-55 0 0,1 1-1 0 0,0 1 1 0 0,0 0-1 0 0,0 0 1 0 0,1 1 0 0 0,19-1-1 0 0,34 3-53 0 0,-35 1 48 0 0,-30 0-26 0 0,1 0 0 0 0,-1-1 0 0 0,1 1 0 0 0,-1-1 0 0 0,1 1 0 0 0,-1-1 0 0 0,1 0 0 0 0,-1 0 0 0 0,3-2 0 0 0,15-5 0 0 0,-17 7 7 0 0,0 0 1 0 0,0 0-1 0 0,0-1 0 0 0,-1 0 0 0 0,1 1 0 0 0,0-1 1 0 0,-1 0-1 0 0,3-2 0 0 0,17-11 86 0 0,36-20 192 0 0,-42 24-184 0 0,0 1-1 0 0,28-13 0 0 0,156-44-4 0 0,-146 54-88 0 0,-32 9 14 0 0,-1-1-1 0 0,40-16 0 0 0,-43 13-21 0 0,-10 5 0 0 0,-1 0 0 0 0,0-1 0 0 0,0 1 0 0 0,9-7 0 0 0,-5 2 0 0 0,0 1 0 0 0,1 1 0 0 0,22-9 0 0 0,8-4 0 0 0,39-20 0 0 0,-74 37 0 0 0,-1-1 0 0 0,1 1 0 0 0,-1 0 0 0 0,1 0 0 0 0,7 0 0 0 0,20-6 0 0 0,-24 4 32 0 0,1 1 0 0 0,0 0 0 0 0,-1 1 0 0 0,18-2 0 0 0,8-4-75 0 0,-28 5 28 0 0,-1 1 0 0 0,15-1 0 0 0,45-6 79 0 0,-62 9-68 0 0,0-1-1 0 0,0 0 0 0 0,-1 0 1 0 0,1-1-1 0 0,0 0 1 0 0,0 1-1 0 0,-1-2 0 0 0,1 1 1 0 0,5-4-1 0 0,18-8-13 0 0,-24 13 18 0 0,0-1 0 0 0,0 0 0 0 0,-1 0 0 0 0,1 0 0 0 0,0 0 0 0 0,-1-1 0 0 0,1 1 0 0 0,4-6 0 0 0,-6 7 0 0 0,0-1 0 0 0,0 1 0 0 0,0-1 0 0 0,0 1 0 0 0,0 0 0 0 0,0 0 0 0 0,4-2 0 0 0,10-5 0 0 0,-10 4-1 0 0,-1 0-1 0 0,1 1 0 0 0,0 0 0 0 0,0 1 1 0 0,0-1-1 0 0,10-2 0 0 0,-12 4-4 0 0,-4 1-5 0 0,0 0 0 0 0,0 0 0 0 0,0 0 0 0 0,0 0 0 0 0,1-1 0 0 0,-1 1-1 0 0,0 0 1 0 0,0 0 0 0 0,0 0 0 0 0,0 0 0 0 0,1 0 0 0 0,-1 0 0 0 0,0 0 0 0 0,0 0-1 0 0,0 0 1 0 0,1 0 0 0 0,-1 0 0 0 0,0 0 0 0 0,0 0 0 0 0,0 0 0 0 0,0 0 0 0 0,1 0-1 0 0,-1 0 1 0 0,0 0 0 0 0,0 0 0 0 0,0 1 0 0 0,0-1 0 0 0,1 0 0 0 0,-1 0-1 0 0,0 0 1 0 0,0 0 0 0 0,0 0 0 0 0,0 0 0 0 0,0 0 0 0 0,1 1 0 0 0,-1-1 0 0 0,0 0-1 0 0,0 0 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1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49 2760 0 0,'-12'-19'-640'0'0,"8"16"2111"0"0,1-1-1 0 0,-1 1 1 0 0,0 0 0 0 0,0 0-1 0 0,0 0 1 0 0,-9-4 0 0 0,11 6-1282 0 0,1 0-115 0 0,0 1 0 0 0,0-1 0 0 0,0 1 0 0 0,0 0 0 0 0,0 0 1 0 0,0-1-1 0 0,0 1 0 0 0,0 0 0 0 0,0 0 0 0 0,0 0 0 0 0,0 0 1 0 0,0 0-1 0 0,0 0 0 0 0,0 0 0 0 0,0 1 0 0 0,0-1 0 0 0,0 0 1 0 0,0 1-1 0 0,0-1 0 0 0,0 0 0 0 0,1 1 0 0 0,-3 0 0 0 0,2 0 3 0 0,-1 0 0 0 0,1-1 0 0 0,0 1 0 0 0,-1-1 0 0 0,1 1 0 0 0,-1-1 0 0 0,1 1-1 0 0,-1-1 1 0 0,1 0 0 0 0,-1 0 0 0 0,1 0 0 0 0,-3 0 0 0 0,1 0-10 0 0,0-1 1 0 0,1 1-1 0 0,-1 0 1 0 0,1 0-1 0 0,-1 0 1 0 0,1 1-1 0 0,-1-1 1 0 0,0 1-1 0 0,1-1 1 0 0,-1 1-1 0 0,1 0 1 0 0,-1 0 0 0 0,1 0-1 0 0,-3 1 1 0 0,1 1-6 0 0,0 0 0 0 0,1-1 0 0 0,-1 1 0 0 0,1 0 0 0 0,0 1 0 0 0,0-1 0 0 0,-4 6 0 0 0,-1 3 44 0 0,1 0-1 0 0,1 1 1 0 0,0-1 0 0 0,-6 21-1 0 0,5-9 224 0 0,0 1-1 0 0,-4 47 0 0 0,11-66-293 0 0,0 0-1 0 0,0 0 0 0 0,0 1 1 0 0,1-1-1 0 0,0 0 0 0 0,0 0 0 0 0,1 0 1 0 0,0 0-1 0 0,0 0 0 0 0,0-1 1 0 0,1 1-1 0 0,3 5 0 0 0,-4-6 16 0 0,1-1 0 0 0,0 0 1 0 0,0 0-1 0 0,0 0 0 0 0,1 0 0 0 0,-1 0 0 0 0,1-1 0 0 0,0 0 0 0 0,0 0 0 0 0,0 0 0 0 0,0 0 0 0 0,1 0 1 0 0,-1-1-1 0 0,10 4 0 0 0,-3-3 33 0 0,1-1 0 0 0,-1 0 0 0 0,1 0 0 0 0,-1-1 0 0 0,1-1 0 0 0,-1 0 0 0 0,24-3 0 0 0,0-3 69 0 0,43-14 1 0 0,-48 12-12 0 0,-10 2-36 0 0,-1-1-1 0 0,1-1 0 0 0,34-19 0 0 0,48-39 212 0 0,-41 24-209 0 0,-46 33-373 0 0,-14 9 253 0 0,-1 0 0 0 0,0 0 0 0 0,0 0 0 0 0,0 0 0 0 0,0 0 0 0 0,0 0 0 0 0,0 0 0 0 0,0 0 0 0 0,0 0 0 0 0,0 0 0 0 0,1 0 0 0 0,-1 0 0 0 0,0 0 0 0 0,0 0-1 0 0,0 0 1 0 0,0-1 0 0 0,0 1 0 0 0,0 0 0 0 0,0 0 0 0 0,1 0 0 0 0,-1 0 0 0 0,0 0 0 0 0,0 1 0 0 0,0-1 0 0 0,0 0 0 0 0,0 0 0 0 0,0 0 0 0 0,0 0 0 0 0,1 0 0 0 0,-1 0 0 0 0,0 0 0 0 0,0 0 0 0 0,0 0 0 0 0,0 0 0 0 0,0 0 0 0 0,0 0 0 0 0,0 0 0 0 0,0 0 0 0 0,0 0 0 0 0,0 0 0 0 0,1 1 0 0 0,-1-1 0 0 0,0 0 0 0 0,0 0 0 0 0,-7 13-873 0 0,5-10 992 0 0,-19 38-1782 0 0,10-29 880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9072 0 0,'1'-3'99'0'0,"0"0"0"0"0,0 0 0 0 0,0 0 0 0 0,0-1 0 0 0,0 1 0 0 0,0 0-1 0 0,1 1 1 0 0,0-1 0 0 0,-1 0 0 0 0,1 0 0 0 0,4-3 0 0 0,-2 2 175 0 0,0 0 0 0 0,1 0 0 0 0,0 1 1 0 0,0-1-1 0 0,8-3 0 0 0,-9 5-107 0 0,-1-1 0 0 0,1 1 0 0 0,-1-1 0 0 0,0 0 0 0 0,3-3 0 0 0,-3 3 10 0 0,0 0 0 0 0,-1 1 0 0 0,1-1 0 0 0,1 1 0 0 0,-1-1 0 0 0,5-2 0 0 0,52-23 1923 0 0,-52 25-1903 0 0,1 0 0 0 0,0 0 0 0 0,0 1 0 0 0,0 1 1 0 0,0 0-1 0 0,11-1 0 0 0,-9 1-69 0 0,1 1-30 0 0,0 1 0 0 0,-1 0 0 0 0,1 1 0 0 0,0 0-1 0 0,-1 1 1 0 0,17 6 0 0 0,6 1-33 0 0,-9 0-27 0 0,-22-9-34 0 0,0 1 1 0 0,0 0 0 0 0,1-1 0 0 0,-1 0-1 0 0,0 0 1 0 0,1 0 0 0 0,-1 0 0 0 0,5 0-1 0 0,-2-1 5 0 0,-1 0-1 0 0,0 0 0 0 0,0 1 1 0 0,1-1-1 0 0,-1 1 0 0 0,0 1 1 0 0,9 2-1 0 0,-10-2 2 0 0,1-1 1 0 0,0 0-1 0 0,0 0 1 0 0,-1-1-1 0 0,1 1 0 0 0,0-1 1 0 0,7-1-1 0 0,2 1-16 0 0,-10 0 6 0 0,1 1 0 0 0,0 0 0 0 0,0 0 0 0 0,8 2 0 0 0,10 3 0 0 0,-20-5 1 0 0,0 0-1 0 0,0 0 1 0 0,0 0-1 0 0,0 0 0 0 0,0 1 1 0 0,-1-1-1 0 0,1 1 1 0 0,0 0-1 0 0,3 3 0 0 0,-3-3-18 0 0,0 1 0 0 0,1-1 0 0 0,-1 0 0 0 0,1 0-1 0 0,3 2 1 0 0,-4-2-59 0 0,0 0 0 0 0,0 0 1 0 0,0 1-1 0 0,-1-1 0 0 0,1 1 0 0 0,-1 0 0 0 0,0 0 0 0 0,0 0 1 0 0,0 0-1 0 0,0 0 0 0 0,3 6 0 0 0,1 2-657 0 0,-2-5 96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6992 0 0,'-4'19'912'0'0,"0"1"-1"0"0,1-1 1 0 0,1 1 0 0 0,0 0-1 0 0,3 24 1 0 0,-1-39-670 0 0,-1 5-1 0 0,0 0 1 0 0,-4 16 0 0 0,-1 4-551 0 0,6-21 85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12840 0 0,'0'0'2274'0'0,"4"8"-1343"0"0,25 96 1065 0 0,-18-59-1384 0 0,10 71 0 0 0,-16-83-434 0 0,9 66 394 0 0,-11-37-2062 0 0,-3-50-2979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5984 0 0,'0'0'845'0'0,"13"-1"3494"0"0,1-2-3328 0 0,0 1-1 0 0,1 0 1 0 0,-1 2 0 0 0,0-1 0 0 0,26 4 0 0 0,-12 0-272 0 0,53 15-1 0 0,-70-15-644 0 0,-1 1 1 0 0,0 0-1 0 0,0 0 0 0 0,-1 1 0 0 0,1 0 1 0 0,-1 1-1 0 0,0 0 0 0 0,-1 0 1 0 0,11 10-1 0 0,-14-11-61 0 0,0 0 0 0 0,0 1 0 0 0,-1 0 0 0 0,1 0 0 0 0,-1 0 0 0 0,-1 0 0 0 0,1 0 0 0 0,-1 1 0 0 0,0 0 0 0 0,-1 0 1 0 0,0 0-1 0 0,0 0 0 0 0,0 0 0 0 0,1 12 0 0 0,-3-5 43 0 0,0 0 1 0 0,-1 0-1 0 0,0 0 1 0 0,-1 0-1 0 0,-1 0 0 0 0,0 0 1 0 0,-1-1-1 0 0,-1 1 1 0 0,-7 16-1 0 0,-1-3 70 0 0,-1-1 0 0 0,-1 0 0 0 0,-26 33 0 0 0,25-42-103 0 0,1 0 0 0 0,-2-1 1 0 0,0 0-1 0 0,-1-2 0 0 0,-26 17 1 0 0,42-30-57 0 0,-7 6-113 0 0,-1 0 0 0 0,0-1-1 0 0,0 0 1 0 0,-18 7 0 0 0,-1-1-358 0 0,22-8 126 0 0,1-1 0 0 0,-1-1 0 0 0,0 1-1 0 0,0-1 1 0 0,0 0 0 0 0,0-1 0 0 0,-8 2-1 0 0,2-3-861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89 122 10424 0 0,'0'0'941'0'0,"0"0"-877"0"0,0-1-1 0 0,0 1 1 0 0,1-1-1 0 0,-1 1 1 0 0,0 0-1 0 0,0-1 1 0 0,1 1-1 0 0,-1-1 1 0 0,0 1-1 0 0,0 0 1 0 0,1-1-1 0 0,-1 1 1 0 0,1 0-1 0 0,-1-1 1 0 0,0 1-1 0 0,1 0 1 0 0,-1 0 0 0 0,1-1-1 0 0,-1 1 1 0 0,1 0 5 0 0,-1 1 1 0 0,1-1 0 0 0,-1 0-1 0 0,0 1 1 0 0,1-1 0 0 0,-1 0-1 0 0,1 1 1 0 0,-1-1-1 0 0,1 0 1 0 0,-1 0 0 0 0,1 0-1 0 0,-1 1 1 0 0,1-1 0 0 0,-1 0-1 0 0,1 0 1 0 0,-1 0 0 0 0,1 0-1 0 0,-1 0 1 0 0,1 0 0 0 0,-1 0-1 0 0,1 0 1 0 0,-1 0 0 0 0,1 0-1 0 0,-1 0 1 0 0,1-1 0 0 0,-1 1-1 0 0,2 0 1 0 0,14-1 952 0 0,-15 1-932 0 0,1 0 0 0 0,-1 0 0 0 0,0 0 0 0 0,0 0 1 0 0,0-1-1 0 0,0 1 0 0 0,1 0 0 0 0,-1-1 1 0 0,0 1-1 0 0,0-1 0 0 0,0 1 0 0 0,0-1 0 0 0,0 0 1 0 0,0 1-1 0 0,0-1 0 0 0,1-1 0 0 0,11-6 887 0 0,-12 7-919 0 0,1 1 0 0 0,0-1 0 0 0,0 0-1 0 0,-1 0 1 0 0,1 0 0 0 0,0-1 0 0 0,-1 1 0 0 0,1 0 0 0 0,-1-1 0 0 0,0 1-1 0 0,1-1 1 0 0,-1 1 0 0 0,0-1 0 0 0,0 0 0 0 0,0 1 0 0 0,0-1-1 0 0,0 0 1 0 0,0 0 0 0 0,-1 1 0 0 0,1-1 0 0 0,-1 0 0 0 0,1 0-1 0 0,-1 0 1 0 0,0 0 0 0 0,1 0 0 0 0,-1 0 0 0 0,0-3 0 0 0,0 2-61 0 0,0-1 0 0 0,-1 1 1 0 0,1 0-1 0 0,0-1 0 0 0,-1 1 1 0 0,0 0-1 0 0,0-1 1 0 0,0 1-1 0 0,0 0 0 0 0,0 0 1 0 0,-1 0-1 0 0,1 0 0 0 0,-1 0 1 0 0,0 0-1 0 0,-2-3 0 0 0,3 6-19 0 0,0 0 0 0 0,-1-1-1 0 0,1 1 1 0 0,0 0 0 0 0,0 0-1 0 0,-1 0 1 0 0,1 0-1 0 0,0 0 1 0 0,-1 0 0 0 0,1 0-1 0 0,0 1 1 0 0,0-1-1 0 0,-1 0 1 0 0,1 1 0 0 0,0-1-1 0 0,0 1 1 0 0,0-1 0 0 0,-2 2-1 0 0,3-2 8 0 0,-5 3-40 0 0,-1 0 0 0 0,1 0 0 0 0,1 0-1 0 0,-1 1 1 0 0,0-1 0 0 0,1 1 0 0 0,0 1-1 0 0,0-1 1 0 0,0 0 0 0 0,-6 9-1 0 0,-10 9-80 0 0,16-18 130 0 0,0 0 1 0 0,1 0 0 0 0,-1 1 0 0 0,-3 4 0 0 0,0 6 13 0 0,0-1 0 0 0,1 1 1 0 0,-5 19-1 0 0,0-2 125 0 0,10-29-129 0 0,0-1-1 0 0,0 0 0 0 0,1 1 0 0 0,-1-1 0 0 0,1 0 0 0 0,0 1 1 0 0,-1-1-1 0 0,1 1 0 0 0,0-1 0 0 0,0 1 0 0 0,0-1 0 0 0,1 0 0 0 0,-1 1 1 0 0,1-1-1 0 0,-1 1 0 0 0,1-1 0 0 0,0 0 0 0 0,0 0 0 0 0,0 1 1 0 0,0-1-1 0 0,0 0 0 0 0,0 0 0 0 0,1 0 0 0 0,-1 0 0 0 0,1 0 1 0 0,-1 0-1 0 0,1-1 0 0 0,2 3 0 0 0,1-1-5 0 0,0 1 0 0 0,0-1 0 0 0,0-1 0 0 0,0 1 0 0 0,0 0 0 0 0,1-1 0 0 0,0 0 0 0 0,-1-1 0 0 0,1 1 0 0 0,9 0 0 0 0,-4 0-41 0 0,-1 1 0 0 0,14 4 0 0 0,-15-4-96 0 0,0 0 0 0 0,0 0 0 0 0,13 1-1 0 0,-16-3-58 0 0,-1 0-1 0 0,0 0 0 0 0,0 1 0 0 0,1-1 0 0 0,7 5 1 0 0,13 4-4359 0 0,-4-5-737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7368 0 0,'0'0'666'0'0,"0"2"-358"0"0,-6 78 5249 0 0,5-74-5491 0 0,-17 116 1421 0 0,-2-7-854 0 0,-2 19-398 0 0,19-114-377 0 0,0 0 1 0 0,-11 32 0 0 0,10-40-235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3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13824 0 0,'-5'8'213'0'0,"0"0"1"0"0,-1 0 0 0 0,0-1-1 0 0,0 0 1 0 0,-1 0 0 0 0,-14 11 0 0 0,10-8-108 0 0,9-9-31 0 0,1 1 1 0 0,-1-1 0 0 0,1 0-1 0 0,-1 1 1 0 0,1-1 0 0 0,-1 0-1 0 0,1 0 1 0 0,-1 0 0 0 0,0 0 0 0 0,-2 0-1 0 0,2 0 13 0 0,0 1 1 0 0,1-1-1 0 0,-1 0 0 0 0,0 0 1 0 0,1 1-1 0 0,-1-1 0 0 0,0 1 0 0 0,1-1 1 0 0,0 1-1 0 0,-1 0 0 0 0,1 0 0 0 0,0-1 1 0 0,0 1-1 0 0,0 0 0 0 0,0 0 1 0 0,0 3-1 0 0,-5 7 456 0 0,-10 9 992 0 0,11-10-1024 0 0,4-9 0 0 0,5 13 96 0 0,-2-11-608 0 0,1 0 0 0 0,-1 0 0 0 0,1 0 0 0 0,0-1 0 0 0,8 7 0 0 0,-7-6 0 0 0,0-1 0 0 0,-1 1 0 0 0,1 0 0 0 0,4 7 0 0 0,-3-1 0 0 0,-2-4 0 0 0,1 0 0 0 0,0 0 0 0 0,0 0 0 0 0,1 0 0 0 0,9 9 0 0 0,-11-12 0 0 0,1 1 0 0 0,-1-1 0 0 0,0 1 0 0 0,0 0 0 0 0,0 0 0 0 0,-1 0 0 0 0,1 0 0 0 0,-1 1 0 0 0,0-1 0 0 0,0 1 0 0 0,0-1 0 0 0,0 7 0 0 0,-2-3 0 0 0,-13 12 0 0 0,13-20-60 0 0,-1 1 0 0 0,1 0 0 0 0,0-1 0 0 0,-1 1 0 0 0,1-1 0 0 0,-1 1 0 0 0,1-1-1 0 0,-1 1 1 0 0,0-1 0 0 0,1 1 0 0 0,-1-1 0 0 0,1 1 0 0 0,-1-1 0 0 0,0 0 0 0 0,1 1 0 0 0,-1-1-1 0 0,0 0 1 0 0,1 0 0 0 0,-1 1 0 0 0,0-1 0 0 0,0 0 0 0 0,0 0 0 0 0,1 0-34 0 0,0 0 1 0 0,-1 0-1 0 0,1 0 1 0 0,0 0-1 0 0,0 0 1 0 0,0 0-1 0 0,0 0 1 0 0,0 0-1 0 0,0 0 0 0 0,-1 0 1 0 0,1 0-1 0 0,0 0 1 0 0,0 0-1 0 0,0 0 1 0 0,0 0-1 0 0,0 0 1 0 0,0 0-1 0 0,-1 0 1 0 0,1 0-1 0 0,0 0 1 0 0,-1 2-1591 0 0,1-1 1591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4 186 2760 0 0,'-4'16'125'0'0,"33"-24"2414"0"0,-26 8-1444 0 0,-1-1-1 0 0,1 1 1 0 0,0 0 0 0 0,0 0 0 0 0,0 0-1 0 0,5 1 1 0 0,-6 0-787 0 0,0-1 0 0 0,0 1 0 0 0,0-1 1 0 0,0 0-1 0 0,1 0 0 0 0,-1 0 0 0 0,0-1 0 0 0,0 1 0 0 0,0 0 1 0 0,3-1-1 0 0,-3 0-202 0 0,0 1-1 0 0,0-1 1 0 0,0 1 0 0 0,0 0 0 0 0,1 0 0 0 0,-1 0 0 0 0,0 0-1 0 0,0 0 1 0 0,0 1 0 0 0,0-1 0 0 0,3 2 0 0 0,13 1 233 0 0,1 2-299 0 0,-17-4-46 0 0,-1-1 1 0 0,1 1-1 0 0,0 0 0 0 0,0-1 0 0 0,0 0 0 0 0,0 1 1 0 0,0-1-1 0 0,3 0 0 0 0,1-1-111 0 0,-5 0 97 0 0,-1 1-1 0 0,1 0 1 0 0,0 0-1 0 0,-1-1 1 0 0,1 1-1 0 0,0 0 1 0 0,-1 0-1 0 0,1 0 1 0 0,0 0-1 0 0,0 0 1 0 0,-1 0 0 0 0,1 0-1 0 0,0 0 1 0 0,-1 0-1 0 0,1 0 1 0 0,0 1-1 0 0,-1-1 1 0 0,1 0-1 0 0,0 0 1 0 0,0 1-1 0 0,1 0-41 0 0,-1 0 0 0 0,1-1 0 0 0,0 1-1 0 0,-1 0 1 0 0,1-1 0 0 0,0 1 0 0 0,0-1 0 0 0,0 1-1 0 0,-1-1 1 0 0,1 0 0 0 0,0 0 0 0 0,0 0-1 0 0,0 0 1 0 0,-1 0 0 0 0,1 0 0 0 0,0-1-1 0 0,0 1 1 0 0,3-2 0 0 0,-3 2-66 0 0,0-1 0 0 0,0 1 0 0 0,0-1 0 0 0,0 1 0 0 0,0 0 1 0 0,0 0-1 0 0,0 0 0 0 0,0 0 0 0 0,0 0 0 0 0,3 1 0 0 0,-1 0-530 0 0,14-1-4558 0 0</inkml:trace>
  <inkml:trace contextRef="#ctx0" brushRef="#br0" timeOffset="1">444 281 2760 0 0,'-3'7'248'0'0,"-11"14"6352"0"0,0-1-3031 0 0,14-20-3486 0 0,-1 0-1 0 0,1 0 1 0 0,0 0 0 0 0,0 0-1 0 0,0 0 1 0 0,0 0 0 0 0,-1 0 0 0 0,1 0-1 0 0,0-1 1 0 0,0 1 0 0 0,0 0-1 0 0,0 0 1 0 0,-1 0 0 0 0,1 0-1 0 0,0-1 1 0 0,0 1 0 0 0,0 0 0 0 0,0 0-1 0 0,0 0 1 0 0,0 0 0 0 0,0-1-1 0 0,0 1 1 0 0,-1 0 0 0 0,1 0-1 0 0,0-1 1 0 0,0 1 0 0 0,0 0 0 0 0,0 0-1 0 0,0 0 1 0 0,0-1 0 0 0,0 1-1 0 0,0 0 1 0 0,0 0 0 0 0,0 0-1 0 0,1-1 1 0 0,-1 1 0 0 0,0 0 0 0 0,6-22 864 0 0,-4 14-694 0 0,1-1 0 0 0,6-15 0 0 0,9-16-118 0 0,-12 25-107 0 0,1 0 0 0 0,1 0 0 0 0,0 1 0 0 0,15-21 0 0 0,-10 20-24 0 0,-6 5 51 0 0,1 1 1 0 0,0 0 0 0 0,0 0 0 0 0,1 1 0 0 0,0 0 0 0 0,1 0 0 0 0,16-9-1 0 0,-9 7 27 0 0,21-8 72 0 0,-37 17-165 0 0,1 1 1 0 0,0-1 0 0 0,0 0 0 0 0,0 1 0 0 0,0 0 0 0 0,0-1 0 0 0,0 1-1 0 0,0 0 1 0 0,0 0 0 0 0,0 0 0 0 0,0 0 0 0 0,-1 0 0 0 0,1 1 0 0 0,0-1-1 0 0,0 0 1 0 0,2 2 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8520 0 0,'0'0'1784'0'0,"1"2"-827"0"0,0-1-773 0 0,-1 0 0 0 0,1 0 0 0 0,0 0 0 0 0,-1 0 0 0 0,1-1-1 0 0,0 1 1 0 0,0 0 0 0 0,0 0 0 0 0,0-1 0 0 0,0 1 0 0 0,0 0 0 0 0,0-1 0 0 0,1 1 0 0 0,12 9 916 0 0,-14-10-1084 0 0,1 0 1 0 0,-1 0 0 0 0,0 1 0 0 0,0-1 0 0 0,1 0 0 0 0,-1 0-1 0 0,0 0 1 0 0,0 0 0 0 0,1 1 0 0 0,-1-1 0 0 0,0 0 0 0 0,1 0 0 0 0,-1 0-1 0 0,0 0 1 0 0,1 0 0 0 0,-1 0 0 0 0,0 0 0 0 0,1 0 0 0 0,-1 0 0 0 0,0 0-1 0 0,1 0 1 0 0,-1 0 0 0 0,0 0 0 0 0,1 0 0 0 0,-1 0 0 0 0,0 0-1 0 0,1 0 1 0 0,-1 0 0 0 0,0-1 0 0 0,1 1 0 0 0,-1 0 0 0 0,0 0 0 0 0,0 0-1 0 0,1 0 1 0 0,-1-1 0 0 0,0 1 0 0 0,1 0 0 0 0,-1 0 0 0 0,0-1-1 0 0,0 1 1 0 0,0 0 0 0 0,1 0 0 0 0,-1-1 0 0 0,0 0 0 0 0,0 1-15 0 0,1-1 211 0 0,0 1-200 0 0,-1 0 0 0 0,0 0 0 0 0,0 0 0 0 0,1 0 0 0 0,-1 0-1 0 0,0 0 1 0 0,0 0 0 0 0,1 0 0 0 0,-1 0 0 0 0,0 0 0 0 0,0 0 0 0 0,1 0 0 0 0,-1 0 0 0 0,0 0 0 0 0,0 0 0 0 0,1 0 0 0 0,-1 0 0 0 0,0 0 0 0 0,0 0 0 0 0,1 0-1 0 0,-1 0 1 0 0,0-1 0 0 0,0 1 0 0 0,1 0 0 0 0,-1 0 0 0 0,0 0 0 0 0,0 0 0 0 0,0-1 0 0 0,1 1 0 0 0,1-3 48 0 0,1 1 0 0 0,-1-1 0 0 0,0 0 0 0 0,0 0 0 0 0,0 0 0 0 0,0 0 0 0 0,0 0 0 0 0,-1 0 0 0 0,0 0 0 0 0,1-1 0 0 0,0-6 0 0 0,1 2-102 0 0,-2-1 1 0 0,1 0-1 0 0,-1-17 0 0 0,-1 24-115 0 0,0 0 0 0 0,0 0 0 0 0,-1 0 0 0 0,1 0 0 0 0,-1-1 0 0 0,1 1-1 0 0,-1 0 1 0 0,0 0 0 0 0,1 1 0 0 0,-1-1 0 0 0,0 0 0 0 0,-1 0 0 0 0,1 0 0 0 0,0 1 0 0 0,0-1 0 0 0,-1 0-1 0 0,-1-1 1 0 0,-4-5-3382 0 0,0-1-988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36 365 14280 0 0,'0'0'1552'0'0,"-8"-7"-1248"0"0,1 3 31 0 0,4-1 9 0 0,-4-6 0 0 0,7-5-488 0 0,-4 4-96 0 0,1 5-16 0 0,3-5-4191 0 0,-3-8-833 0 0</inkml:trace>
  <inkml:trace contextRef="#ctx0" brushRef="#br0" timeOffset="1">140 54 10136 0 0,'0'0'7375'0'0</inkml:trace>
  <inkml:trace contextRef="#ctx0" brushRef="#br0" timeOffset="2">290 0 5064 0 0,'0'0'232'0'0,"1"2"-14"0"0,13 48 5028 0 0,-10-39-4399 0 0,0 1 0 0 0,-1 0 0 0 0,-1 0 0 0 0,2 16 1 0 0,2 53 918 0 0,-5-57-1331 0 0,-2 25 246 0 0,-1-1 0 0 0,-12 62 0 0 0,6-54-514 0 0,5-41-112 0 0,0 0-1 0 0,-10 25 1 0 0,-2 8-69 0 0,13-39-202 0 0,0-1 0 0 0,-1 1 0 0 0,-5 8 0 0 0,5-8-230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84 6912 0 0,'-1'-22'647'0'0,"1"17"-393"0"0,-1 1 0 0 0,1-1 0 0 0,0 1 1 0 0,0-1-1 0 0,0 1 0 0 0,1-1 0 0 0,0 1 0 0 0,2-8 0 0 0,-3 11-87 0 0,1 0 0 0 0,-1 0-1 0 0,1 0 1 0 0,-1 1 0 0 0,1-1-1 0 0,-1 0 1 0 0,1 0 0 0 0,-1 1-1 0 0,1-1 1 0 0,0 0 0 0 0,-1 1-1 0 0,1-1 1 0 0,0 1 0 0 0,0-1-1 0 0,0 1 1 0 0,-1-1 0 0 0,1 1-1 0 0,0 0 1 0 0,0-1-1 0 0,0 1 1 0 0,0 0 0 0 0,0 0-1 0 0,0-1 1 0 0,-1 1 0 0 0,1 0-1 0 0,0 0 1 0 0,0 0 0 0 0,0 0-1 0 0,0 0 1 0 0,0 0 0 0 0,0 1-1 0 0,0-1 1 0 0,0 0 0 0 0,0 0-1 0 0,0 1 1 0 0,-1-1 0 0 0,2 1-1 0 0,4 1 376 0 0,0 1-1 0 0,-1 0 1 0 0,1 0-1 0 0,4 4 1 0 0,-6-4-263 0 0,16 14 457 0 0,-18-15-707 0 0,1 1 0 0 0,-1-1 1 0 0,1 0-1 0 0,-1 0 0 0 0,1 0 1 0 0,0 0-1 0 0,-1 0 1 0 0,1-1-1 0 0,0 1 0 0 0,0-1 1 0 0,4 1-1 0 0,7 5-234 0 0,-13-6 83 0 0,0 0 0 0 0,1-1 0 0 0,-1 1 0 0 0,1 0 0 0 0,-1-1 0 0 0,0 1-1 0 0,1-1 1 0 0,-1 1 0 0 0,1-1 0 0 0,1 1 0 0 0,8-4-793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7368 0 0,'2'-3'83'0'0,"-1"0"0"0"0,1 1 0 0 0,-1-1 0 0 0,1 1 0 0 0,0 0 0 0 0,0 0 1 0 0,0 0-1 0 0,0 0 0 0 0,0 0 0 0 0,1 0 0 0 0,1-1 0 0 0,0 0 305 0 0,-1 1-1 0 0,0-1 0 0 0,1 0 1 0 0,3-6-1 0 0,-2 4 197 0 0,0 0 0 0 0,-1 1 0 0 0,2-1 0 0 0,-1 1 0 0 0,11-6 0 0 0,8-7 1040 0 0,-21 15-1489 0 0,1 0 0 0 0,-1 0-1 0 0,1 1 1 0 0,0-1 0 0 0,0 1-1 0 0,0 0 1 0 0,0 0-1 0 0,0 1 1 0 0,0-1 0 0 0,0 1-1 0 0,0 0 1 0 0,5 0 0 0 0,-9 0-134 0 0,0 0 0 0 0,0 0 1 0 0,0 0-1 0 0,0 0 0 0 0,0 0 1 0 0,0 0-1 0 0,0 0 0 0 0,0 0 0 0 0,0 0 1 0 0,1 0-1 0 0,-1 0 0 0 0,0 0 1 0 0,0 0-1 0 0,0 0 0 0 0,0 0 0 0 0,0 0 1 0 0,0 0-1 0 0,0 0 0 0 0,0 0 1 0 0,0 0-1 0 0,0 0 0 0 0,0 0 1 0 0,0 0-1 0 0,0 0 0 0 0,0 0 0 0 0,0 1 1 0 0,0-1-1 0 0,0 0 0 0 0,0 0 1 0 0,1 0-1 0 0,-1 0 0 0 0,0 0 0 0 0,0 0 1 0 0,0 0-1 0 0,0 0 0 0 0,0 0 1 0 0,0 0-1 0 0,0 0 0 0 0,0 0 0 0 0,0 0 1 0 0,0 0-1 0 0,0 0 0 0 0,0 1 1 0 0,0-1-1 0 0,0 0 0 0 0,0 0 0 0 0,0 0 1 0 0,0 0-1 0 0,0 0 0 0 0,0 0 1 0 0,0 0-1 0 0,0 0 0 0 0,0 0 1 0 0,-1 0-1 0 0,1 0 0 0 0,0 0 0 0 0,0 0 1 0 0,0 0-1 0 0,0 0 0 0 0,0 1 1 0 0,0-1-1 0 0,0 0 0 0 0,0 0 0 0 0,-4 16 105 0 0,-1-1 0 0 0,-1 1 0 0 0,0-1-1 0 0,-1 0 1 0 0,-10 15 0 0 0,-11 27 83 0 0,3-5-69 0 0,10-21 94 0 0,1 0-1 0 0,-15 53 0 0 0,28-80-185 0 0,0 0 0 0 0,1 1-1 0 0,0-1 1 0 0,0 0 0 0 0,0 0-1 0 0,0 1 1 0 0,1 5 0 0 0,0-8-24 0 0,-1 0 1 0 0,1 1 0 0 0,-1-1 0 0 0,1 0 0 0 0,0 1-1 0 0,0-1 1 0 0,0 0 0 0 0,0 0 0 0 0,1 0-1 0 0,-1 0 1 0 0,1 0 0 0 0,-1 0 0 0 0,4 3-1 0 0,0-1-4 0 0,-4-3 0 0 0,0 0 0 0 0,0 0 0 0 0,0 0 0 0 0,0 0 0 0 0,0 0 0 0 0,0 0 0 0 0,0 0 0 0 0,1-1 0 0 0,-1 1 0 0 0,0 0 0 0 0,1-1 0 0 0,-1 1 0 0 0,1-1 0 0 0,-1 0 0 0 0,1 1 0 0 0,-1-1 0 0 0,0 0 0 0 0,1 0 0 0 0,-1 0 0 0 0,1 0 0 0 0,-1 0 0 0 0,1 0 0 0 0,1-1 0 0 0,16-1 5 0 0,-16 2-23 0 0,-1 0 0 0 0,1 0 0 0 0,0-1 0 0 0,-1 1 0 0 0,1-1 0 0 0,0 1 0 0 0,-1-1-1 0 0,1 0 1 0 0,4-2 0 0 0,6-7-887 0 0,-2 2-278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6912 0 0,'0'2'528'0'0,"0"1"-313"0"0,0 0 1 0 0,0 1-1 0 0,0-1 1 0 0,1 0-1 0 0,-1 0 1 0 0,1 1-1 0 0,0-1 1 0 0,0 0-1 0 0,0 0 1 0 0,0 0-1 0 0,0 0 1 0 0,1 0-1 0 0,-1 0 1 0 0,1-1-1 0 0,0 1 1 0 0,0 0-1 0 0,0-1 1 0 0,4 5-1 0 0,0 0 342 0 0,-6-7-507 0 0,1 1 0 0 0,-1-1-1 0 0,0 1 1 0 0,1-1-1 0 0,-1 1 1 0 0,0-1-1 0 0,1 1 1 0 0,-1-1-1 0 0,1 1 1 0 0,-1-1-1 0 0,1 1 1 0 0,-1-1-1 0 0,1 0 1 0 0,-1 1-1 0 0,1-1 1 0 0,-1 0-1 0 0,1 0 1 0 0,-1 1-1 0 0,1-1 1 0 0,0 0-1 0 0,-1 0 1 0 0,2 0-1 0 0,7 1 438 0 0,-8-1-400 0 0,0 0 0 0 0,0 0 0 0 0,0 0 0 0 0,-1 0-1 0 0,1 0 1 0 0,0 0 0 0 0,0 0 0 0 0,0 0 0 0 0,-1 0 0 0 0,1 0 0 0 0,0-1-1 0 0,0 1 1 0 0,-1 0 0 0 0,1-1 0 0 0,0 1 0 0 0,-1 0 0 0 0,1-1 0 0 0,0 1-1 0 0,0-2 1 0 0,0 2-55 0 0,1-1-1 0 0,-1 1 1 0 0,0-1 0 0 0,0 0-1 0 0,0 0 1 0 0,0 1-1 0 0,-1-1 1 0 0,1 0 0 0 0,0 0-1 0 0,0 0 1 0 0,0 0-1 0 0,-1 0 1 0 0,1 0 0 0 0,0 0-1 0 0,-1 0 1 0 0,1 0-1 0 0,-1 0 1 0 0,1 0 0 0 0,-1 0-1 0 0,0-1 1 0 0,1 1-1 0 0,-1 0 1 0 0,0 0 0 0 0,0 0-1 0 0,0-1 1 0 0,0 1-1 0 0,0 0 1 0 0,0 0 0 0 0,0-1-1 0 0,0 1 1 0 0,-1 0-1 0 0,1 0 1 0 0,0 0 0 0 0,-1 0-1 0 0,1-1 1 0 0,-1 0-1 0 0,-9-38 418 0 0,7 24-321 0 0,0 1 0 0 0,-1 1 0 0 0,-7-16 1 0 0,3 13 64 0 0,1 0 0 0 0,1 0 1 0 0,-6-31-1 0 0,10 39-178 0 0,1-1-1 0 0,1 1 1 0 0,-1 0-1 0 0,2 0 1 0 0,-1 0-1 0 0,1 0 1 0 0,1 0-1 0 0,-1 0 1 0 0,6-14-1 0 0,-3 12-24 0 0,0 0 1 0 0,1 1-1 0 0,1-1 0 0 0,0 1 0 0 0,0 0 0 0 0,8-8 0 0 0,49-51-23 0 0,-56 63 34 0 0,-4 2-11 0 0,1 1 0 0 0,1 0 0 0 0,-1 0 0 0 0,0 0 0 0 0,6-2 0 0 0,-8 4 5 0 0,0 0 0 0 0,1 0 0 0 0,-1 0 0 0 0,0 0 0 0 0,0 1 0 0 0,1-1 0 0 0,-1 1 0 0 0,0-1 0 0 0,1 1 0 0 0,-1 0 0 0 0,0 0 0 0 0,1 0 0 0 0,3 1-1 0 0,-5-1 6 0 0,0 1-1 0 0,0-1 0 0 0,0 1 0 0 0,0 0 0 0 0,0 0 0 0 0,0-1 1 0 0,0 1-1 0 0,0 0 0 0 0,-1 0 0 0 0,1 0 0 0 0,0 0 0 0 0,-1 0 1 0 0,1 0-1 0 0,-1 0 0 0 0,1 0 0 0 0,-1 0 0 0 0,1 0 0 0 0,-1 1 0 0 0,0-1 1 0 0,0 0-1 0 0,1 0 0 0 0,-1 2 0 0 0,2 28-44 0 0,-2-30 45 0 0,-1 10 0 0 0,-1 0 0 0 0,0-1 0 0 0,-1 1 0 0 0,0 0 0 0 0,-1-1 0 0 0,-10 20 0 0 0,2-2 0 0 0,-25 53-98 0 0,18-33-882 0 0,3-6-5152 0 0,11-34 1375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2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42 209 11024 0 0,'0'0'505'0'0,"2"-1"-9"0"0,0 1-480 0 0,0 0 0 0 0,0-1 0 0 0,1 1 0 0 0,-1 0 0 0 0,0 0 1 0 0,1 1-1 0 0,-1-1 0 0 0,0 0 0 0 0,1 1 0 0 0,-1-1 0 0 0,3 2 0 0 0,19 2 134 0 0,-17-4 198 0 0,-1-1 0 0 0,1 1 0 0 0,-1-2 0 0 0,0 1 0 0 0,1-1 1 0 0,-1 0-1 0 0,0 0 0 0 0,0-1 0 0 0,0 0 0 0 0,-1 0 1 0 0,1 0-1 0 0,0-1 0 0 0,-1 1 0 0 0,8-9 0 0 0,-7 7-156 0 0,0-1-1 0 0,-1 1 0 0 0,0-1 1 0 0,0-1-1 0 0,-1 1 0 0 0,0-1 0 0 0,0 0 1 0 0,0 1-1 0 0,-1-2 0 0 0,0 1 1 0 0,3-13-1 0 0,-5 18-171 0 0,-1-1 0 0 0,0 1 0 0 0,0-1 1 0 0,0 1-1 0 0,0 0 0 0 0,0-1 0 0 0,0 1 0 0 0,-1-1 0 0 0,1 1 0 0 0,-1 0 0 0 0,0-1 1 0 0,1 1-1 0 0,-1 0 0 0 0,0-1 0 0 0,0 1 0 0 0,-1 0 0 0 0,1 0 0 0 0,-3-3 1 0 0,2 2-15 0 0,-1 0 1 0 0,1 0 0 0 0,-1 1 0 0 0,0 0 0 0 0,0-1-1 0 0,0 1 1 0 0,0 0 0 0 0,0 0 0 0 0,-1 0 0 0 0,-6-2-1 0 0,-1 1-123 0 0,1 1 0 0 0,-1 1-1 0 0,0-1 1 0 0,0 2 0 0 0,0 0-1 0 0,0 0 1 0 0,0 1 0 0 0,0 0-1 0 0,0 1 1 0 0,0 0 0 0 0,-13 4-1 0 0,-6 9-1830 0 0,12-3-2865 0 0,11-4-449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3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1590 1 7800 0 0,'0'0'5525'0'0,"3"6"-839"0"0,-3-1-4627 0 0,-1 0 0 0 0,0-1 0 0 0,0 1-1 0 0,0 0 1 0 0,0-1 0 0 0,-1 1 0 0 0,1-1-1 0 0,-1 1 1 0 0,-5 7 0 0 0,-4 4 125 0 0,-14 18 1 0 0,10-14-2 0 0,-6 6 70 0 0,-2-1-1 0 0,-35 30 0 0 0,-21 24-121 0 0,-26 26 27 0 0,-108 93 944 0 0,188-178-1090 0 0,-45 42 52 0 0,-93 119-64 0 0,107-127 72 0 0,-42 34-72 0 0,40-37-177 0 0,40-36 113 0 0,0 0 1 0 0,-28 33-1 0 0,42-43 66 0 0,0-1-1 0 0,0 0 1 0 0,-8 6-1 0 0,-19 19-79 0 0,26-22 78 0 0,3-4 0 0 0,0 0 0 0 0,1 0 0 0 0,-1-1 0 0 0,-1 1 0 0 0,-4 4 0 0 0,-7 11 0 0 0,-5 3 0 0 0,16-18 0 0 0,-1 0 0 0 0,1 1 0 0 0,0 0 0 0 0,0-1 0 0 0,-4 8 0 0 0,3-5 0 0 0,0-1 0 0 0,-1 1 0 0 0,1-1 0 0 0,-1 0 0 0 0,-6 5-1 0 0,5-5 4 0 0,0 1 0 0 0,1 0 0 0 0,-8 10 0 0 0,8-10 53 0 0,0-1 0 0 0,-1 1 0 0 0,0-1-1 0 0,0 0 1 0 0,0-1 0 0 0,-11 7 0 0 0,-2 2 78 0 0,8-5-55 0 0,-3 1 130 0 0,-20 20-1 0 0,-7 6 280 0 0,29-26-363 0 0,0 1 1 0 0,-14 16-1 0 0,14-15-125 0 0,9-9 0 0 0,1 0 0 0 0,0 1 0 0 0,-1-1 0 0 0,1 1 0 0 0,0-1 0 0 0,1 1 0 0 0,-4 4 0 0 0,5-6-1 0 0,-1 1-6 0 0,0 1 1 0 0,-1-1-1 0 0,1 1 1 0 0,0-1-1 0 0,-1 0 1 0 0,1 0-1 0 0,-1 0 1 0 0,0 0-1 0 0,0 0 1 0 0,-3 3-1 0 0,4-5-262 0 0,-4 4 717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20 623 2760 0 0,'0'0'1557'0'0,"-1"1"-1071"0"0,0 0-1 0 0,0 0 0 0 0,0 0 0 0 0,0 0 1 0 0,0 0-1 0 0,0 0 0 0 0,0 0 1 0 0,0 0-1 0 0,0 2 0 0 0,-2 9-298 0 0,0 0 0 0 0,1 0 1 0 0,1 0-1 0 0,0 0 0 0 0,1 22 0 0 0,3-6 196 0 0,7 39 1 0 0,-4-44 13 0 0,1-2 1 0 0,1 1-1 0 0,1-1 1 0 0,12 20-1 0 0,-16-31-243 0 0,2 2 95 0 0,0-1 1 0 0,1 0-1 0 0,0 0 1 0 0,1 0 0 0 0,0-1-1 0 0,16 13 1 0 0,-17-16-93 0 0,0-1 1 0 0,0-1 0 0 0,1 1 0 0 0,-1-1 0 0 0,1-1 0 0 0,0 1-1 0 0,1-2 1 0 0,-1 1 0 0 0,1-1 0 0 0,11 2 0 0 0,-7-3 81 0 0,-1-1 0 0 0,1 0 0 0 0,0-1 0 0 0,0 0 0 0 0,-1-1 0 0 0,24-4 0 0 0,-7-3 51 0 0,0-1-1 0 0,-1-1 1 0 0,0-1 0 0 0,0-2 0 0 0,48-30-1 0 0,-32 14-156 0 0,-1-1-1 0 0,-1-3 1 0 0,-2-2-1 0 0,-1-1 0 0 0,-2-2 1 0 0,42-56-1 0 0,-59 69 34 0 0,-2-1 0 0 0,-2 0 1 0 0,27-53-1 0 0,-39 67-117 0 0,0 1 0 0 0,-1-1 1 0 0,-1 0-1 0 0,0 0 1 0 0,0 0-1 0 0,-1 0 0 0 0,-1 0 1 0 0,0-1-1 0 0,-1 1 0 0 0,0-1 1 0 0,0 1-1 0 0,-2 0 1 0 0,-2-13-1 0 0,-2 5 4 0 0,0-1-1 0 0,-2 2 1 0 0,0-1 0 0 0,-1 1 0 0 0,-1 0-1 0 0,-1 1 1 0 0,0 0 0 0 0,-2 1 0 0 0,0 1-1 0 0,-16-17 1 0 0,12 16-34 0 0,0 0 0 0 0,-2 2 0 0 0,0-1 0 0 0,-1 2 0 0 0,0 1 0 0 0,-1 1 0 0 0,-1 0 0 0 0,-34-13 0 0 0,48 23-109 0 0,0-1 1 0 0,0 1 0 0 0,0 0 0 0 0,0 0 0 0 0,0 1 0 0 0,0 0-1 0 0,0 1 1 0 0,-1 0 0 0 0,1 0 0 0 0,0 1 0 0 0,0 0-1 0 0,0 0 1 0 0,-1 1 0 0 0,2 0 0 0 0,-1 0 0 0 0,0 1 0 0 0,0 0-1 0 0,1 1 1 0 0,-1-1 0 0 0,1 1 0 0 0,0 1 0 0 0,0-1-1 0 0,1 1 1 0 0,-1 1 0 0 0,1-1 0 0 0,-7 9 0 0 0,-1 1-1565 0 0,-14 22 0 0 0,4-1-3298 0 0,6-7-453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3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11520 0 0,'-2'1'886'0'0,"-6"1"-592"0"0,0 0 0 0 0,1-1 0 0 0,-1 0 0 0 0,0 0 1 0 0,0-1-1 0 0,-13-1 0 0 0,9 0 179 0 0,1 1 0 0 0,0 1 1 0 0,-12 1-1 0 0,0 2 39 0 0,16-4-340 0 0,-1 1 1 0 0,1 1 0 0 0,0-1 0 0 0,0 1 0 0 0,0 0 0 0 0,0 1 0 0 0,0-1-1 0 0,1 1 1 0 0,-12 8 0 0 0,14-8-135 0 0,0 0-1 0 0,0 0 0 0 0,0 0 1 0 0,1 1-1 0 0,0-1 1 0 0,0 1-1 0 0,0 0 1 0 0,0 0-1 0 0,0 0 1 0 0,1 0-1 0 0,-3 8 0 0 0,3 0-37 0 0,2 17 0 0 0,0 22 0 0 0,2-12 0 0 0,-2-23 0 0 0,1 0 0 0 0,3 22 0 0 0,0-15 1 0 0,-2-14 3 0 0,-1-1-1 0 0,1 0 0 0 0,0 0 0 0 0,0 0 0 0 0,7 14 0 0 0,-7-18 24 0 0,0 0 0 0 0,0 0 0 0 0,0 1 0 0 0,-1-1-1 0 0,0 1 1 0 0,1-1 0 0 0,-2 1 0 0 0,1 0 0 0 0,0-1-1 0 0,-1 1 1 0 0,0 0 0 0 0,0-1 0 0 0,0 1 0 0 0,-2 6-1 0 0,1-6-1 0 0,-1 0 0 0 0,0 1 0 0 0,0-1 0 0 0,0 0 0 0 0,-1 0-1 0 0,1 0 1 0 0,-1 0 0 0 0,-1 0 0 0 0,1-1 0 0 0,-1 1 0 0 0,-5 5-1 0 0,-13 9-758 0 0,-42 30 0 0 0,35-28-4047 0 0,4-4-1041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3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7832 0 0,'0'0'705'0'0,"11"10"362"0"0,-3 2-89 0 0,-1 0 1 0 0,0 1 0 0 0,9 21-1 0 0,-8-15-410 0 0,65 149 1754 0 0,-28-48-1578 0 0,-24-36-2996 0 0,-20-72-3152 0 0</inkml:trace>
  <inkml:trace contextRef="#ctx0" brushRef="#br0" timeOffset="1">8 351 9672 0 0,'0'0'748'0'0,"-1"-1"-492"0"0,-4-4-68 0 0,4 0 1382 0 0,1 2-1223 0 0,0-1-77 0 0,0 1 0 0 0,1-1 0 0 0,-1 0 0 0 0,1 0-1 0 0,0 0 1 0 0,0 0 0 0 0,1 0 0 0 0,-1 1 0 0 0,1-1 0 0 0,-1 1 0 0 0,1-1 0 0 0,0 1 0 0 0,1-1 0 0 0,-1 1 0 0 0,1 0-1 0 0,-1 0 1 0 0,1 0 0 0 0,0 1 0 0 0,0-1 0 0 0,0 1 0 0 0,0-1 0 0 0,7-3 0 0 0,13-7 94 0 0,-19 10-325 0 0,-1 1 0 0 0,1-1 0 0 0,0 1 0 0 0,1 0 0 0 0,4-1 0 0 0,-7 2-27 0 0,1 1-1 0 0,-1 0 1 0 0,0-1 0 0 0,0 1-1 0 0,1 0 1 0 0,-1 1 0 0 0,0-1-1 0 0,1 0 1 0 0,-1 0-1 0 0,0 1 1 0 0,1 0 0 0 0,-1-1-1 0 0,4 3 1 0 0,-3-2-66 0 0,1 0 1 0 0,-1 0-1 0 0,1-1 0 0 0,-1 1 1 0 0,1-1-1 0 0,-1 0 1 0 0,1 0-1 0 0,0 0 0 0 0,-1-1 1 0 0,1 1-1 0 0,-1-1 0 0 0,7-1 1 0 0,7-1-813 0 0,-16 2 707 0 0,0 1 0 0 0,1 0-1 0 0,-1 0 1 0 0,0 0-1 0 0,0 0 1 0 0,1 0-1 0 0,-1 1 1 0 0,0-1-1 0 0,0 0 1 0 0,1 1-1 0 0,-1-1 1 0 0,0 0-1 0 0,0 1 1 0 0,0-1 0 0 0,0 1-1 0 0,0 0 1 0 0,0-1-1 0 0,0 1 1 0 0,2 1-1 0 0,7 6-5430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12440 0 0,'-1'0'565'0'0,"-8"0"-5"0"0,9 0-534 0 0,-1 0-1 0 0,0 0 1 0 0,1 0-1 0 0,-1 0 1 0 0,1 0 0 0 0,-1 0-1 0 0,0 0 1 0 0,1 0 0 0 0,-1 0-1 0 0,1 1 1 0 0,-1-1-1 0 0,1 0 1 0 0,-1 0 0 0 0,0 1-1 0 0,1-1 1 0 0,-1 0 0 0 0,1 1-1 0 0,-1-1 1 0 0,1 0-1 0 0,0 1 1 0 0,-1-1 0 0 0,1 1-1 0 0,-1-1 1 0 0,1 1 0 0 0,0-1-1 0 0,-1 1 1 0 0,1-1-1 0 0,0 1 1 0 0,0-1 0 0 0,-1 1-1 0 0,1 0 1 0 0,0 16 1035 0 0,1-13-882 0 0,6 113 868 0 0,-3-82-917 0 0,-1-1 0 0 0,-3 1 0 0 0,-3 43-1 0 0,1-66-87 0 0,0 7 6 0 0,-1 0 1 0 0,0 0-1 0 0,-8 19 0 0 0,8-26-270 0 0,-3 9 445 0 0,5-21-436 0 0,1 1 1 0 0,0-1 0 0 0,-1 1 0 0 0,1 0 0 0 0,0-1 0 0 0,-1 1 0 0 0,1-1 0 0 0,-1 1-1 0 0,1-1 1 0 0,-1 1 0 0 0,1-1 0 0 0,-1 1 0 0 0,0-1 0 0 0,1 0 0 0 0,-1 1 0 0 0,1-1 0 0 0,-1 0-1 0 0,0 1 1 0 0,1-1 0 0 0,-1 0 0 0 0,0 0 0 0 0,1 0 0 0 0,-1 1 0 0 0,-1-1 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3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90 4608 0 0,'0'0'353'0'0,"-4"-7"-218"0"0,4 5 17 0 0,0 1 0 0 0,0-1 0 0 0,0 1 0 0 0,0 0 0 0 0,0-1 0 0 0,0 1 0 0 0,0 0 0 0 0,1-1 0 0 0,-1 1 0 0 0,0 0 0 0 0,1-1 0 0 0,-1 1 0 0 0,1 0 0 0 0,-1 0 0 0 0,1-1 0 0 0,1 0 0 0 0,15-20 3725 0 0,-12 16-3281 0 0,-2 3-442 0 0,0 0 0 0 0,0 0 1 0 0,0 1-1 0 0,0-1 0 0 0,1 1 0 0 0,-1 0 0 0 0,1 0 1 0 0,0 0-1 0 0,-1 1 0 0 0,1-1 0 0 0,0 1 1 0 0,0 0-1 0 0,0 0 0 0 0,0 0 0 0 0,8 0 0 0 0,-6 0-104 0 0,0 1-1 0 0,0 0 0 0 0,1 0 0 0 0,-1 1 0 0 0,0 0 0 0 0,0 0 0 0 0,0 0 0 0 0,0 1 0 0 0,9 3 1 0 0,27 19-846 0 0,-31-17 312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7 111 3224 0 0,'-1'-8'1056'0'0,"0"2"-513"0"0,-1 0 0 0 0,1 0 0 0 0,1-1-1 0 0,-1 1 1 0 0,1 0 0 0 0,0-1 0 0 0,0 1 0 0 0,1 0 0 0 0,0 0 0 0 0,2-10 0 0 0,4-9 3013 0 0,-7 30-3494 0 0,0 0 0 0 0,1-1 1 0 0,0 1-1 0 0,-1 0 1 0 0,2-1-1 0 0,1 6 1 0 0,-2-5 66 0 0,1 0 0 0 0,-1 0 0 0 0,0-1 0 0 0,0 10 0 0 0,-7 105 1106 0 0,0-35-1004 0 0,-1 37 324 0 0,7-116-526 0 0,0 7 153 0 0,0 0 0 0 0,0-1 1 0 0,1 1-1 0 0,1 0 0 0 0,0-1 0 0 0,0 1 1 0 0,5 11-1 0 0,-6-21-153 0 0,0 0 0 0 0,1 0 0 0 0,-1 1 1 0 0,1-1-1 0 0,0 0 0 0 0,-1-1 0 0 0,1 1 0 0 0,0 0 0 0 0,0-1 0 0 0,0 1 0 0 0,0-1 0 0 0,1 1 1 0 0,-1-1-1 0 0,0 0 0 0 0,1 0 0 0 0,-1 0 0 0 0,0 0 0 0 0,1 0 0 0 0,4 0 0 0 0,-1 0 42 0 0,0 0 0 0 0,0 0-1 0 0,0-1 1 0 0,0 0 0 0 0,0 0 0 0 0,0-1-1 0 0,9-1 1 0 0,56-10 260 0 0,-24 5-291 0 0,-28 6-1032 0 0,-9-3 378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54 191 9216 0 0,'0'0'706'0'0,"7"3"261"0"0,-5-2-814 0 0,0-1 1 0 0,0 0-1 0 0,0 0 0 0 0,0 0 1 0 0,0 0-1 0 0,0-1 0 0 0,0 1 1 0 0,0 0-1 0 0,0-1 0 0 0,0 1 1 0 0,0-1-1 0 0,0 0 0 0 0,0 0 1 0 0,0 0-1 0 0,0 0 0 0 0,-1 0 1 0 0,1 0-1 0 0,0 0 0 0 0,-1-1 1 0 0,3-1-1 0 0,3-5 410 0 0,0 1 1 0 0,11-16-1 0 0,-13 16-188 0 0,-3 5-327 0 0,0-1 1 0 0,0 0-1 0 0,0 0 0 0 0,0 0 0 0 0,-1 0 0 0 0,0 0 1 0 0,1-1-1 0 0,-1 1 0 0 0,0 0 0 0 0,-1-1 0 0 0,1 1 1 0 0,-1-1-1 0 0,1 1 0 0 0,-1-1 0 0 0,0 1 1 0 0,0 0-1 0 0,0-1 0 0 0,-1 1 0 0 0,1-1 0 0 0,-1 1 1 0 0,0-1-1 0 0,0 1 0 0 0,0 0 0 0 0,0 0 0 0 0,-1-1 1 0 0,1 1-1 0 0,-1 0 0 0 0,0 0 0 0 0,0 1 0 0 0,0-1 1 0 0,0 0-1 0 0,-1 0 0 0 0,1 1 0 0 0,-1 0 0 0 0,1-1 1 0 0,-1 1-1 0 0,-4-2 0 0 0,0-1 6 0 0,5 4-39 0 0,0 0 1 0 0,0-1 0 0 0,0 1-1 0 0,0 0 1 0 0,0 0 0 0 0,0 1-1 0 0,0-1 1 0 0,0 0 0 0 0,-1 1-1 0 0,1-1 1 0 0,0 1 0 0 0,-3 0-1 0 0,-11-1 62 0 0,13 1-172 0 0,0-1 0 0 0,0 1-1 0 0,0 0 1 0 0,0 0 0 0 0,0 1-1 0 0,-1-1 1 0 0,1 1 0 0 0,0-1-1 0 0,0 1 1 0 0,0 0 0 0 0,0 0-1 0 0,-4 2 1 0 0,-4 3-4086 0 0,0 1-1371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11520 0 0,'-1'3'101'0'0,"0"0"1"0"0,1 0 0 0 0,-1 0 0 0 0,1 0 0 0 0,0 0 0 0 0,-1 0-1 0 0,1 0 1 0 0,1 1 0 0 0,-1-1 0 0 0,0 0 0 0 0,1 0-1 0 0,-1 0 1 0 0,3 4 0 0 0,-2-4-20 0 0,-1-1-1 0 0,1 0 1 0 0,0 0-1 0 0,1 0 1 0 0,-1 1-1 0 0,0-1 1 0 0,1-1-1 0 0,-1 1 1 0 0,1 0-1 0 0,-1 0 1 0 0,1 0-1 0 0,0-1 1 0 0,0 1 0 0 0,0-1-1 0 0,0 1 1 0 0,0-1-1 0 0,0 0 1 0 0,3 1-1 0 0,-3-1 20 0 0,1 0 1 0 0,-1 0-1 0 0,0 0 0 0 0,1 0 0 0 0,-1-1 0 0 0,1 0 0 0 0,-1 1 0 0 0,1-1 1 0 0,-1 0-1 0 0,1 0 0 0 0,-1 0 0 0 0,1 0 0 0 0,-1-1 0 0 0,5 0 1 0 0,1-2-47 0 0,0 0 0 0 0,-1-1 0 0 0,1 0 0 0 0,0 0 0 0 0,12-10 0 0 0,-10 7 26 0 0,-6 4-21 0 0,0 0 0 0 0,0 1 0 0 0,0-1 0 0 0,0 1 0 0 0,1 0 0 0 0,-1 0 0 0 0,1 0 0 0 0,-1 1 0 0 0,1 0 0 0 0,0 0 0 0 0,6-1 0 0 0,-10 4-51 0 0,0-1-1 0 0,0 1 0 0 0,0 0 1 0 0,0 0-1 0 0,-1 0 0 0 0,1 0 0 0 0,-1 0 1 0 0,1 2-1 0 0,0-2 9 0 0,0 3 27 0 0,0 0-1 0 0,0 0 0 0 0,0 0 0 0 0,0 1 0 0 0,-1-1 0 0 0,0 0 1 0 0,-1 9-1 0 0,4 14-1443 0 0,-3-21-4405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5 111 11520 0 0,'0'0'1248'0'0,"-4"-9"-1248"0"0,4-2 1656 0 0,0-1 304 0 0,7 0 63 0 0,-3 1 17 0 0,-1-1-1776 0 0,4 3-352 0 0,-4 2-72 0 0,-3-2-8 0 0,0 2-1288 0 0,-3-4-256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4144 0 0,'0'0'368'0'0,"0"5"-296"0"0,0-10-72 0 0,0 1 1216 0 0,7 8 224 0 0,-4-8 40 0 0,4 4-4824 0 0</inkml:trace>
  <inkml:trace contextRef="#ctx0" brushRef="#br0" timeOffset="1">255 49 17159 0 0,'-5'-1'279'0'0,"3"1"-197"0"0,1 0-1 0 0,0 0 1 0 0,0 0 0 0 0,0-1 0 0 0,-1 1 0 0 0,1 0 0 0 0,0 1-1 0 0,0-1 1 0 0,0 0 0 0 0,-1 0 0 0 0,1 0 0 0 0,0 1 0 0 0,0-1 0 0 0,0 1-1 0 0,0-1 1 0 0,0 1 0 0 0,0-1 0 0 0,-2 2 0 0 0,-4 4-36 0 0,5-5 33 0 0,-1 9 124 0 0,2-9-201 0 0,1 0 1 0 0,0-1-1 0 0,-1 1 1 0 0,1-1-1 0 0,0 1 0 0 0,-1 0 1 0 0,1-1-1 0 0,0 1 1 0 0,0 0-1 0 0,0-1 1 0 0,0 1-1 0 0,-1 0 1 0 0,1-1-1 0 0,0 1 1 0 0,0 0-1 0 0,0-1 0 0 0,0 1 1 0 0,1 1-1 0 0,19 60-90 0 0,-19-59 90 0 0,-1-1-1 0 0,0 0 0 0 0,0 1 0 0 0,0-1 0 0 0,0 0 0 0 0,-1 0 0 0 0,1 1 1 0 0,0-1-1 0 0,-1 0 0 0 0,0 0 0 0 0,1 0 0 0 0,-1 1 0 0 0,-2 2 0 0 0,1-1-36 0 0,0 0-1 0 0,0-1 0 0 0,-1 0 0 0 0,1 1 0 0 0,-1-1 1 0 0,-4 5-1 0 0,-9 11-1919 0 0,10-11-1779 0 0,-1 0-2014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5528 0 0,'0'0'5284'0'0,"-1"2"-5100"0"0,-2 2-68 0 0,1 1 0 0 0,0-1 1 0 0,0 1-1 0 0,1 0 1 0 0,-1-1-1 0 0,1 1 0 0 0,0 0 1 0 0,1 0-1 0 0,-1 0 0 0 0,1 0 1 0 0,0 0-1 0 0,0 0 0 0 0,0 0 1 0 0,1-1-1 0 0,-1 1 1 0 0,1 0-1 0 0,1 0 0 0 0,-1 0 1 0 0,3 7-1 0 0,2 0-5 0 0,0 1 0 0 0,0-1 0 0 0,2 0 1 0 0,-1-1-1 0 0,1 0 0 0 0,10 11 0 0 0,-12-15-103 0 0,-1-2-7 0 0,-1 0-1 0 0,1 0 1 0 0,0 0-1 0 0,10 7 1 0 0,-3-5-1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12608 0 0,'0'0'1142'0'0,"0"0"-1128"0"0,0-1 0 0 0,0 0 0 0 0,1 0 0 0 0,-1 1 0 0 0,0-1 0 0 0,0 0 1 0 0,0 0-1 0 0,0 1 0 0 0,1-1 0 0 0,-1 0 0 0 0,0 1 0 0 0,0-1 0 0 0,1 0 0 0 0,-1 1 0 0 0,1-1 0 0 0,0 0 0 0 0,5-5 49 0 0,-1 2 13 0 0,-1 1 0 0 0,1-1 0 0 0,-1 1-1 0 0,1 0 1 0 0,0 0 0 0 0,1 0-1 0 0,10-3 1 0 0,9-4 608 0 0,-20 8-546 0 0,-1 0 1 0 0,1 0 0 0 0,0 1 0 0 0,6-2 0 0 0,14 0 384 0 0,43-1 1 0 0,-66 4-518 0 0,-1 0-1 0 0,1 0 1 0 0,-1 0-1 0 0,0 1 1 0 0,1-1-1 0 0,-1 0 1 0 0,0 0-1 0 0,1 1 1 0 0,-1-1-1 0 0,0 1 1 0 0,1 0-1 0 0,-1-1 1 0 0,0 1-1 0 0,0 0 1 0 0,1 0-1 0 0,-1-1 1 0 0,0 1-1 0 0,0 0 1 0 0,1 2-1 0 0,0-1 9 0 0,-1 0-1 0 0,0 0 1 0 0,0 0 0 0 0,0 0-1 0 0,0 0 1 0 0,0 1-1 0 0,-1-1 1 0 0,1 0-1 0 0,-1 0 1 0 0,1 5 0 0 0,-1 0 22 0 0,0 1 1 0 0,0-1 0 0 0,-1 0-1 0 0,0 0 1 0 0,0 0 0 0 0,-4 12-1 0 0,-9 17 453 0 0,-1-2 0 0 0,-29 47 0 0 0,27-52-108 0 0,13-21-182 0 0,1-1-1 0 0,-1 1 0 0 0,1 0 1 0 0,0 0-1 0 0,1 0 0 0 0,0 0 1 0 0,-2 16-1 0 0,4-23-193 0 0,0 1 0 0 0,0-1 0 0 0,0 0 0 0 0,1 0 0 0 0,-1 1 0 0 0,0-1-1 0 0,1 0 1 0 0,-1 0 0 0 0,1 1 0 0 0,0-1 0 0 0,-1 0 0 0 0,1 0 0 0 0,0 0 0 0 0,0 0 0 0 0,0 0 0 0 0,0 0 0 0 0,-1 0 0 0 0,1 0 0 0 0,1 0 0 0 0,-1-1-1 0 0,0 1 1 0 0,0 0 0 0 0,0-1 0 0 0,0 1 0 0 0,0-1 0 0 0,1 1 0 0 0,-1-1 0 0 0,0 1 0 0 0,0-1 0 0 0,1 0 0 0 0,1 1 0 0 0,6 0-7 0 0,-1 0 1 0 0,1 0 0 0 0,14-1 0 0 0,-13 0 5 0 0,7-1 77 0 0,-1-1-1 0 0,30-7 0 0 0,-7 1-6344 0 0,-28 7-256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8752 0 0,'0'0'1544'0'0,"7"-12"772"0"0,0 12-2168 0 0,-1-1 0 0 0,0 0-1 0 0,0-1 1 0 0,0 1 0 0 0,0-1 0 0 0,6-4 0 0 0,23-5 883 0 0,42-13 1164 0 0,2 1-821 0 0,-74 22-1287 0 0,-2 0-3 0 0,0 0 1 0 0,0 0-1 0 0,1 0 0 0 0,-1 0 0 0 0,0 1 0 0 0,1-1 1 0 0,-1 1-1 0 0,1 0 0 0 0,-1 0 0 0 0,0 0 0 0 0,1 1 1 0 0,3 0-1 0 0,-6 0-44 0 0,0-1 0 0 0,0 1 0 0 0,0 0 1 0 0,0 0-1 0 0,0 0 0 0 0,0-1 0 0 0,0 1 0 0 0,0 0 1 0 0,0 0-1 0 0,-1 0 0 0 0,2 2 0 0 0,1 1 82 0 0,-2-2-94 0 0,0-1 0 0 0,-1 1 0 0 0,1-1 1 0 0,0 1-1 0 0,-1-1 0 0 0,1 1 0 0 0,-1-1 0 0 0,0 1 0 0 0,1-1 1 0 0,-1 1-1 0 0,0 0 0 0 0,0-1 0 0 0,0 1 0 0 0,0-1 1 0 0,0 1-1 0 0,0 0 0 0 0,-1 2 0 0 0,-8 29 413 0 0,0-9-97 0 0,-1-1 0 0 0,-21 38 0 0 0,-34 40 53 0 0,-15 27-3893 0 0,73-116-1265 0 0,0-4-1352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3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60 319 10160 0 0,'0'0'448'0'0,"0"8"632"0"0,-3-16-592 0 0,-4 0 616 0 0,0 1-1104 0 0,0-2 0 0 0,1-7 0 0 0,-6-7-568 0 0,2 4-136 0 0</inkml:trace>
  <inkml:trace contextRef="#ctx0" brushRef="#br0" timeOffset="1">1 0 10136 0 0,'0'0'1056'0'0,"0"9"-1056"0"0,4 6 120 0 0,-1-7-32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11 104 11520 0 0,'-2'2'86'0'0,"1"0"0"0"0,0 1 0 0 0,0-1 1 0 0,0 0-1 0 0,0 1 0 0 0,0-1 0 0 0,1 0 1 0 0,-1 1-1 0 0,1-1 0 0 0,-1 1 0 0 0,1-1 1 0 0,0 1-1 0 0,0 0 0 0 0,0-1 0 0 0,0 1 1 0 0,0-1-1 0 0,1 1 0 0 0,1 4 0 0 0,-1-2 133 0 0,1 0 0 0 0,0 0 0 0 0,1 0 0 0 0,-1 0 0 0 0,1 0 1 0 0,0-1-1 0 0,0 1 0 0 0,1-1 0 0 0,-1 0 0 0 0,1 1 0 0 0,0-2 0 0 0,0 1 0 0 0,7 5 0 0 0,-8-7-74 0 0,0 0 1 0 0,1 0-1 0 0,-1-1 0 0 0,1 1 1 0 0,0-1-1 0 0,-1 0 1 0 0,1 0-1 0 0,0 0 0 0 0,0 0 1 0 0,0-1-1 0 0,0 1 1 0 0,0-1-1 0 0,0 0 0 0 0,0 0 1 0 0,-1-1-1 0 0,1 1 1 0 0,0-1-1 0 0,0 0 0 0 0,5-1 1 0 0,-3 0 18 0 0,1-1-1 0 0,-1 0 1 0 0,0 0 0 0 0,0-1 0 0 0,0 1 0 0 0,-1-1-1 0 0,1 0 1 0 0,-1-1 0 0 0,0 1 0 0 0,0-1 0 0 0,0 0-1 0 0,7-11 1 0 0,-6 6-48 0 0,-1 1 0 0 0,0 0 1 0 0,0-1-1 0 0,-1 0 0 0 0,-1 0 0 0 0,1 0 0 0 0,2-18 0 0 0,-6 26-104 0 0,1 0 1 0 0,-1 0-1 0 0,0-1 0 0 0,0 1 0 0 0,0 0 0 0 0,0 0 0 0 0,0-1 1 0 0,0 1-1 0 0,-1 0 0 0 0,1 0 0 0 0,-1 0 0 0 0,0 0 1 0 0,1 0-1 0 0,-1-1 0 0 0,0 1 0 0 0,0 0 0 0 0,-2-2 0 0 0,1 1-1 0 0,0 1 0 0 0,-1 0-1 0 0,1 0 1 0 0,0 0 0 0 0,-1 0-1 0 0,0 0 1 0 0,1 0 0 0 0,-1 1 0 0 0,0-1-1 0 0,0 1 1 0 0,-3-2 0 0 0,-3 1-43 0 0,1-1 1 0 0,-1 1 0 0 0,-1 1 0 0 0,1 0-1 0 0,0 0 1 0 0,0 1 0 0 0,-14 1 0 0 0,11 0-549 0 0,1 1 1 0 0,-20 6 0 0 0,-2 4-5598 0 0,15-4-29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4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24 3680 0 0,'0'0'4912'0'0,"-1"-1"-4663"0"0,-14-4 425 0 0,1 1 0 0 0,-1 0-1 0 0,0 1 1 0 0,-28-2 0 0 0,38 4-564 0 0,-5 1 58 0 0,0 0 1 0 0,1 0 0 0 0,-1 1 0 0 0,0 0 0 0 0,0 0-1 0 0,1 1 1 0 0,-19 7 0 0 0,11-3-24 0 0,1 1-1 0 0,1 0 1 0 0,-27 18 0 0 0,30-17-121 0 0,1 1 1 0 0,0 1-1 0 0,1 0 1 0 0,-13 15-1 0 0,-34 51 15 0 0,41-52-39 0 0,2-1 0 0 0,1 2 0 0 0,0 0-1 0 0,2 0 1 0 0,-10 36 0 0 0,9-17-51 0 0,2 0 0 0 0,-7 68 0 0 0,16-97 21 0 0,0 0 0 0 0,1 1 0 0 0,0-1 0 0 0,2 0 0 0 0,0 1 0 0 0,0-1 0 0 0,9 28 0 0 0,-1-19-50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0:5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22 5904 0 0,'0'0'266'0'0,"-2"-1"1"0"0,-11-6-156 0 0,10 5-44 0 0,0 1 0 0 0,0-1 0 0 0,0 1 0 0 0,0-1 0 0 0,0 1 1 0 0,0 0-1 0 0,0 0 0 0 0,0 1 0 0 0,0-1 0 0 0,-4 0 0 0 0,-6 1 692 0 0,8 0-391 0 0,-1 0 0 0 0,1 0 0 0 0,-1 0-1 0 0,0 1 1 0 0,1 0 0 0 0,-9 2 0 0 0,-20 6 912 0 0,25-7-958 0 0,0 1 0 0 0,0-1-1 0 0,0 1 1 0 0,0 1 0 0 0,-10 5-1 0 0,-12 9 405 0 0,21-14-648 0 0,1 1 0 0 0,0 1 0 0 0,0-1 0 0 0,0 1 1 0 0,1 1-1 0 0,0 0 0 0 0,0 0 0 0 0,-11 14 1 0 0,-23 42 7 0 0,40-59-81 0 0,0-1 0 0 0,0 1 0 0 0,0 0 1 0 0,1 0-1 0 0,0 0 0 0 0,0 0 0 0 0,-1 5 0 0 0,-5 17 8 0 0,2-15 1 0 0,5-10-2 0 0,0 0 0 0 0,0 0 0 0 0,0 0 0 0 0,0 0 0 0 0,0 0 0 0 0,1 1 0 0 0,-1-1 0 0 0,0 0 0 0 0,1 0 0 0 0,-1 0 0 0 0,0 0 0 0 0,1 0 0 0 0,-1 0 0 0 0,1 0 0 0 0,0 0 0 0 0,-1 0 0 0 0,1 0 0 0 0,1 1 0 0 0,7-2 47 0 0,-8 1-57 0 0,0-1-1 0 0,1 0 1 0 0,-1 0 0 0 0,0 0 0 0 0,0 0-1 0 0,0 0 1 0 0,1 0 0 0 0,-1 0 0 0 0,0 0-1 0 0,0-1 1 0 0,0 1 0 0 0,1 0 0 0 0,-1-1-1 0 0,0 1 1 0 0,0-1 0 0 0,0 1 0 0 0,0-1-1 0 0,1 0 1 0 0,13-12 226 0 0,23-24 0 0 0,-19 18-130 0 0,37-27 173 0 0,-41 32-245 0 0,45-44 39 0 0,-43 46-13 0 0,-9 7-51 0 0,-8 4-1 0 0,0 1 0 0 0,1 0 0 0 0,-1 0 0 0 0,0 0 0 0 0,0-1 0 0 0,0 1 0 0 0,1 0 0 0 0,-1 0 0 0 0,0 0 0 0 0,0 0 0 0 0,1 0 0 0 0,-1 0 0 0 0,0 0 0 0 0,0-1 0 0 0,1 1 0 0 0,-1 0 0 0 0,0 0 0 0 0,1 0 0 0 0,-1 0 0 0 0,0 0 0 0 0,0 0 0 0 0,1 0 0 0 0,-1 0 0 0 0,0 0 0 0 0,0 0 0 0 0,1 0 0 0 0,-1 1 0 0 0,0-1 0 0 0,0 0 0 0 0,1 0 0 0 0,-1 0 0 0 0,0 0 0 0 0,0 0 0 0 0,1 0 0 0 0,-1 1 0 0 0,0-1 0 0 0,0 0 0 0 0,0 0 0 0 0,1 0 0 0 0,-1 1 0 0 0,0-1 0 0 0,0 0 0 0 0,0 0 0 0 0,0 0 0 0 0,1 1 0 0 0,-1-1 0 0 0,0 0 0 0 0,0 0 0 0 0,0 1 0 0 0,0-1 0 0 0,0 0 0 0 0,0 1 0 0 0,0-1 0 0 0,0 0 0 0 0,0 0 0 0 0,0 1 0 0 0,0-1 0 0 0,0 0 0 0 0,0 0 0 0 0,2 3-2 0 0,-2-3-1 0 0,0 1 1 0 0,1 0 0 0 0,-1-1-1 0 0,0 1 1 0 0,1 0-1 0 0,-1 0 1 0 0,0-1 0 0 0,0 1-1 0 0,0 0 1 0 0,0 0-1 0 0,0-1 1 0 0,0 1-1 0 0,0 0 1 0 0,0 0 0 0 0,0 0-1 0 0,0-1 1 0 0,0 1-1 0 0,0 0 1 0 0,0 0 0 0 0,-1 1-1 0 0,-5 26 33 0 0,-19 57-1 0 0,15-55 104 0 0,-9 43 0 0 0,-7 32 9 0 0,0 2-366 0 0,2 4-2991 0 0,21-93 2177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0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406 177 9216 0 0,'-6'-9'266'0'0,"1"0"0"0"0,1-1 1 0 0,-5-12-1 0 0,8 21 111 0 0,0 0 118 0 0,-23-11 1873 0 0,19 9-1835 0 0,0-1-1 0 0,-1 0 1 0 0,0 1-1 0 0,0 0 1 0 0,0 1 0 0 0,-12-4-1 0 0,8 2-35 0 0,1 1 0 0 0,-15-8-1 0 0,10 4-106 0 0,-1 0 0 0 0,-17-5 0 0 0,0 0-161 0 0,17 7-214 0 0,0 0 1 0 0,0 1-1 0 0,-26-3 0 0 0,1 0 1 0 0,15 3 75 0 0,20 5-48 0 0,3 5-46 0 0,3 12-30 0 0,1 1-1 0 0,1 0 0 0 0,6 26 1 0 0,-2-12 28 0 0,-2-17 5 0 0,0-1 0 0 0,12 26 0 0 0,-8-22 0 0 0,-4-9-6 0 0,0-1-1 0 0,1 1 0 0 0,0-1 1 0 0,9 9-1 0 0,2 4-24 0 0,-15-20 31 0 0,0 0 0 0 0,-1-1 0 0 0,1 1 0 0 0,0 0 0 0 0,0-1 0 0 0,0 1 0 0 0,0-1 0 0 0,0 0 0 0 0,4 2 0 0 0,13 9 0 0 0,-17-9 0 0 0,0-1 0 0 0,1 0 0 0 0,-1 0 0 0 0,1 0 0 0 0,0 0 0 0 0,-1 0 0 0 0,1 0 0 0 0,0-1 0 0 0,0 0 0 0 0,6 3 0 0 0,-6-3 0 0 0,0 0 0 0 0,0 1 0 0 0,0-1 0 0 0,0 1 0 0 0,0 0 0 0 0,0 0 0 0 0,-1 0 0 0 0,1 0 0 0 0,-1 1 0 0 0,4 3 0 0 0,-6-6 0 0 0,1 0 0 0 0,-1 1 0 0 0,1-1 0 0 0,-1 0 0 0 0,0 1 0 0 0,1-1 0 0 0,-1 0 0 0 0,0 1 0 0 0,1-1 0 0 0,-1 1 0 0 0,0-1 0 0 0,0 1 0 0 0,1-1 0 0 0,-1 0 0 0 0,0 1 0 0 0,0-1 0 0 0,0 1 0 0 0,0-1 0 0 0,0 1 0 0 0,0-1 0 0 0,0 1 0 0 0,0-1 0 0 0,0 1 0 0 0,0-1 0 0 0,0 1 0 0 0,0-1 0 0 0,0 1 0 0 0,0-1 0 0 0,0 1 0 0 0,0-1 0 0 0,-1 2 0 0 0,1-1 0 0 0,-1 2 1 0 0,0 1 0 0 0,-1-1 0 0 0,1 0 0 0 0,-1 0 0 0 0,1 0 0 0 0,-1 1 0 0 0,0-2 0 0 0,0 1 0 0 0,0 0 0 0 0,0 0 0 0 0,-1-1 0 0 0,1 1 0 0 0,-1-1 0 0 0,0 0 0 0 0,1 0 0 0 0,-6 3 0 0 0,-3 2 13 0 0,0 0 1 0 0,0-1 0 0 0,-17 6-1 0 0,-66 19-449 0 0,66-19-818 0 0,13-8 74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0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1168 3 6912 0 0,'0'-1'22'0'0,"0"1"-1"0"0,-1 0 1 0 0,1 0 0 0 0,0 0 0 0 0,0-1 0 0 0,-1 1 0 0 0,1 0-1 0 0,0 0 1 0 0,0 0 0 0 0,-1 0 0 0 0,1 0 0 0 0,0 0 0 0 0,0-1-1 0 0,-1 1 1 0 0,1 0 0 0 0,0 0 0 0 0,-1 0 0 0 0,1 0-1 0 0,0 0 1 0 0,-1 0 0 0 0,1 0 0 0 0,0 0 0 0 0,0 1 0 0 0,-1-1-1 0 0,1 0 1 0 0,0 0 0 0 0,-1 0 0 0 0,1 0 0 0 0,0 0 0 0 0,0 0-1 0 0,-1 0 1 0 0,1 1 0 0 0,0-1 0 0 0,0 0 0 0 0,-1 0 0 0 0,1 0-1 0 0,0 1 1 0 0,0-1 0 0 0,0 0 0 0 0,-1 0 0 0 0,1 1 0 0 0,0-1-1 0 0,0 0 1 0 0,0 0 0 0 0,0 1 0 0 0,0-1 0 0 0,0 0-1 0 0,-1 0 1 0 0,1 1 0 0 0,0 1 43 0 0,-1-1 0 0 0,0 0 0 0 0,0 1 0 0 0,0-1 0 0 0,0 0 0 0 0,0 0 0 0 0,0 0 0 0 0,0 0 0 0 0,0 0 0 0 0,0 0 0 0 0,0 0 0 0 0,-3 2 2020 0 0,7 8 1889 0 0,-1-1-3893 0 0,0-1 0 0 0,-1 1-1 0 0,0 17 1 0 0,-5 0 359 0 0,-2 1 1 0 0,-15 44 0 0 0,-27 52 871 0 0,48-124-1312 0 0,-11 30 96 0 0,2 0 0 0 0,-5 35 0 0 0,11-51-8 0 0,-3 18-12 0 0,2-10-122 0 0,-9 30 0 0 0,-14 26 78 0 0,-44 88 0 0 0,70-163-32 0 0,-15 29 0 0 0,-30 45 0 0 0,37-63-1 0 0,1 0 0 0 0,-11 25 0 0 0,13-25 15 0 0,0-1 0 0 0,-1 1 0 0 0,-15 18 1 0 0,11-15 19 0 0,-16 31 1 0 0,-4 4-30 0 0,-10 18-5 0 0,18-30 0 0 0,-53 75 0 0 0,33-52 0 0 0,23-36 0 0 0,-8 12 0 0 0,-46 86 0 0 0,73-123 0 0 0,-9 14 0 0 0,1 0 0 0 0,1 1 0 0 0,-10 27 0 0 0,12-24 0 0 0,-4 18 0 0 0,9-34 0 0 0,0-1 0 0 0,0 0 0 0 0,0 1 0 0 0,0-1 0 0 0,0 0 0 0 0,-3 5 0 0 0,-5 13 0 0 0,-18 62 54 0 0,13-55 17 0 0,11-21-24 0 0,-1 0 0 0 0,1 0-1 0 0,-4 14 1 0 0,4-14-13 0 0,1 1-1 0 0,-1-1 0 0 0,0 1 1 0 0,-8 12-1 0 0,-5 13 56 0 0,9-17 26 0 0,-11 20 0 0 0,-7 16 185 0 0,10-22-213 0 0,-1-1 1 0 0,-1-1-1 0 0,-1 0 1 0 0,-31 35-1 0 0,41-51 57 0 0,-12 20 0 0 0,5-8-63 0 0,15-24-96 0 0,-2 3-60 0 0,1-1 0 0 0,-1 1 0 0 0,1-1 0 0 0,0 1-1 0 0,-1 0 1 0 0,1-1 0 0 0,0 1 0 0 0,1 0 0 0 0,-1 0 0 0 0,0 5 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88 371 9216 0 0,'0'0'830'0'0,"-2"0"-684"0"0,-5 0-113 0 0,5 0 678 0 0,-6 5-230 0 0,5-3-438 0 0,0 0 0 0 0,0 0-1 0 0,0 0 1 0 0,1 1 0 0 0,-1-1 0 0 0,1 1 0 0 0,-1-1-1 0 0,1 1 1 0 0,0 0 0 0 0,0 0 0 0 0,0 0 0 0 0,1 0-1 0 0,-1 0 1 0 0,1 1 0 0 0,-1-1 0 0 0,-1 7 0 0 0,-2 6 114 0 0,1 2 0 0 0,-3 17 1 0 0,6-25-83 0 0,-4 19 204 0 0,1 1 1 0 0,1 0 0 0 0,2 44-1 0 0,3-57-256 0 0,-2-3-31 0 0,1 0 0 0 0,1-1 0 0 0,1 1 0 0 0,0-1 0 0 0,0 1 0 0 0,8 16 0 0 0,0-3-85 0 0,-7-15 74 0 0,2 0 0 0 0,0 0-1 0 0,7 10 1 0 0,-11-18 24 0 0,1 0 0 0 0,0-1 0 0 0,0 0 0 0 0,0 0 0 0 0,0 0 0 0 0,1 0-1 0 0,-1 0 1 0 0,1 0 0 0 0,-1-1 0 0 0,1 0 0 0 0,0 0 0 0 0,0 0 0 0 0,4 1 0 0 0,7 2 29 0 0,-1-2 1 0 0,1 0 0 0 0,0-1 0 0 0,0 0 0 0 0,0-1 0 0 0,0-1 0 0 0,0 0 0 0 0,0-1 0 0 0,0-1 0 0 0,28-6-1 0 0,-10-1 21 0 0,1-2 1 0 0,-1-2-1 0 0,49-25 0 0 0,-55 24 75 0 0,-2-1 0 0 0,0-1 0 0 0,-1-2 0 0 0,0 0 0 0 0,-1-1 0 0 0,-2-2 0 0 0,26-30 0 0 0,-14 13 190 0 0,-17 21-188 0 0,-1 0 0 0 0,-1-2 0 0 0,-1 0 0 0 0,12-21 0 0 0,-13 17-104 0 0,-4 8 8 0 0,0-1 1 0 0,-1 0 0 0 0,7-24-1 0 0,-14 39-35 0 0,3-11 27 0 0,3-23-1 0 0,-5 30-16 0 0,-1 0 0 0 0,0 0 0 0 0,0 0 0 0 0,-1 0 0 0 0,0 0 0 0 0,0 0 0 0 0,-2-8 0 0 0,-2 0 32 0 0,0-1 0 0 0,-1 1 0 0 0,-1 0 1 0 0,0 1-1 0 0,-1-1 0 0 0,0 1 0 0 0,0 1 0 0 0,-16-16 0 0 0,-70-71 269 0 0,83 89-289 0 0,0 0 0 0 0,0 0-1 0 0,-1 1 1 0 0,0 1 0 0 0,0 0 0 0 0,-16-7-1 0 0,3 4 67 0 0,0 1 0 0 0,-35-7-1 0 0,50 14-68 0 0,1 0 0 0 0,-1 1 0 0 0,0 0 0 0 0,-1 1 0 0 0,1 0 0 0 0,0 1 0 0 0,0 0 0 0 0,0 0 0 0 0,1 1 0 0 0,-1 0 0 0 0,-10 4 0 0 0,-19 5-20 0 0,27-8-2 0 0,-1 0-1 0 0,1 1 0 0 0,-1 1 1 0 0,-12 6-1 0 0,8-1-178 0 0,1 1 0 0 0,1 0 0 0 0,-22 21-1 0 0,5 1-4289 0 0,8-2-1023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56 8288 0 0,'0'0'633'0'0,"4"-3"62"0"0,17-8 221 0 0,0 0 0 0 0,0 2 0 0 0,37-11 0 0 0,-57 19-895 0 0,0 1 1 0 0,-1 0 0 0 0,1 0 0 0 0,0 0 0 0 0,0 0 0 0 0,0 0 0 0 0,0-1 0 0 0,0 2-1 0 0,-1-1 1 0 0,1 0 0 0 0,0 0 0 0 0,0 0 0 0 0,0 0 0 0 0,0 0 0 0 0,-1 1-1 0 0,1-1 1 0 0,0 0 0 0 0,0 1 0 0 0,0-1 0 0 0,-1 1 0 0 0,1-1 0 0 0,0 1 0 0 0,-1-1-1 0 0,1 1 1 0 0,0-1 0 0 0,-1 1 0 0 0,1 0 0 0 0,-1-1 0 0 0,1 1 0 0 0,-1 0 0 0 0,1-1-1 0 0,-1 1 1 0 0,1 0 0 0 0,-1 0 0 0 0,0 0 0 0 0,1-1 0 0 0,-1 1 0 0 0,0 0-1 0 0,0 0 1 0 0,0 0 0 0 0,1 0 0 0 0,-1-1 0 0 0,0 1 0 0 0,0 0 0 0 0,-1 1 0 0 0,2 3 137 0 0,-2 1 0 0 0,1-1 0 0 0,0 0 0 0 0,-1 0 0 0 0,0 0 0 0 0,-2 6 1 0 0,-32 84 1049 0 0,-55 107 0 0 0,52-123 380 0 0,34-69-1573 0 0,2 1-16 0 0,2-11 0 0 0,1 1 0 0 0,-1 0 0 0 0,0-1 0 0 0,0 1 0 0 0,0 0 0 0 0,1-1 0 0 0,-1 1 0 0 0,0 0 0 0 0,0-1 0 0 0,1 1 0 0 0,-1-1 0 0 0,1 1 0 0 0,-1-1 0 0 0,1 1 0 0 0,-1-1 0 0 0,1 1 0 0 0,-1-1 0 0 0,1 1 0 0 0,-1-1 0 0 0,1 1 0 0 0,-1-1 0 0 0,1 0 0 0 0,0 1 0 0 0,-1-1 0 0 0,1 0 0 0 0,-1 0 0 0 0,1 0 0 0 0,1 1 0 0 0,20-2 0 0 0,-7-1 0 0 0,-12 2 1 0 0,0 0 0 0 0,0-1-1 0 0,0 1 1 0 0,0-1-1 0 0,0 0 1 0 0,-1 0 0 0 0,6-3-1 0 0,-6 3-6 0 0,0 0 1 0 0,1 0-1 0 0,-1 0 0 0 0,0 1 1 0 0,0-1-1 0 0,1 0 0 0 0,-1 1 0 0 0,0 0 1 0 0,1-1-1 0 0,-1 1 0 0 0,4 0 0 0 0,-4 1-88 0 0,1-1 0 0 0,-1 1 0 0 0,1-1-1 0 0,-1 0 1 0 0,1 0 0 0 0,-1 0-1 0 0,1 0 1 0 0,0 0 0 0 0,-1-1 0 0 0,1 1-1 0 0,-1-1 1 0 0,0 0 0 0 0,5-1-1 0 0,7-3-417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 8288 0 0,'0'0'1328'0'0,"8"-8"192"0"0,1-2-829 0 0,-5 6-393 0 0,0 0-1 0 0,0-1 1 0 0,1 2-1 0 0,0-1 1 0 0,-1 0-1 0 0,1 1 1 0 0,7-4 0 0 0,-2 3-56 0 0,-5 1-67 0 0,1 0 1 0 0,0 1-1 0 0,0-1 1 0 0,10-1 0 0 0,-14 4-80 0 0,0-1 0 0 0,1 1 0 0 0,-1 0 0 0 0,1 0 0 0 0,-1-1 0 0 0,0 2 1 0 0,1-1-1 0 0,3 1 0 0 0,-6-1-69 0 0,1 0 1 0 0,-1 0-1 0 0,1 1 1 0 0,0-1-1 0 0,-1 0 1 0 0,1 1-1 0 0,-1-1 1 0 0,1 0-1 0 0,-1 1 1 0 0,1-1-1 0 0,-1 1 1 0 0,1-1-1 0 0,-1 1 1 0 0,0-1-1 0 0,1 1 1 0 0,-1-1-1 0 0,0 1 1 0 0,1 0-1 0 0,-1-1 1 0 0,0 1-1 0 0,0-1 1 0 0,1 1-1 0 0,-1 0 1 0 0,0-1-1 0 0,0 1 1 0 0,0 0-1 0 0,0-1 1 0 0,0 1-1 0 0,0 0 1 0 0,0-1-1 0 0,0 1 1 0 0,0-1-1 0 0,0 1 1 0 0,0 0-1 0 0,0-1 1 0 0,-1 2-1 0 0,-7 32 14 0 0,-2-1 1 0 0,-2 0-1 0 0,-27 56 0 0 0,31-73-41 0 0,1 0 0 0 0,1 0 0 0 0,1 1 0 0 0,-5 20 0 0 0,9-32 0 0 0,1 0 0 0 0,-1 0 0 0 0,1 0 0 0 0,0 0 0 0 0,0 0 0 0 0,0 0 0 0 0,1 0 0 0 0,-1 0 0 0 0,1 0 0 0 0,1-1 0 0 0,-1 1 0 0 0,1 0 0 0 0,-1 0 0 0 0,1-1 0 0 0,1 1 0 0 0,-1-1 0 0 0,6 8 0 0 0,-7-11 0 0 0,0 1 0 0 0,0-1 0 0 0,0 1 0 0 0,0 0 0 0 0,0-1 0 0 0,0 1 0 0 0,0-1 0 0 0,1 0 0 0 0,-1 1 0 0 0,1-1 0 0 0,-1 0 0 0 0,1 0 0 0 0,0 0 0 0 0,-1 0 0 0 0,1 0 0 0 0,0 0 0 0 0,0 0 0 0 0,-1-1 0 0 0,1 1 0 0 0,0-1 0 0 0,3 1 0 0 0,-4 0 0 0 0,1-1 0 0 0,-1 0 0 0 0,1 1 0 0 0,-1-1 0 0 0,1 1 0 0 0,-1 0 0 0 0,1 0 0 0 0,-1-1 0 0 0,1 1 0 0 0,-1 0 0 0 0,2 2 0 0 0,-2-2 0 0 0,0 0 0 0 0,0 0 0 0 0,0-1 0 0 0,0 1 0 0 0,0 0 0 0 0,0-1 0 0 0,0 1 0 0 0,0-1 0 0 0,0 1 0 0 0,1-1 0 0 0,-1 1 0 0 0,0-1 0 0 0,0 0 0 0 0,2 1 0 0 0,-2-1 5 0 0,-1 0 0 0 0,1 0 0 0 0,0 0 0 0 0,-1 0 0 0 0,1 0-1 0 0,-1 0 1 0 0,1 0 0 0 0,0 1 0 0 0,-1-1 0 0 0,1 0-1 0 0,-1 0 1 0 0,1 1 0 0 0,-1-1 0 0 0,1 0 0 0 0,-1 1 0 0 0,1-1-1 0 0,-1 0 1 0 0,1 1 0 0 0,-1-1 0 0 0,0 1 0 0 0,1-1 0 0 0,-1 1-1 0 0,1-1 1 0 0,-1 1 0 0 0,0-1 0 0 0,1 2 0 0 0,-1 0 94 0 0,1 0 1 0 0,0 0-1 0 0,-1 0 1 0 0,0 0 0 0 0,1 0-1 0 0,-1 0 1 0 0,0 0-1 0 0,-1 3 1 0 0,1 1 101 0 0,-1 0 0 0 0,0 0 0 0 0,0 0 0 0 0,-4 10 0 0 0,-1-5-195 0 0,0 0-1 0 0,-7 11 0 0 0,1-4-5 0 0,10-15-1 0 0,-1 1 0 0 0,0-1-1 0 0,1 0 1 0 0,-1-1 0 0 0,0 1-1 0 0,-1 0 1 0 0,1-1 0 0 0,0 0-1 0 0,-6 3 1 0 0,-13 10-387 0 0,1-2-754 0 0,5-7-3725 0 0,5-2-746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41:1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70 10136 0 0,'0'0'918'0'0,"0"-1"-758"0"0,0-6-212 0 0,0-1 4122 0 0,-4 8-3764 0 0,1 0 0 0 0,-1-1 0 0 0,0 1 1 0 0,1-1-1 0 0,-1 0 0 0 0,-3-1 0 0 0,1 0-88 0 0,1 0 0 0 0,-1-1 0 0 0,1 0-1 0 0,-11-6 1 0 0,-5-3 725 0 0,17 10-935 0 0,-1 0-7 0 0,-1-1 0 0 0,1 2 1 0 0,0-1-1 0 0,-1 0 0 0 0,1 1 0 0 0,-10-1 0 0 0,-4 1 10 0 0,15 0 143 0 0,0 1-1 0 0,0 0 0 0 0,0 0 0 0 0,0 0 1 0 0,-5 1-1 0 0,1-1 168 0 0,1-1 7 0 0,-19 10 140 0 0,16-4-468 0 0,3 3 0 0 0,7-4 0 0 0,-1 0 0 0 0,1 0 0 0 0,-1 0 0 0 0,1 0 0 0 0,0 0 0 0 0,1 0 0 0 0,-1 0 0 0 0,1 0 0 0 0,-1 0 0 0 0,1 0 0 0 0,1 0 0 0 0,2 7 0 0 0,-3-7 0 0 0,1 1 0 0 0,0-1 0 0 0,1 0 0 0 0,-1 0 0 0 0,1 0 0 0 0,-1 0 0 0 0,1 0 0 0 0,0 0 0 0 0,1-1 0 0 0,-1 0 0 0 0,1 1 0 0 0,-1-1 0 0 0,7 3 0 0 0,1 1 0 0 0,2-1 0 0 0,-1 0 0 0 0,17 5 0 0 0,-16-7 0 0 0,0 1 0 0 0,0 1 0 0 0,16 10 0 0 0,-27-14 0 0 0,1 0 0 0 0,-1 0 0 0 0,0 1 0 0 0,0-1 0 0 0,0 1 0 0 0,0-1 0 0 0,0 1 0 0 0,-1 0 0 0 0,1 0 0 0 0,-1 0 0 0 0,1 0 0 0 0,-1 0 0 0 0,0 0 0 0 0,-1 0 0 0 0,1 0 0 0 0,0 0 0 0 0,-1 1 0 0 0,0-1 0 0 0,1 0 0 0 0,-1 0 0 0 0,-1 1 0 0 0,1-1 0 0 0,-1 4 0 0 0,-1 4 0 0 0,0 0 0 0 0,0 0 0 0 0,-1 0 0 0 0,-1 0 0 0 0,-6 14 0 0 0,7-20 0 0 0,0 2 0 0 0,0 0 0 0 0,0-1 0 0 0,0 0 0 0 0,-1 0 0 0 0,0 0 0 0 0,-1 0 0 0 0,-9 9 0 0 0,3-3 11 0 0,7-8-370 0 0,0 0 0 0 0,0-1 1 0 0,0 1-1 0 0,-7 4 1 0 0,5-3-1745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5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0,'1'2'2892'0'0,"2"2"-1547"0"0,0 0 0 0 0,-1 0 0 0 0,0 0-1 0 0,0 0 1 0 0,2 5 0 0 0,3 17 171 0 0,44 199-896 0 0,-16-69 85 0 0,39 153 792 0 0,-63-268-1378 0 0,6 19 116 0 0,27 66-1 0 0,-1-8-455 0 0,-28-75-254 0 0,-7-26-726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7:3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82 8288 0 0,'0'0'1004'0'0,"-4"-7"1737"0"0,3 5-2533 0 0,1 0-1 0 0,0 0 1 0 0,-1 0 0 0 0,1 0-1 0 0,0 0 1 0 0,0 0-1 0 0,0 0 1 0 0,1-4 0 0 0,-1-2 736 0 0,0 6-62 0 0,2 2-36 0 0,0-1-719 0 0,0 0-1 0 0,-1 0 1 0 0,1 1-1 0 0,-1-1 1 0 0,1 0-1 0 0,-1 0 1 0 0,1-1 0 0 0,-1 1-1 0 0,0 0 1 0 0,1 0-1 0 0,-1-1 1 0 0,1-1-1 0 0,0 0 56 0 0,0 1 0 0 0,0 0 0 0 0,0 0 0 0 0,0 0 0 0 0,1 0 0 0 0,-1 0 0 0 0,4-2 0 0 0,-3 3-127 0 0,-1 0-1 0 0,0 0 1 0 0,1 0-1 0 0,-1 0 0 0 0,1 1 1 0 0,-1-1-1 0 0,1 1 0 0 0,-1-1 1 0 0,1 1-1 0 0,0 0 0 0 0,-1 0 1 0 0,1 0-1 0 0,-1 0 1 0 0,1 1-1 0 0,0-1 0 0 0,-1 0 1 0 0,1 1-1 0 0,-1 0 0 0 0,0 0 1 0 0,1 0-1 0 0,-1 0 1 0 0,1 0-1 0 0,-1 0 0 0 0,0 1 1 0 0,0-1-1 0 0,0 1 0 0 0,0-1 1 0 0,0 1-1 0 0,0 0 0 0 0,0 0 1 0 0,-1 0-1 0 0,1 0 1 0 0,-1 0-1 0 0,1 0 0 0 0,1 5 1 0 0,16 20 307 0 0,-15-23-340 0 0,-1 1 0 0 0,1 0 0 0 0,-1 0 0 0 0,0 1 0 0 0,4 8 0 0 0,3 3-1403 0 0,-6-6-150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5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14712 0 0,'1'-1'332'0'0,"4"-5"-114"0"0,1-1 0 0 0,1 2 0 0 0,-1-1 0 0 0,1 1 1 0 0,11-8-1 0 0,-9 7-243 0 0,6-4 41 0 0,1 0 1 0 0,0 1 0 0 0,0 0 0 0 0,1 2-1 0 0,0 0 1 0 0,0 1 0 0 0,1 0 0 0 0,0 2-1 0 0,0 0 1 0 0,0 1 0 0 0,0 1 0 0 0,0 0-1 0 0,1 1 1 0 0,-1 2 0 0 0,1 0 0 0 0,-1 0-1 0 0,0 2 1 0 0,0 0 0 0 0,0 1 0 0 0,21 8-1 0 0,72 33 46 0 0,-97-38-59 0 0,0 1 1 0 0,0 0-1 0 0,-1 0 1 0 0,-1 2 0 0 0,18 15-1 0 0,-26-21 3 0 0,0 0-1 0 0,0 0 0 0 0,-1 0 1 0 0,0 1-1 0 0,1 0 1 0 0,-2-1-1 0 0,1 1 1 0 0,0 0-1 0 0,2 9 1 0 0,-4-10-2 0 0,0 1 0 0 0,0-1 0 0 0,-1 1 0 0 0,0-1 0 0 0,1 1 0 0 0,-2-1 0 0 0,1 1 0 0 0,0-1 0 0 0,-1 1 0 0 0,0-1 0 0 0,0 0 0 0 0,-2 5 0 0 0,-1 3 14 0 0,-1 0-1 0 0,-1-1 1 0 0,1 1 0 0 0,-2-1 0 0 0,0 0 0 0 0,0-1 0 0 0,-18 19-1 0 0,-4 0 16 0 0,-36 28-1 0 0,64-56-33 0 0,-20 17 31 0 0,-1-1-1 0 0,-1-1 0 0 0,-1-1 0 0 0,0-1 0 0 0,-1-1 0 0 0,-43 16 0 0 0,59-26-26 0 0,1-1-1 0 0,0 0 1 0 0,-18 1-1 0 0,23-3-10 0 0,0 0 0 0 0,0 0 0 0 0,0 0 1 0 0,0-1-1 0 0,0 1 0 0 0,0 0 0 0 0,0-1 0 0 0,0 0 0 0 0,0 0 1 0 0,0 0-1 0 0,0 0 0 0 0,0-1 0 0 0,1 1 0 0 0,-4-2 0 0 0,6 2-42 0 0,-1 1 0 0 0,1-1-1 0 0,-1 1 1 0 0,1-1-1 0 0,-1 1 1 0 0,1-1 0 0 0,0 1-1 0 0,-1-1 1 0 0,1 1 0 0 0,0-1-1 0 0,0 0 1 0 0,-1 1-1 0 0,1-1 1 0 0,0 1 0 0 0,0-1-1 0 0,0 0 1 0 0,0 1-1 0 0,0-1 1 0 0,-1 0 0 0 0,1 1-1 0 0,1-1 1 0 0,-1 0-1 0 0,0 1 1 0 0,0-1 0 0 0,0 0-1 0 0,0 1 1 0 0,0-1-1 0 0,0 1 1 0 0,1-1 0 0 0,-1 0-1 0 0,0 1 1 0 0,1-1-1 0 0,-1 1 1 0 0,0-1 0 0 0,1 1-1 0 0,-1-1 1 0 0,1 1-1 0 0,-1-1 1 0 0,1 1 0 0 0,-1-1-1 0 0,1 1 1 0 0,-1-1-1 0 0,1 1 1 0 0,0-1 0 0 0,2-1-445 0 0,1-1 0 0 0,-1 1 0 0 0,1 0 0 0 0,0 0 0 0 0,5-2 0 0 0,11-2-1199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13304 0 0,'0'0'605'0'0,"0"1"-9"0"0,38 69-357 0 0,-9 4-239 0 0,21 86 0 0 0,-45-137-4 0 0,-4-16 8 0 0,1 1-1 0 0,0-1 1 0 0,0 0-1 0 0,0 0 1 0 0,1 0-1 0 0,7 13 1 0 0,-9-18 116 0 0,-10-25 527 0 0,4 7-441 0 0,1 1 1 0 0,1-1-1 0 0,-2-26 0 0 0,3-49 227 0 0,2 73-384 0 0,2-5 83 0 0,0 0-1 0 0,1-1 0 0 0,2 1 1 0 0,0 0-1 0 0,2 1 0 0 0,0 0 1 0 0,1 0-1 0 0,2 0 0 0 0,0 1 1 0 0,1 0-1 0 0,14-19 0 0 0,-19 32-59 0 0,-1 1 0 0 0,1 0-1 0 0,0 0 1 0 0,1 1 0 0 0,-1-1-1 0 0,1 2 1 0 0,1-1 0 0 0,14-9 0 0 0,-16 12-157 0 0,-1 1 1 0 0,1-1 0 0 0,0 1 0 0 0,0 0 0 0 0,0 0-1 0 0,0 1 1 0 0,0-1 0 0 0,0 1 0 0 0,1 1 0 0 0,-1-1 0 0 0,0 1-1 0 0,1 0 1 0 0,10 2 0 0 0,3 3-1636 0 0,-1 0-4186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5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75 710 18887 0 0,'-24'-18'832'0'0,"17"11"184"0"0,-2 0-816 0 0,2 1-200 0 0,3-6 0 0 0,-8-1-5559 0 0,0-2-1153 0 0</inkml:trace>
  <inkml:trace contextRef="#ctx0" brushRef="#br0" timeOffset="1">19 0 7368 0 0,'0'0'784'0'0,"0"7"-784"0"0,0 4 512 0 0,0 2 64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5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11056 0 0,'0'0'852'0'0,"0"1"-560"0"0,0 31 3009 0 0,0-30-3009 0 0,1-1-205 0 0,2 6-49 0 0,-3-5-76 0 0,0-4 107 0 0,2-15 27 0 0,-1 0 0 0 0,2 0 1 0 0,5-18-1 0 0,-2 10-116 0 0,-5 23 15 0 0,3-20-7 0 0,2-1-1 0 0,0 1 1 0 0,2 0 0 0 0,10-22 0 0 0,-12 31 7 0 0,-4 8 70 0 0,1 0-1 0 0,-1-1 0 0 0,1 1 1 0 0,0 0-1 0 0,1 1 1 0 0,-1-1-1 0 0,1 0 0 0 0,0 1 1 0 0,0 0-1 0 0,6-5 0 0 0,-10 9-37 0 0,1 0-1 0 0,0-1 0 0 0,0 1 0 0 0,0 0 0 0 0,0 0 0 0 0,0 0 0 0 0,0-1 0 0 0,-1 1 0 0 0,1 0 0 0 0,0 0 1 0 0,0 1-1 0 0,0-1 0 0 0,0 0 0 0 0,0 0 0 0 0,0 0 0 0 0,0 0 0 0 0,-1 1 0 0 0,1-1 0 0 0,0 0 0 0 0,0 1 1 0 0,0-1-1 0 0,-1 1 0 0 0,1-1 0 0 0,0 1 0 0 0,0-1 0 0 0,-1 1 0 0 0,1 0 0 0 0,0-1 0 0 0,0 2 0 0 0,1 1 8 0 0,0-1 0 0 0,0 0 0 0 0,0 1 0 0 0,0 0-1 0 0,0-1 1 0 0,-1 1 0 0 0,2 4 0 0 0,2 11-9 0 0,-1-1 0 0 0,-1 0-1 0 0,1 29 1 0 0,-2-23 64 0 0,5 29 0 0 0,-1-33-34 0 0,-1-18-60 0 0,-4-1 8 0 0,0 1-3 0 0,1-1 0 0 0,-1 0 0 0 0,1 0 0 0 0,-1 0 0 0 0,1 0 0 0 0,-1 0 0 0 0,1 0 0 0 0,-1-1 0 0 0,0 1 0 0 0,1 0 0 0 0,-1-1 0 0 0,1 1 0 0 0,-1-1 0 0 0,0 1 0 0 0,1-1 0 0 0,-1 0 0 0 0,0 1 0 0 0,0-1 0 0 0,1 0 0 0 0,-1 0 0 0 0,0 0 0 0 0,1-1 0 0 0,23-26 0 0 0,-23 25 0 0 0,4-4 38 0 0,0-1-1 0 0,0 1 0 0 0,1 1 0 0 0,0-1 0 0 0,0 1 0 0 0,0 0 0 0 0,1 1 1 0 0,0 0-1 0 0,0 0 0 0 0,0 1 0 0 0,1 0 0 0 0,-1 0 0 0 0,14-4 0 0 0,-20 8-24 0 0,0 0 0 0 0,-1-1 0 0 0,1 1 0 0 0,-1 0 0 0 0,1 0-1 0 0,0 0 1 0 0,-1 0 0 0 0,1 0 0 0 0,-1 0 0 0 0,1 0-1 0 0,0 1 1 0 0,-1-1 0 0 0,1 0 0 0 0,-1 1 0 0 0,1-1 0 0 0,-1 1-1 0 0,1 0 1 0 0,-1 0 0 0 0,1-1 0 0 0,-1 1 0 0 0,0 0-1 0 0,1 0 1 0 0,-1 0 0 0 0,0 0 0 0 0,0 1 0 0 0,0-1 0 0 0,0 0-1 0 0,0 0 1 0 0,1 3 0 0 0,2 2 25 0 0,-1 1 1 0 0,-1 0-1 0 0,1 0 0 0 0,-1-1 0 0 0,2 11 1 0 0,-1-5 4 0 0,-1 2-7 0 0,0-1 0 0 0,1 27 0 0 0,-3-30-271 0 0,0 0 1 0 0,1 1-1 0 0,0-1 1 0 0,1 0-1 0 0,0 0 1 0 0,1 0-1 0 0,4 12 1 0 0,-6-21 12 0 0,-1 1-1 0 0,1-1 1 0 0,0 0 0 0 0,0 1 0 0 0,0-1 0 0 0,0 0 0 0 0,0 0 0 0 0,0 0-1 0 0,0 1 1 0 0,0-1 0 0 0,1 0 0 0 0,1 1 0 0 0,5-1-1427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5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17159 0 0,'-5'0'67'0'0,"3"0"17"0"0,0 0 1 0 0,0 0-1 0 0,0 1 0 0 0,0-1 0 0 0,0 0 0 0 0,0 1 0 0 0,0-1 0 0 0,1 1 0 0 0,-1 0 0 0 0,0-1 1 0 0,0 1-1 0 0,0 0 0 0 0,1 0 0 0 0,-1 0 0 0 0,0 0 0 0 0,1 1 0 0 0,-1-1 0 0 0,1 0 1 0 0,-1 1-1 0 0,-1 2 0 0 0,-12 14-51 0 0,-5 8-36 0 0,16-18 8 0 0,-1 1 1 0 0,2 0-1 0 0,-1 0 0 0 0,1 0 0 0 0,1 0 0 0 0,-1 0 0 0 0,2 1 0 0 0,-2 12 0 0 0,3-9-2 0 0,0 1 0 0 0,1-1 0 0 0,0 0 0 0 0,1 1 0 0 0,6 18 0 0 0,66 180 149 0 0,-68-197-170 0 0,-2-1-1 0 0,0 1 0 0 0,-1 0 1 0 0,0 0-1 0 0,-1 1 0 0 0,0 24 1 0 0,-3-34-142 0 0,1-1-1 0 0,-1 1 1 0 0,0 0 0 0 0,-1-1 0 0 0,1 0-1 0 0,-1 1 1 0 0,0-1 0 0 0,0 0 0 0 0,-1 0-1 0 0,1 0 1 0 0,-1 0 0 0 0,0 0 0 0 0,-1-1 0 0 0,1 1-1 0 0,-1-1 1 0 0,-5 5 0 0 0,-2-2-1297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0:5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19087 0 0,'7'-21'848'0'0,"-3"10"176"0"0,8 1-824 0 0,0-4-200 0 0,8-4 0 0 0,-1 1 0 0 0,1-1-216 0 0,-1-2-80 0 0,1 3-24 0 0,1-1-5143 0 0,2 1-1033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1187 12896 0 0,'0'0'997'0'0,"3"-8"-618"0"0,2-8 407 0 0,-1 0 1 0 0,0 0 0 0 0,-1-1-1 0 0,-1 0 1 0 0,0-30 0 0 0,-1 20-329 0 0,0 8-458 0 0,41-421 2036 0 0,-20 335-1823 0 0,42-124-1 0 0,-55 202-191 0 0,1 0-1 0 0,19-34 1 0 0,-23 50-11 0 0,1 0 0 0 0,0 0 1 0 0,0 1-1 0 0,1 0 0 0 0,1 0 1 0 0,-1 1-1 0 0,17-14 0 0 0,-21 21-10 0 0,-1 0 0 0 0,0 0 0 0 0,1 0 0 0 0,-1 0-1 0 0,1 0 1 0 0,-1 0 0 0 0,1 1 0 0 0,0 0 0 0 0,-1 0-1 0 0,1 0 1 0 0,0 0 0 0 0,0 1 0 0 0,0-1 0 0 0,0 1-1 0 0,0 0 1 0 0,0 0 0 0 0,7 2 0 0 0,-7-1 6 0 0,0 0 0 0 0,0 1-1 0 0,0-1 1 0 0,0 1 0 0 0,0 0 0 0 0,0 0 0 0 0,0 1 0 0 0,-1-1 0 0 0,1 1 0 0 0,-1 0 0 0 0,1 0-1 0 0,-1 0 1 0 0,0 0 0 0 0,-1 0 0 0 0,5 6 0 0 0,11 20 53 0 0,0 1 0 0 0,23 58 0 0 0,15 69 15 0 0,38 243-14 0 0,-78-316-119 0 0,6 65 45 0 0,-13-82 3 0 0,-7-55-20 0 0,-1-1 0 0 0,-1 1-1 0 0,0-1 1 0 0,0 1 0 0 0,-1-1 0 0 0,-1 1 0 0 0,-4 18 0 0 0,5-26-11 0 0,0 0 0 0 0,-1-1 0 0 0,0 1 0 0 0,1-1 0 0 0,-1 1 0 0 0,0-1 0 0 0,0 0 0 0 0,-1 0 0 0 0,1 0 0 0 0,-1 0 0 0 0,-4 3 0 0 0,5-4-15 0 0,-1 0 0 0 0,1-1 0 0 0,-1 1 0 0 0,0-1 0 0 0,0 0 0 0 0,1 1 0 0 0,-1-2 0 0 0,0 1 0 0 0,0 0 0 0 0,0 0 0 0 0,0-1 0 0 0,0 0 0 0 0,0 1 0 0 0,0-1 0 0 0,0-1 0 0 0,-5 1 0 0 0,-2-2-382 0 0,0 0 0 0 0,0-1 0 0 0,0 0 0 0 0,0 0 0 0 0,1-1-1 0 0,-1-1 1 0 0,-15-9 0 0 0,-59-46-2045 0 0,82 59 2463 0 0,-29-24-346 0 0,2-1 1 0 0,0-2-1 0 0,1-1 0 0 0,2 0 1 0 0,-43-66-1 0 0,53 70 611 0 0,0 1 1113 0 0,-18-39 1 0 0,32 59-1136 0 0,1 1 1 0 0,0 0 0 0 0,-1 0 0 0 0,1-1 0 0 0,1 1 0 0 0,-1-1 0 0 0,0 1 0 0 0,1-1-1 0 0,0 1 1 0 0,0-1 0 0 0,0-3 0 0 0,0 5-177 0 0,1 1 0 0 0,-1-1 1 0 0,1 0-1 0 0,0 1 0 0 0,-1-1 0 0 0,1 1 0 0 0,0-1 0 0 0,0 1 1 0 0,0-1-1 0 0,0 1 0 0 0,0-1 0 0 0,0 1 0 0 0,0 0 0 0 0,1 0 1 0 0,-1 0-1 0 0,0 0 0 0 0,1 0 0 0 0,-1 0 0 0 0,1 0 0 0 0,-1 0 1 0 0,1 0-1 0 0,0 0 0 0 0,2 0 0 0 0,35-11 158 0 0,1 3 1 0 0,77-10-1 0 0,-85 14-684 0 0,-25 4 307 0 0,8 0-853 0 0,0-1 0 0 0,1-1 0 0 0,-1-1-1 0 0,0 0 1 0 0,27-12 0 0 0,-18 2-1039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2760 0 0,'9'-19'101'0'0,"8"-29"-1"0"0,5-10 4085 0 0,-14 35-1133 0 0,-7 19-2711 0 0,0 0 1 0 0,0 1-1 0 0,0-1 0 0 0,1 1 0 0 0,-1 0 1 0 0,1-1-1 0 0,0 1 0 0 0,0 0 0 0 0,0 0 0 0 0,0 0 1 0 0,3-2-1 0 0,-3 3 346 0 0,6 13 307 0 0,-3-3-794 0 0,0-1-1 0 0,-1 1 1 0 0,0 0-1 0 0,0 0 0 0 0,-1 0 1 0 0,5 17-1 0 0,7 55 370 0 0,-8-39-265 0 0,7 47 477 0 0,-4 0 0 0 0,-2 104 0 0 0,-29 176-1448 0 0,17-341-463 0 0,-8 37 0 0 0,0-28-985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17447 0 0,'-5'3'127'0'0,"1"-1"-1"0"0,-1 0 1 0 0,1 1-1 0 0,-1 0 0 0 0,1 0 1 0 0,0 1-1 0 0,0-1 1 0 0,0 1-1 0 0,1 0 0 0 0,-1 0 1 0 0,1 0-1 0 0,0 0 1 0 0,0 1-1 0 0,-4 8 0 0 0,0 2-175 0 0,0 1-1 0 0,1 0 0 0 0,-5 27 1 0 0,9-35 35 0 0,0 1 0 0 0,1-1 0 0 0,0 1 1 0 0,1-1-1 0 0,0 1 0 0 0,2 12 0 0 0,-2-16 15 0 0,1 0-1 0 0,0 0 1 0 0,0-1 0 0 0,0 1-1 0 0,1 0 1 0 0,0-1-1 0 0,0 1 1 0 0,0-1-1 0 0,0 1 1 0 0,1-1-1 0 0,0 0 1 0 0,5 7-1 0 0,-7-10-7 0 0,1 1 0 0 0,0-1 0 0 0,-1 0 0 0 0,1 1 0 0 0,0-1 0 0 0,0 0 0 0 0,-1 0 0 0 0,1 0 0 0 0,0 0 0 0 0,0 0 0 0 0,0-1-1 0 0,0 1 1 0 0,0-1 0 0 0,0 1 0 0 0,1-1 0 0 0,-1 0 0 0 0,0 0 0 0 0,3 0 0 0 0,-2 0 0 0 0,1-1-1 0 0,-1 0 1 0 0,1 1 0 0 0,-1-2 0 0 0,1 1 0 0 0,-1 0-1 0 0,0-1 1 0 0,0 1 0 0 0,0-1 0 0 0,4-2 0 0 0,2-4 25 0 0,-1 1 0 0 0,1-1 1 0 0,-1 0-1 0 0,0-1 0 0 0,11-16 0 0 0,4-9 54 0 0,-22 27-85 0 0,-1 6-56 0 0,-9 10-28 0 0,3-4 123 0 0,2 1 77 0 0,1-1-1 0 0,0 1 1 0 0,1 0 0 0 0,0 0-1 0 0,-1 0 1 0 0,2 0-1 0 0,-1 0 1 0 0,0 7 0 0 0,0 9 140 0 0,0 23-1 0 0,2-25-254 0 0,-6 36 0 0 0,-1-28 12 0 0,-1-1 0 0 0,-2 0 0 0 0,-21 41 0 0 0,15-34 0 0 0,-45 77 0 0 0,40-75 0 0 0,19-34-1 0 0,-13 25-26 0 0,-28 34 0 0 0,38-55 27 0 0,0 0-1 0 0,0 0 0 0 0,-1 0 0 0 0,1-1 1 0 0,-1 0-1 0 0,-1 0 0 0 0,1 0 0 0 0,-1-1 1 0 0,0 0-1 0 0,0 0 0 0 0,-8 2 0 0 0,12-5-7 0 0,0 0 0 0 0,0-1 0 0 0,-1 1 0 0 0,1-1 0 0 0,0 0 0 0 0,0 0 0 0 0,0 0 0 0 0,-1-1 0 0 0,1 1 0 0 0,0-1 0 0 0,0 0 0 0 0,0 0 0 0 0,0 0 0 0 0,0 0 0 0 0,0 0 0 0 0,0-1 0 0 0,0 1 0 0 0,0-1 0 0 0,-3-2 0 0 0,-5-5-280 0 0,0 0 0 0 0,1 0 0 0 0,-10-13 0 0 0,11 13-253 0 0,-11-17-3965 0 0,-4-7-1446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31 219 19351 0 0,'9'9'705'0'0,"-1"0"-1"0"0,10 13 0 0 0,-12-13-694 0 0,1-1 0 0 0,0 0-1 0 0,0 0 1 0 0,12 10 0 0 0,-16-17-5 0 0,-1 1 0 0 0,0-1 0 0 0,1 1 1 0 0,0-1-1 0 0,-1 0 0 0 0,1 0 0 0 0,0 0 0 0 0,-1 0 1 0 0,1 0-1 0 0,0 0 0 0 0,0-1 0 0 0,0 0 0 0 0,0 1 1 0 0,0-1-1 0 0,-1 0 0 0 0,1 0 0 0 0,0-1 0 0 0,0 1 1 0 0,0-1-1 0 0,5-1 0 0 0,-5 1 27 0 0,0-1 0 0 0,0 1 0 0 0,0-1 1 0 0,0 0-1 0 0,0 0 0 0 0,0 0 0 0 0,-1 0 0 0 0,1 0 0 0 0,-1-1 0 0 0,1 1 0 0 0,-1-1 1 0 0,0 0-1 0 0,0 0 0 0 0,0 1 0 0 0,0-1 0 0 0,-1-1 0 0 0,1 1 0 0 0,1-5 0 0 0,0-1-54 0 0,-1 1-1 0 0,0 0 1 0 0,0-1-1 0 0,-1 1 0 0 0,0-1 1 0 0,0-9-1 0 0,0 10-62 0 0,-2 0 0 0 0,1 1 0 0 0,-1-1 0 0 0,0 0 0 0 0,0 1 0 0 0,-1-1-1 0 0,0 1 1 0 0,-1 0 0 0 0,0-1 0 0 0,0 1 0 0 0,0 0 0 0 0,-1 1 0 0 0,0-1 0 0 0,0 1 0 0 0,0-1 0 0 0,-1 1 0 0 0,0 0 0 0 0,-1 1 0 0 0,1-1-1 0 0,-13-8 1 0 0,5 5-220 0 0,-1 1 0 0 0,1 1 0 0 0,-20-7 0 0 0,28 12 248 0 0,0 0 0 0 0,0 0 0 0 0,0 1 0 0 0,0 0 0 0 0,1 0 0 0 0,-2 1 0 0 0,1-1 0 0 0,0 1 1 0 0,0 0-1 0 0,0 0 0 0 0,0 1 0 0 0,0 0 0 0 0,0 0 0 0 0,-5 1 0 0 0,7 0 111 0 0,0 0-648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4306 775 2760 0 0,'0'0'1116'0'0,"-2"-1"-164"0"0,-4-4-183 0 0,5 8 239 0 0,6 14 1076 0 0,2 4-976 0 0,-4-2-285 0 0,-1 1 0 0 0,0-1 0 0 0,-2 26 0 0 0,-7 188 1384 0 0,14-139-2165 0 0,-5-56 348 0 0,2 0 0 0 0,9 43 0 0 0,1 0 15 0 0,-5-43-174 0 0,0 4-33 0 0,-7-18-173 0 0,6 37-25 0 0,-3-23 306 0 0,1 44-1 0 0,-5-43 17 0 0,9 45 0 0 0,11 89 207 0 0,-7-19 58 0 0,-13-154-586 0 0,0 7 47 0 0,3-34-5 0 0,8-130 38 0 0,-10 132-45 0 0,-1 30 0 0 0,-1-2-28 0 0,7 317 276 0 0,-7-250 6 0 0,-8 191 511 0 0,31 60-1042 0 0,-16-197 390 0 0,-12-10-28 0 0,2-61-71 0 0,0 12 65 0 0,7 93 0 0 0,3-35-207 0 0,-2-57 182 0 0,-2 0 0 0 0,-7 73 0 0 0,2-6-50 0 0,3-73-6 0 0,10 185 30 0 0,7-74-53 0 0,-17-152-59 0 0,22 414 916 0 0,-23-414-1037 0 0,4 91 86 0 0,2 1 211 0 0,-2-27 124 0 0,0 97 73 0 0,-4-131-345 0 0,-3 107 376 0 0,-4-25-104 0 0,4 173 116 0 0,4-286-367 0 0,0-13 9 0 0,0 8 14 0 0,-2-11-3 0 0,-1-1-13 0 0,-16 70 216 0 0,10-39-110 0 0,1-9-38 0 0,6-22-50 0 0,0 0 0 0 0,1 0 0 0 0,-1 0 0 0 0,0 0 0 0 0,0 0 0 0 0,-1 0 0 0 0,1 0 0 0 0,0-1 0 0 0,0 1 0 0 0,-1 0 0 0 0,1-1 0 0 0,-1 1 1 0 0,0-1-1 0 0,1 1 0 0 0,-1-1 0 0 0,0 0 0 0 0,0 1 0 0 0,0-1 0 0 0,-2 1 0 0 0,-4 1 91 0 0,0-1 1 0 0,0 1-1 0 0,-13 2 0 0 0,4-2-27 0 0,3-1-79 0 0,-1 1-12 0 0,6 0 18 0 0,-1 0-1 0 0,1-1 1 0 0,0 0-1 0 0,-1-1 1 0 0,1 0-1 0 0,-1-1 1 0 0,1 0-1 0 0,-1 0 1 0 0,0-1-1 0 0,-9-1 1 0 0,12 1-3 0 0,0 0 0 0 0,-1 1 1 0 0,1 1-1 0 0,-11 1 1 0 0,-13 0 41 0 0,20-1-95 0 0,1 1 1 0 0,-1 0-1 0 0,1 0 1 0 0,0 1 0 0 0,0 0-1 0 0,0 1 1 0 0,0 0 0 0 0,1 1-1 0 0,-10 5 1 0 0,-20 10-56 0 0,29-17 168 0 0,0 1 1 0 0,0-2-1 0 0,-1 1 0 0 0,-13 0 0 0 0,-22 6 147 0 0,27-5-221 0 0,0-1-1 0 0,-26 2 0 0 0,4-1 57 0 0,29-3-51 0 0,-11 1-1 0 0,0 2 0 0 0,1 0 0 0 0,-40 13 0 0 0,-38 19 49 0 0,-121 64 11 0 0,189-86-48 0 0,-65 19 0 0 0,-37 0 16 0 0,85-23-106 0 0,13-3-104 0 0,1 1 0 0 0,-37 15 0 0 0,8 3-107 0 0,-102 36 1162 0 0,149-58-1024 0 0,1-1 0 0 0,-1 0 1 0 0,-30 0-1 0 0,-4 0-74 0 0,-7 0 402 0 0,40-3-49 0 0,-1 1 0 0 0,-20 3 1 0 0,2 2-294 0 0,-42 0 0 0 0,16-2 1257 0 0,-1 0-1078 0 0,-35 4-985 0 0,39-1 1595 0 0,-36 7 301 0 0,65-8-929 0 0,1-3 0 0 0,-1 0 0 0 0,-48-3 0 0 0,43 0 0 0 0,0 0 0 0 0,-38 7 0 0 0,-1 0 0 0 0,9-2 0 0 0,9 4 0 0 0,1-1 0 0 0,-85 3 0 0 0,-4-18 0 0 0,117 5 0 0 0,0 1 0 0 0,0 2 0 0 0,0 0 0 0 0,0 2 0 0 0,-29 7 0 0 0,41-8 0 0 0,0 0 0 0 0,0 0 0 0 0,0-2 0 0 0,-1 0 0 0 0,-23-3 0 0 0,25 0 0 0 0,-27-9 0 0 0,3 0 0 0 0,8-1 0 0 0,26 11 0 0 0,1-1 0 0 0,-1 1 0 0 0,0 1 0 0 0,0-1 0 0 0,0 1 0 0 0,0-1 0 0 0,0 1 0 0 0,-7 0 0 0 0,-80-4 0 0 0,78 5 0 0 0,-25-6 0 0 0,26 4 0 0 0,-24-1 0 0 0,28 2 0 0 0,0 0 0 0 0,1-1 0 0 0,-1 1 0 0 0,-15-7 0 0 0,14 5 0 0 0,-1 0 0 0 0,-13-2 0 0 0,0 4 0 0 0,-12-2 0 0 0,32 2 0 0 0,-1 1 0 0 0,1-1 0 0 0,-1 1 0 0 0,1 0 0 0 0,-7 0 0 0 0,2 1 0 0 0,0-1 0 0 0,1 0 0 0 0,-1-1 0 0 0,0 0 0 0 0,-14-3 0 0 0,18 3-16 0 0,4 1-1 0 0,0 0 0 0 0,0 0 1 0 0,1-1-1 0 0,-1 1 0 0 0,0 0 0 0 0,0 0 0 0 0,1-1 0 0 0,-1 1 0 0 0,0 0 0 0 0,1-1 1 0 0,-1 1-1 0 0,0-1 0 0 0,1 1 0 0 0,-1-1 0 0 0,0 1 0 0 0,1-1 0 0 0,-1 0 1 0 0,1 1-1 0 0,-1-1 0 0 0,1 0 0 0 0,0 1 0 0 0,-1-1 0 0 0,1 0 0 0 0,-1-1 0 0 0,-5-18-154 0 0,5 17 156 0 0,-1-12-23 0 0,-2-26-1 0 0,2 11 20 0 0,-1-17 46 0 0,-3-21 109 0 0,5 63-62 0 0,1 1 1 0 0,0 0 0 0 0,1 0-1 0 0,0-8 1 0 0,0 8-97 0 0,0-1 0 0 0,-1 0 1 0 0,0 1-1 0 0,0-1 0 0 0,0-6 0 0 0,-4-14-59 0 0,2 0-1 0 0,1 0 0 0 0,3-26 0 0 0,-1 1 28 0 0,0 27 54 0 0,5-31 0 0 0,-2 32 0 0 0,0-32 0 0 0,-3 18 0 0 0,-2-33 0 0 0,-1-97 0 0 0,4 84 0 0 0,-4 49 0 0 0,-6-36 0 0 0,0 4 0 0 0,4-7 0 0 0,1 7 0 0 0,0-80 0 0 0,3 120 0 0 0,5-62 0 0 0,0 0 0 0 0,-12-72 0 0 0,8 91 0 0 0,1 22 0 0 0,-1 1 136 0 0,1 28-71 0 0,-2 0 1 0 0,0 0-1 0 0,-3-19 1 0 0,-1-20-267 0 0,4 39 146 0 0,-1 1 0 0 0,-5-22 0 0 0,1-8 55 0 0,4 20 0 0 0,-3-30 222 0 0,5-70-1 0 0,1 39-62 0 0,-2 65-318 0 0,-1-6-46 0 0,5-37-1 0 0,1 3 206 0 0,-5 43 0 0 0,7-40 0 0 0,-5 41 0 0 0,0 0 0 0 0,-2-1 0 0 0,1 1 0 0 0,-6-32 0 0 0,2-14 0 0 0,3-506 0 0 0,0 562-6 0 0,1 1-1 0 0,0-1 1 0 0,1 1 0 0 0,2-10-1 0 0,-1 9 1 0 0,-1 1 0 0 0,-1-1-1 0 0,1 1 1 0 0,-1-11-1 0 0,3-115 7 0 0,-2 41 0 0 0,-3 53 0 0 0,6-37 0 0 0,7-12 0 0 0,7-68 0 0 0,-7 3 0 0 0,-11 34 0 0 0,-1 65 0 0 0,-2 29 0 0 0,0 1 0 0 0,-6-27 0 0 0,-2-9 0 0 0,5-23 0 0 0,3 23 0 0 0,0-128 31 0 0,3 99-8 0 0,-1 70-16 0 0,4-91-4 0 0,1 43-3 0 0,-3 31 0 0 0,12-57 0 0 0,11-80 0 0 0,-17 110 0 0 0,-1-113 0 0 0,-11 81 64 0 0,15-53-64 0 0,0 32 0 0 0,-2 3 0 0 0,0-43 0 0 0,-20 57 84 0 0,9 59 208 0 0,1 26-330 0 0,1 0-1 0 0,0 1 1 0 0,2-20 0 0 0,1 22-58 0 0,1-25 47 0 0,-3 35 6 0 0,2-1 22 0 0,-2 1 15 0 0,1 0 1 0 0,-1 1 0 0 0,1-1-1 0 0,-1 1 1 0 0,1-1 0 0 0,-1 1 0 0 0,1-1-1 0 0,0 1 1 0 0,-1 0 0 0 0,1 0 0 0 0,-1 0-1 0 0,1 0 1 0 0,0 0 0 0 0,1 0 0 0 0,15-1-34 0 0,11-2 39 0 0,-8-1 0 0 0,-14 3 0 0 0,-1 0 0 0 0,1-1 0 0 0,8-2 0 0 0,27-7 0 0 0,-37 10 0 0 0,-1 0 0 0 0,1 0 0 0 0,-1 1 0 0 0,1 0 0 0 0,-1-1 0 0 0,1 2 0 0 0,7 0 0 0 0,5 0 0 0 0,-2-2 0 0 0,0 0 0 0 0,-1-1 0 0 0,17-4 0 0 0,-27 5 0 0 0,49-4 0 0 0,-41 4 0 0 0,0 0 0 0 0,1 0 0 0 0,20 2 0 0 0,-2 1 0 0 0,-14-3 0 0 0,8 1 0 0 0,38 4 0 0 0,-44-2 0 0 0,0-1 0 0 0,31-2 0 0 0,-9 0 0 0 0,-16 0 0 0 0,-17 0 0 0 0,0 1 0 0 0,1 0 0 0 0,-1 0 0 0 0,0 0 0 0 0,0 1 0 0 0,1 0 0 0 0,7 3 0 0 0,-13-3 0 0 0,0 0 0 0 0,0 0 0 0 0,0 0 0 0 0,0-1 0 0 0,0 0 0 0 0,4 1 0 0 0,11 1 0 0 0,36 3 0 0 0,-48-5 0 0 0,0 0 0 0 0,-1 0 0 0 0,1-1 0 0 0,0 1 0 0 0,0-1 0 0 0,8-3 0 0 0,14-1 0 0 0,104 0 0 0 0,-89 12 0 0 0,-5-4 0 0 0,-26-2 0 0 0,0 0 0 0 0,1-1 0 0 0,13-1 0 0 0,1-4 0 0 0,1 0 0 0 0,-1-2 0 0 0,36-15 0 0 0,-54 19 0 0 0,1-1 0 0 0,1 1 0 0 0,-1 1 0 0 0,17-2 0 0 0,18-4 0 0 0,-41 8 0 0 0,-1 0 0 0 0,0 0 0 0 0,0 0 0 0 0,0-1-1 0 0,1 1 1 0 0,-1-1 0 0 0,6-2 0 0 0,-1 0 17 0 0,18-7-5 0 0,-22 8-14 0 0,1-1 0 0 0,-1 2 0 0 0,1-1 0 0 0,-1 0 0 0 0,1 1 0 0 0,-1 0 0 0 0,1 0 0 0 0,0 0 0 0 0,7 1 0 0 0,-6 0 2 0 0,2 0 0 0 0,2 5 0 0 0,4 6 0 0 0,2-3 0 0 0,19 8 0 0 0,-22-12 0 0 0,1 1 0 0 0,0-2 0 0 0,28 5 0 0 0,-1-1 0 0 0,7-2 0 0 0,-10-1 0 0 0,-28-3 0 0 0,1-1 0 0 0,0 0 0 0 0,0-1 0 0 0,-1 0 0 0 0,16-3 0 0 0,-2 0 0 0 0,23-11 0 0 0,-38 14 0 0 0,1-1 0 0 0,16-7 0 0 0,-12 4 0 0 0,1 1 0 0 0,24-4 0 0 0,31 5 76 0 0,-63 3-44 0 0,-5 0 128 0 0,-1 1-79 0 0,2 0 130 0 0,13-3-123 0 0,11 2-552 0 0,-26 0 880 0 0,1 1-832 0 0,7 1 263 0 0,-2-1 122 0 0,58 23 679 0 0,-50-20-695 0 0,-1-1 0 0 0,1 0 0 0 0,0-1 0 0 0,0 0 0 0 0,17-2 0 0 0,-5-3-151 0 0,-22 2 170 0 0,-1 0 0 0 0,0 1 0 0 0,1-1 0 0 0,-1 1 0 0 0,8 1 0 0 0,-7-1 28 0 0,1 1 0 0 0,-1-1 0 0 0,1 0 0 0 0,-1 0 0 0 0,11-1 0 0 0,-10 0 23 0 0,0 1-1 0 0,-1 0 1 0 0,1 0-1 0 0,0 1 1 0 0,8 2-1 0 0,17 0 141 0 0,51 2-399 0 0,-56-5 228 0 0,0-1 1 0 0,0-2 0 0 0,28-5-1 0 0,63-8 8 0 0,-55 9-1 0 0,-46 6 7 0 0,1 0 0 0 0,23-6 1 0 0,34-6 615 0 0,-59 11-646 0 0,7-1 24 0 0,23 1 0 0 0,-37 0 0 0 0,-7 2 0 0 0,1-1 0 0 0,-1 1 0 0 0,0-1 0 0 0,1 1 0 0 0,-1 0 0 0 0,0 0 0 0 0,1-1 0 0 0,-1 1 0 0 0,1 0 0 0 0,-1 0 0 0 0,2 1 0 0 0,36 3-440 0 0,-38-4 428 0 0,0 0 1 0 0,0 0-1 0 0,1 0 0 0 0,-1 0 0 0 0,0 0 1 0 0,0 0-1 0 0,0 1 0 0 0,1-1 0 0 0,-1 0 1 0 0,0 1-1 0 0,0-1 0 0 0,0 1 0 0 0,0-1 1 0 0,2 2-1 0 0,2 0 12 0 0,35 3 0 0 0,-5 0 0 0 0,-26-3 0 0 0,0 0 0 0 0,13 6 0 0 0,10 4 0 0 0,29 3 0 0 0,-53-13 0 0 0,1-1 0 0 0,0 1 0 0 0,0-2 0 0 0,0 1 0 0 0,0-1 0 0 0,10-2 0 0 0,8 1 0 0 0,158-2 0 0 0,-140-1 0 0 0,-29 3 0 0 0,-1-1 0 0 0,30-7 0 0 0,6 0 0 0 0,26-5 0 0 0,-70 13 0 0 0,-1-2 0 0 0,-2 6 11 0 0,-4-2-7 0 0,0 0 0 0 0,1 0 0 0 0,-1 0 0 0 0,0 0 0 0 0,0 1 0 0 0,0-1 0 0 0,0 0 0 0 0,0 0 0 0 0,0 0 0 0 0,0 1 0 0 0,-1 0 0 0 0,1 3 1 0 0,-1 11-5 0 0,0-1 0 0 0,-7 27 0 0 0,1-2 0 0 0,7-34 0 0 0,0 0 0 0 0,0 0 0 0 0,1 11 0 0 0,2 11 0 0 0,4 33 0 0 0,-8-16 0 0 0,-13 80 0 0 0,7-60 0 0 0,5-41 0 0 0,-10 44 0 0 0,-2-28 0 0 0,11-29 0 0 0,0 0 0 0 0,-7 12 0 0 0,7-17 0 0 0,0 1 0 0 0,1 0 0 0 0,0 0 0 0 0,0 0 0 0 0,0 1 0 0 0,-1 13 0 0 0,-3 60 0 0 0,6-63 0 0 0,0 2 0 0 0,3 28 0 0 0,-3-47 0 0 0,0 1 0 0 0,0-1 0 0 0,0 0 0 0 0,0 1 0 0 0,0-1 0 0 0,0 0 0 0 0,0 0 0 0 0,0 1 0 0 0,-1-1 0 0 0,0 1 0 0 0,1 1 0 0 0,-1-1 0 0 0,1 0 0 0 0,-1 0 0 0 0,1 1 0 0 0,0-1 0 0 0,0 0 0 0 0,0 1 0 0 0,0-1 0 0 0,0 0 0 0 0,1 1 0 0 0,0 1 0 0 0,1 9 0 0 0,0-1 0 0 0,-1 20 0 0 0,1-11-42 0 0,1-9 20 0 0,3 34 22 0 0,-5-41 0 0 0,1 3 0 0 0,-4 7 0 0 0,3-12 0 0 0,-6 18 0 0 0,2 5-826 0 0,3-24 71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22 466 10136 0 0,'0'0'4225'0'0,"-3"-7"-952"0"0,-1-1-3192 0 0,1 0-1 0 0,0-1 1 0 0,1 1-1 0 0,0-1 1 0 0,0 1-1 0 0,1-1 1 0 0,0 0-1 0 0,1 1 1 0 0,0-1-1 0 0,0 0 1 0 0,0 1-1 0 0,1-1 1 0 0,1 0-1 0 0,0 1 1 0 0,5-16 0 0 0,4-7-46 0 0,2 1 0 0 0,30-52 0 0 0,-38 73-16 0 0,1-2-44 0 0,2 0-1 0 0,15-19 0 0 0,-19 25-72 0 0,0 0-1 0 0,1 1 1 0 0,0-1 0 0 0,0 1-1 0 0,1 0 1 0 0,-1 1 0 0 0,10-6-1 0 0,-12 8-238 0 0,-1 1-1 0 0,0-1 0 0 0,1 0 0 0 0,-1 1 0 0 0,1 0 1 0 0,-1-1-1 0 0,4 1 0 0 0,3 0-1255 0 0</inkml:trace>
  <inkml:trace contextRef="#ctx0" brushRef="#br0" timeOffset="1">462 190 15408 0 0,'0'0'1393'0'0,"-3"-8"-1123"0"0,1 3-403 0 0,1 1-1 0 0,0-1 1 0 0,0 0-1 0 0,0 0 1 0 0,0 1-1 0 0,1-1 1 0 0,-1 0-1 0 0,1 0 1 0 0,1 0-1 0 0,-1 0 1 0 0,1 0-1 0 0,0 0 1 0 0,0 1-1 0 0,0-1 1 0 0,1 0-1 0 0,2-5 1 0 0,1-2-146 0 0,1 0 0 0 0,1 1 0 0 0,0 0 0 0 0,16-19 1 0 0,-7 18-1036 0 0,-9 6 188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71 647 20271 0 0,'0'0'1800'0'0,"-8"0"-1440"0"0,-4 0-288 0 0,5 0-72 0 0,0-4 416 0 0,-2 1 72 0 0,2-7 16 0 0,-2 3 0 0 0,2-3-584 0 0,2-5-112 0 0,5-2-32 0 0,5 2 0 0 0,-5-5-496 0 0,4 2-104 0 0,-1 1-16 0 0,1-4-4951 0 0,1 0-993 0 0</inkml:trace>
  <inkml:trace contextRef="#ctx0" brushRef="#br0" timeOffset="1">95 1 16903 0 0,'0'0'744'0'0,"-8"7"160"0"0,4 3-720 0 0,-3 3-184 0 0,-2-1 0 0 0,2-2 0 0 0,-2 0-528 0 0,6 0-144 0 0,3-2-24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20991 0 0,'-7'32'928'0'0,"3"-12"192"0"0,-8 8-896 0 0,1 11-224 0 0,6 6 0 0 0,-2 8 0 0 0,-9 6-208 0 0,4 1-88 0 0,4-1-24 0 0,0-3 0 0 0,0 0 80 0 0,0-3 16 0 0,1-8 0 0 0,3-3 0 0 0,-1-7-1192 0 0,-2-8-240 0 0,-5-2-40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17159 0 0,'7'-7'233'0'0,"0"1"0"0"0,0 0 0 0 0,1 0 0 0 0,0 1 0 0 0,0 0 0 0 0,0 0 0 0 0,14-5 0 0 0,130-42-443 0 0,-118 40-84 0 0,0-1 1 0 0,-1-2-1 0 0,-1-1 0 0 0,45-30 1 0 0,-56 32-354 0 0,-5 4-456 0 0,-2 0 0 0 0,24-22 0 0 0,-31 25 363 0 0,1 0 0 0 0,0 0 1 0 0,0 1-1 0 0,0 0 0 0 0,1 1 0 0 0,10-6 0 0 0,-18 11 823 0 0,0-1 0 0 0,0 1 0 0 0,0 0 0 0 0,0 0 0 0 0,0 0 0 0 0,0 0 0 0 0,0 0 0 0 0,0 0 0 0 0,0 0 0 0 0,0 0 0 0 0,0 0 0 0 0,0 0 0 0 0,0 0 0 0 0,0 1 0 0 0,0-1 0 0 0,0 0 0 0 0,0 1 0 0 0,0-1 0 0 0,0 1 0 0 0,0-1 0 0 0,0 1 0 0 0,-1-1 0 0 0,1 1 0 0 0,0 0 0 0 0,0-1 0 0 0,-1 1 0 0 0,1 0 0 0 0,0 0 0 0 0,0 1 0 0 0,4 4 815 0 0,-1 0-1 0 0,0 1 0 0 0,4 7 1 0 0,-2-3-246 0 0,-5-7-416 0 0,1 0 0 0 0,0 0 1 0 0,-1 0-1 0 0,0 1 0 0 0,0-1 0 0 0,0 0 0 0 0,-1 1 0 0 0,1 8 0 0 0,2 16 646 0 0,3-2-355 0 0,1 1 83 0 0,3 38-1 0 0,-5-9 362 0 0,-2-1 0 0 0,-7 89-1 0 0,3-138-902 0 0,1-1 0 0 0,0 0 0 0 0,0 0 0 0 0,0 0 0 0 0,3 12 0 0 0,-2-15-51 0 0,-1-1-1 0 0,0 0 1 0 0,0 0 0 0 0,0 0-1 0 0,0 0 1 0 0,0 1-1 0 0,0-1 1 0 0,-1 0-1 0 0,1 0 1 0 0,-2 2 0 0 0,2-3-24 0 0,0-1 2 0 0,0 1-1 0 0,0-1 0 0 0,0 0 0 0 0,1 0 0 0 0,-1 0 1 0 0,0 0-1 0 0,0 1 0 0 0,0-1 0 0 0,0 0 0 0 0,0 0 1 0 0,1 0-1 0 0,-1 0 0 0 0,0 0 0 0 0,0 0 0 0 0,0 1 1 0 0,1-1-1 0 0,-1 0 0 0 0,0 0 0 0 0,0 0 1 0 0,0 0-1 0 0,1 0 0 0 0,-1 0 0 0 0,0 0 0 0 0,0 0 1 0 0,0 0-1 0 0,1 0 0 0 0,-1 0 0 0 0,0 0 0 0 0,0 0 1 0 0,0 0-1 0 0,1 0 0 0 0,-1 0 0 0 0,0 0 1 0 0,0 0-1 0 0,1 0 0 0 0,-1-1 0 0 0,0 1 0 0 0,0 0 1 0 0,0 0-1 0 0,0 0 0 0 0,1 0 0 0 0,-1 0 0 0 0,0 0 1 0 0,0-1-1 0 0,0 1 0 0 0,1 0 0 0 0,1-6-60 0 0,0 0 0 0 0,1 0 0 0 0,0 1 0 0 0,0-1 0 0 0,1 1 0 0 0,4-7 0 0 0,-3 6 36 0 0,0-1-1 0 0,-1 1 1 0 0,7-15-1 0 0,-11 20 31 0 0,1 0 0 0 0,-1 0 0 0 0,1 0 0 0 0,0 0 0 0 0,-1 0 0 0 0,1 0 0 0 0,0 0 0 0 0,0 0 0 0 0,0 1 0 0 0,0-1 0 0 0,-1 0 0 0 0,1 0 0 0 0,0 1 0 0 0,0-1 0 0 0,0 0 0 0 0,0 1 0 0 0,1-1 0 0 0,-1 1 0 0 0,0 0 0 0 0,0-1 0 0 0,0 1 0 0 0,0 0 0 0 0,0 0 0 0 0,1-1 0 0 0,-1 1 0 0 0,1 0 0 0 0,6 2 0 0 0,9 23 0 0 0,-15-22-6 0 0,0 1 0 0 0,0 0 0 0 0,0 0-1 0 0,0 0 1 0 0,-1 0 0 0 0,0 0 0 0 0,0 0-1 0 0,0 1 1 0 0,1 7 0 0 0,-2-8-3 0 0,1 0-1 0 0,-1 0 1 0 0,1 0 0 0 0,0 0 0 0 0,0 0 0 0 0,1 0-1 0 0,-1 0 1 0 0,1 0 0 0 0,4 6 0 0 0,1 2-353 0 0,-7-11 245 0 0,1 0 0 0 0,-1 0 0 0 0,0-1 0 0 0,0 1 0 0 0,1 0 0 0 0,-1-1 1 0 0,1 1-1 0 0,-1 0 0 0 0,1-1 0 0 0,-1 1 0 0 0,1 0 0 0 0,-1-1 0 0 0,1 1 1 0 0,-1-1-1 0 0,1 1 0 0 0,0-1 0 0 0,-1 1 0 0 0,1-1 0 0 0,0 0 0 0 0,-1 1 0 0 0,1-1 1 0 0,0 0-1 0 0,0 0 0 0 0,-1 1 0 0 0,1-1 0 0 0,0 0 0 0 0,0 0 0 0 0,-1 0 0 0 0,1 0 1 0 0,0 0-1 0 0,0 0 0 0 0,0 0 0 0 0,-1 0 0 0 0,1 0 0 0 0,0 0 0 0 0,0 0 1 0 0,-1-1-1 0 0,2 1 0 0 0,2-1-213 0 0,0-1-1 0 0,0 1 1 0 0,-1 0 0 0 0,1-1 0 0 0,-1 0 0 0 0,1 0 0 0 0,6-4 0 0 0,6-8-442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1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7 173 3224 0 0,'0'0'4209'0'0,"-5"3"-2577"0"0,3-3-701 0 0,19-8-938 0 0,1-10 2710 0 0,-15 12 1570 0 0,-4 8-4171 0 0,1 0 0 0 0,-1 1 0 0 0,1-1 0 0 0,0 0 0 0 0,-1 0 0 0 0,1 1 0 0 0,0-1 1 0 0,0 0-1 0 0,0 0 0 0 0,1 0 0 0 0,-1 1 0 0 0,0-1 0 0 0,2 4 0 0 0,1 19 654 0 0,-3-25-744 0 0,0 0 0 0 0,0 0 0 0 0,0 0 0 0 0,0 0 0 0 0,0 0-1 0 0,-1 0 1 0 0,1 0 0 0 0,0 0 0 0 0,0-1 0 0 0,0 1 0 0 0,0 1 0 0 0,0-1 0 0 0,-1 0 0 0 0,1 0 0 0 0,0 0 0 0 0,0 0-1 0 0,0 0 1 0 0,0 0 0 0 0,0 0 0 0 0,0 0 0 0 0,-1 0 0 0 0,1 0 0 0 0,0 0 0 0 0,0 0 0 0 0,0 0 0 0 0,0 0-1 0 0,0 0 1 0 0,0 0 0 0 0,0 1 0 0 0,0-1 0 0 0,-1 0 0 0 0,1 0 0 0 0,0 0 0 0 0,0 0 0 0 0,0 0 0 0 0,0 0-1 0 0,0 0 1 0 0,0 1 0 0 0,0-1 0 0 0,0 0 0 0 0,0 0 0 0 0,0 0 0 0 0,0 0 0 0 0,0 0 0 0 0,0 1 0 0 0,0-1-1 0 0,0 0 1 0 0,0 0 0 0 0,0 0 0 0 0,0 0 0 0 0,0 0 0 0 0,0 0 0 0 0,0 1 0 0 0,0-1 0 0 0,0 0 0 0 0,0 0-1 0 0,0 0 1 0 0,0 0 0 0 0,0 0 0 0 0,0 0 0 0 0,1 1 0 0 0,-1-1 0 0 0,0 0 0 0 0,0 0 0 0 0,0 0 0 0 0,0 0 0 0 0,0 0-1 0 0,0 0 1 0 0,1 0 0 0 0,-9-4 307 0 0,7 0-250 0 0,0 0 1 0 0,0 0-1 0 0,1 1 0 0 0,0-1 1 0 0,-1 0-1 0 0,1 0 0 0 0,1 0 1 0 0,-1 1-1 0 0,0-1 0 0 0,2-5 1 0 0,-1 4 35 0 0,1-8 41 0 0,1 0-1 0 0,0 1 1 0 0,1-1 0 0 0,1 1-1 0 0,0 0 1 0 0,0 0 0 0 0,11-16-1 0 0,-14 25-109 0 0,0 0 0 0 0,1 0 0 0 0,-1 0-1 0 0,1 0 1 0 0,-1 1 0 0 0,1-1 0 0 0,0 1-1 0 0,0 0 1 0 0,0-1 0 0 0,0 1 0 0 0,1 0-1 0 0,-1 1 1 0 0,4-2 0 0 0,-5 2-25 0 0,-1 1 0 0 0,1-1 0 0 0,0 1 0 0 0,-1 0 0 0 0,1-1-1 0 0,0 1 1 0 0,-1 0 0 0 0,1 0 0 0 0,0 1 0 0 0,0-1 0 0 0,-1 0 0 0 0,1 0 0 0 0,0 1 0 0 0,-1-1 0 0 0,1 1 0 0 0,-1 0 0 0 0,1-1 0 0 0,-1 1 0 0 0,1 0 0 0 0,-1 0 0 0 0,1 0 0 0 0,-1 0 0 0 0,0 0 0 0 0,1 0 0 0 0,-1 0 0 0 0,0 0-1 0 0,0 1 1 0 0,0-1 0 0 0,0 0 0 0 0,2 3 0 0 0,4 7 33 0 0,0 1 1 0 0,0-1-1 0 0,-1 1 0 0 0,0 0 0 0 0,-1 0 0 0 0,4 15 1 0 0,-8-22-44 0 0,0-1 0 0 0,1 1 1 0 0,0-1-1 0 0,0 1 1 0 0,0-1-1 0 0,3 6 0 0 0,-2-5 0 0 0,-2-4-1 0 0,-1-1 0 0 0,0 1 0 0 0,1 0 0 0 0,-1-1 0 0 0,0 1 0 0 0,1 0 0 0 0,-1-1 0 0 0,1 1 0 0 0,-1-1 0 0 0,1 1 0 0 0,0-1 0 0 0,-1 1 0 0 0,1-1 0 0 0,-1 0 0 0 0,1 1 0 0 0,1 0 0 0 0,4-3 0 0 0,-5 1 0 0 0,34-13 0 0 0,-3-1 0 0 0,-16 10 34 0 0,-9 3-71 0 0,1-1-1 0 0,-1 1 1 0 0,1 1 0 0 0,8-2 0 0 0,-13 3 28 0 0,-1 0 0 0 0,0 0 0 0 0,1 0 0 0 0,-1 1 1 0 0,0-1-1 0 0,1 0 0 0 0,-1 1 0 0 0,0 0 0 0 0,0-1 1 0 0,0 1-1 0 0,1 0 0 0 0,-1 0 0 0 0,0 0 0 0 0,0 1 1 0 0,0-1-1 0 0,-1 0 0 0 0,1 1 0 0 0,2 1 0 0 0,-1 1 53 0 0,0 0 0 0 0,0-1-1 0 0,-1 1 1 0 0,1 0 0 0 0,-1 0-1 0 0,0 0 1 0 0,0 1 0 0 0,0-1 0 0 0,-1 1-1 0 0,1-1 1 0 0,-1 1 0 0 0,0-1-1 0 0,-1 1 1 0 0,1-1 0 0 0,-1 1-1 0 0,0 5 1 0 0,-3 33-1052 0 0,-5-2-4976 0 0,3-14-1294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0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82 6448 0 0,'0'0'141'0'0,"0"-9"200"0"0,-2 4-313 0 0,1 0-1 0 0,-1 0 0 0 0,0 0 1 0 0,0 1-1 0 0,-5-8 0 0 0,-4-9 945 0 0,11 20-803 0 0,-1 0-1 0 0,1 0 0 0 0,0 1 1 0 0,-1-1-1 0 0,1 0 0 0 0,-1 0 1 0 0,0 0-1 0 0,1 0 0 0 0,-1 1 1 0 0,0-1-1 0 0,1 0 1 0 0,-1 1-1 0 0,0-1 0 0 0,0 1 1 0 0,0-1-1 0 0,1 1 0 0 0,-1-1 1 0 0,0 1-1 0 0,0-1 0 0 0,0 1 1 0 0,-2-1-1 0 0,2 1-30 0 0,-1 0-1 0 0,0 0 1 0 0,0 0 0 0 0,0 0-1 0 0,0 0 1 0 0,0 0 0 0 0,0 1-1 0 0,0-1 1 0 0,0 0 0 0 0,-2 2-1 0 0,-1 0 68 0 0,0 1 0 0 0,0-1 0 0 0,0 1 0 0 0,0 0 1 0 0,1 0-1 0 0,-9 7 0 0 0,4 1-76 0 0,0 0 1 0 0,0 1 0 0 0,-11 20 0 0 0,-3 5-41 0 0,4-7 123 0 0,1 1 1 0 0,2 0-1 0 0,1 2 1 0 0,1-1-1 0 0,2 2 1 0 0,1 0-1 0 0,2 0 1 0 0,2 1 0 0 0,0 0-1 0 0,3 0 1 0 0,1 0-1 0 0,1 1 1 0 0,4 35-1 0 0,0-54-75 0 0,0-1 0 0 0,1 0 0 0 0,0 0-1 0 0,2 0 1 0 0,0 0 0 0 0,1-1-1 0 0,0 1 1 0 0,11 17 0 0 0,-10-22-131 0 0,0 1 1 0 0,1-1-1 0 0,0 0 0 0 0,1-1 0 0 0,0 0 1 0 0,1 0-1 0 0,0-1 0 0 0,1 0 1 0 0,0-1-1 0 0,14 9 0 0 0,-19-14 61 0 0,1 0-1 0 0,-1-1 0 0 0,1 0 0 0 0,0 0 0 0 0,-1 0 0 0 0,1-1 0 0 0,0 0 0 0 0,0 0 0 0 0,0-1 0 0 0,0 1 1 0 0,0-2-1 0 0,0 1 0 0 0,0-1 0 0 0,-1 0 0 0 0,1 0 0 0 0,0-1 0 0 0,0 0 0 0 0,-1 0 0 0 0,1-1 0 0 0,-1 1 1 0 0,0-2-1 0 0,0 1 0 0 0,0-1 0 0 0,0 1 0 0 0,6-7 0 0 0,4-5 29 0 0,-2 0 0 0 0,0-1 0 0 0,0-1 0 0 0,-2 0-1 0 0,0-1 1 0 0,-1 0 0 0 0,-1-1 0 0 0,12-29 0 0 0,-5 1 311 0 0,-2 0 0 0 0,14-75 0 0 0,-23 89-394 0 0,-1 0 0 0 0,-2 0 0 0 0,-1-1 0 0 0,-1 1 1 0 0,-2-1-1 0 0,-2 1 0 0 0,-1 0 0 0 0,-1 0 0 0 0,-2 0 0 0 0,-12-35 0 0 0,17 62-12 0 0,-1-1 0 0 0,0 1 0 0 0,0 0 0 0 0,0 1 0 0 0,-1-1 0 0 0,0 1 0 0 0,0-1 0 0 0,0 1 0 0 0,-1 0 0 0 0,-6-5 0 0 0,8 7 0 0 0,0 1 0 0 0,0 0 0 0 0,0 0 0 0 0,0 0 0 0 0,0 0 0 0 0,-1 1 0 0 0,1-1 0 0 0,-1 1 0 0 0,1 0 0 0 0,-1 0 0 0 0,1 0 0 0 0,-1 1 0 0 0,0-1 0 0 0,1 1 0 0 0,-1 0 0 0 0,0 0 0 0 0,1 0 0 0 0,-1 0 0 0 0,-6 2 0 0 0,-1 1-24 0 0,0 1 0 0 0,0 0 0 0 0,1 1 0 0 0,-1 0 0 0 0,1 1 0 0 0,0 0 0 0 0,-14 12 0 0 0,3-1-189 0 0,2 2 0 0 0,-21 23 1 0 0,-16 27-1970 0 0,22-23-3424 0 0,11-12-831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0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13824 0 0,'0'1'314'0'0,"-5"11"168"0"0,4-9-431 0 0,0-1 0 0 0,0 0 0 0 0,0 1 0 0 0,0-1 0 0 0,0 1 1 0 0,1 0-1 0 0,-1-1 0 0 0,1 1 0 0 0,0 0 0 0 0,0-1 0 0 0,0 1 0 0 0,0-1 0 0 0,0 4 1 0 0,9 28-59 0 0,1 0 1 0 0,18 43-1 0 0,0-3 463 0 0,35 106 1220 0 0,15-8-4782 0 0,-61-145 2076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 11976 0 0,'-3'5'117'0'0,"1"0"-1"0"0,0 0 1 0 0,0 0 0 0 0,0 1 0 0 0,1-1 0 0 0,0 0 0 0 0,0 1 0 0 0,0-1 0 0 0,0 1 0 0 0,1-1 0 0 0,1 10-1 0 0,0 1-127 0 0,1 1 0 0 0,7 27 0 0 0,-7-38 190 0 0,0 0 1 0 0,0 0-1 0 0,1 0 0 0 0,0 0 1 0 0,0-1-1 0 0,0 1 0 0 0,1-1 1 0 0,4 6-1 0 0,-7-9-99 0 0,1-1 1 0 0,-1 1-1 0 0,1-1 1 0 0,-1 1-1 0 0,1-1 0 0 0,0 1 1 0 0,-1-1-1 0 0,1 0 1 0 0,0 0-1 0 0,0 0 0 0 0,0 0 1 0 0,0 0-1 0 0,0 0 1 0 0,0-1-1 0 0,0 1 0 0 0,0-1 1 0 0,0 1-1 0 0,0-1 1 0 0,0 0-1 0 0,0 0 0 0 0,1 0 1 0 0,-1 0-1 0 0,0 0 1 0 0,0 0-1 0 0,0 0 0 0 0,0-1 1 0 0,4-1-1 0 0,0-1-43 0 0,1 0-1 0 0,-1-1 1 0 0,0 0-1 0 0,-1 0 1 0 0,1 0 0 0 0,-1-1-1 0 0,0 0 1 0 0,0 0-1 0 0,7-9 1 0 0,1-3 583 0 0,19-36-1 0 0,-10 5-41 0 0,-18 38-574 0 0,0-1 1 0 0,0 2-1 0 0,1-1 0 0 0,1 0 1 0 0,-1 1-1 0 0,8-9 0 0 0,-12 18-4 0 0,-1 0 0 0 0,0-1 0 0 0,0 1 0 0 0,0 0 0 0 0,0 0 0 0 0,1 0 0 0 0,-1-1 0 0 0,0 1 0 0 0,0 0 0 0 0,0 0 0 0 0,0 0 0 0 0,1 0 0 0 0,-1 0 0 0 0,0 0 0 0 0,0-1 0 0 0,1 1 0 0 0,-1 0 0 0 0,0 0 0 0 0,0 0 0 0 0,1 0 0 0 0,-1 0 0 0 0,0 0 0 0 0,0 0 0 0 0,1 0 0 0 0,-1 0 0 0 0,0 0 0 0 0,0 0 0 0 0,1 0 0 0 0,-1 0 0 0 0,0 0 0 0 0,0 0 0 0 0,0 0 0 0 0,1 0 0 0 0,-1 1 0 0 0,0-1 0 0 0,0 0 0 0 0,1 0 0 0 0,-1 0 0 0 0,0 0 0 0 0,0 0 0 0 0,0 1 0 0 0,1-1 0 0 0,-1 0 0 0 0,0 0 0 0 0,0 0 0 0 0,0 0 0 0 0,0 1 0 0 0,0-1 0 0 0,1 0 0 0 0,-1 0 0 0 0,0 1 0 0 0,0-1 0 0 0,0 0 0 0 0,0 0 0 0 0,0 1 0 0 0,0-1 0 0 0,0 0 0 0 0,0 0 0 0 0,0 0 0 0 0,0 1 0 0 0,0-1 0 0 0,0 0 0 0 0,0 0 0 0 0,0 1 0 0 0,0-1 0 0 0,14 73 0 0 0,-7-34 0 0 0,-2-9-152 0 0,-2-10 56 0 0,11 35 0 0 0,-12-48-264 0 0,1-1 0 0 0,0 0 0 0 0,0 0 0 0 0,0 0 0 0 0,1 0 0 0 0,-1-1 0 0 0,1 1 0 0 0,1-1 1 0 0,6 7-1 0 0,-1-4-5320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64 189 10136 0 0,'0'0'230'0'0,"4"12"548"0"0,2-7-715 0 0,-6-4-47 0 0,1 0 0 0 0,-1 0 0 0 0,1-1 0 0 0,-1 1 0 0 0,1 0 0 0 0,-1-1 0 0 0,1 1 0 0 0,0 0 0 0 0,-1-1 0 0 0,1 1 0 0 0,0-1 0 0 0,0 0 0 0 0,0 1 0 0 0,-1-1 0 0 0,1 1 0 0 0,0-1 0 0 0,0 0 0 0 0,0 0 0 0 0,0 1 0 0 0,-1-1 0 0 0,1 0 0 0 0,0 0 0 0 0,0 0-1 0 0,0 0 1 0 0,0 0 0 0 0,0 0 0 0 0,1 0 0 0 0,-1-1 64 0 0,0 1 1 0 0,1 0-1 0 0,-1 0 0 0 0,0-1 0 0 0,1 1 0 0 0,-1-1 0 0 0,0 1 0 0 0,1-1 0 0 0,-1 1 0 0 0,0-1 1 0 0,0 0-1 0 0,0 0 0 0 0,0 1 0 0 0,1-1 0 0 0,-1 0 0 0 0,0 0 0 0 0,-1 0 0 0 0,1 0 0 0 0,0-1 1 0 0,0 1-1 0 0,0 0 0 0 0,-1 0 0 0 0,1 0 0 0 0,0-3 0 0 0,0 4-72 0 0,5-12 177 0 0,0 0-1 0 0,-1 0 1 0 0,-1 0 0 0 0,1-1 0 0 0,-2 0-1 0 0,0 0 1 0 0,-1 0 0 0 0,2-15 0 0 0,-4 24-122 0 0,0 0 1 0 0,0 0 0 0 0,-1 0 0 0 0,1 0 0 0 0,-1 0 0 0 0,0 0 0 0 0,0 0 0 0 0,0 0 0 0 0,0 1 0 0 0,-4-8 0 0 0,5 10-53 0 0,-1 0 1 0 0,1 0-1 0 0,-1 0 1 0 0,0 0-1 0 0,1 0 1 0 0,-1 0-1 0 0,0 0 1 0 0,0 0-1 0 0,0 1 1 0 0,1-1-1 0 0,-1 0 1 0 0,0 0-1 0 0,0 1 1 0 0,0-1-1 0 0,0 0 1 0 0,0 1-1 0 0,0-1 1 0 0,-1 1-1 0 0,1-1 1 0 0,0 1-1 0 0,0 0 0 0 0,0 0 1 0 0,0-1-1 0 0,-1 1 1 0 0,1 0-1 0 0,0 0 1 0 0,0 0-1 0 0,0 0 1 0 0,-1 0-1 0 0,1 0 1 0 0,0 1-1 0 0,0-1 1 0 0,0 0-1 0 0,0 1 1 0 0,0-1-1 0 0,-1 0 1 0 0,1 1-1 0 0,0 0 1 0 0,-1 0-1 0 0,-3 2-118 0 0,1 0-1 0 0,0 0 1 0 0,0 1 0 0 0,0-1-1 0 0,1 1 1 0 0,-1 0-1 0 0,1 0 1 0 0,0 1 0 0 0,-5 8-1 0 0,-1 4 95 0 0,-9 24 1 0 0,17-37 5 0 0,-3 6-25 0 0,-5 11 470 0 0,1 1 0 0 0,-7 34 0 0 0,13-50-412 0 0,1 1 1 0 0,1-1-1 0 0,-1 1 0 0 0,1-1 0 0 0,0 1 0 0 0,1-1 0 0 0,-1 1 1 0 0,1-1-1 0 0,0 0 0 0 0,1 1 0 0 0,0-1 0 0 0,0 0 1 0 0,5 11-1 0 0,-5-14-27 0 0,0 0 1 0 0,0 0-1 0 0,0-1 1 0 0,0 1-1 0 0,1-1 1 0 0,-1 1-1 0 0,1-1 1 0 0,0 0-1 0 0,-1 0 1 0 0,1 0-1 0 0,0 0 1 0 0,0 0-1 0 0,0-1 1 0 0,1 0-1 0 0,-1 1 1 0 0,0-1-1 0 0,0 0 1 0 0,1-1-1 0 0,-1 1 1 0 0,0 0-1 0 0,1-1 1 0 0,-1 0-1 0 0,1 0 1 0 0,6-1-1 0 0,6 0-17 0 0,0-2 0 0 0,0 0 0 0 0,29-9 0 0 0,-42 11 12 0 0,13-5-2345 0 0,23-11 0 0 0,-11 2-2913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0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11976 0 0,'-1'1'266'0'0,"-2"10"-91"0"0,1-1-1 0 0,0 0 0 0 0,0 0 0 0 0,1 1 0 0 0,1 16 1 0 0,1-13 230 0 0,0 0 0 0 0,1-1 1 0 0,1 1-1 0 0,0-1 1 0 0,1 1-1 0 0,7 14 1 0 0,-10-25-305 0 0,0 0 0 0 0,1 0 0 0 0,0 0 0 0 0,0 0 1 0 0,0 0-1 0 0,0 0 0 0 0,0-1 0 0 0,1 1 1 0 0,-1-1-1 0 0,1 1 0 0 0,-1-1 0 0 0,1 0 0 0 0,0 0 1 0 0,0 0-1 0 0,0 0 0 0 0,0-1 0 0 0,0 1 1 0 0,1-1-1 0 0,-1 0 0 0 0,0 0 0 0 0,1 0 0 0 0,-1 0 1 0 0,0-1-1 0 0,1 1 0 0 0,-1-1 0 0 0,1 0 1 0 0,-1 0-1 0 0,1 0 0 0 0,-1 0 0 0 0,4-1 0 0 0,1-1-6 0 0,-2 0 0 0 0,1-1 1 0 0,0 0-1 0 0,0 0 0 0 0,-1 0 0 0 0,11-7 0 0 0,-9 4 35 0 0,1 1 0 0 0,14-6 0 0 0,19-4-650 0 0,-42 15 516 0 0,1 0 0 0 0,-1 0 0 0 0,0 0 0 0 0,0 0 0 0 0,1 0 0 0 0,-1 0 0 0 0,0 0 0 0 0,1 0 0 0 0,-1 0 0 0 0,0 1 0 0 0,0-1 0 0 0,1 0 0 0 0,-1 0 0 0 0,0 0 0 0 0,0 0-1 0 0,1 0 1 0 0,-1 1 0 0 0,0-1 0 0 0,0 0 0 0 0,1 0 0 0 0,-1 0 0 0 0,0 1 0 0 0,0-1 0 0 0,0 0 0 0 0,0 0 0 0 0,1 1 0 0 0,-1-1 0 0 0,0 0 0 0 0,0 0 0 0 0,0 1 0 0 0,0-1 0 0 0,0 1-1 0 0,4 8 203 0 0,-4-9-196 0 0,3 9-92 0 0,-1 1 0 0 0,-1-1 0 0 0,1 1 0 0 0,-2-1 0 0 0,1 1 0 0 0,-2 15 1 0 0,1-4-1897 0 0,0-13 752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3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63 10136 0 0,'0'0'777'0'0,"-5"-7"-474"0"0,3 6-115 0 0,1 0 0 0 0,-1-1 0 0 0,1 1 0 0 0,0-1 0 0 0,-1 1 0 0 0,1-1 0 0 0,0 1 0 0 0,0-1 0 0 0,0 0 0 0 0,0 0 0 0 0,1 1 0 0 0,-1-1 1 0 0,0 0-1 0 0,1 0 0 0 0,-1 0 0 0 0,1 0 0 0 0,-1-3 0 0 0,1 5-72 0 0,0 0 0 0 0,0 0 1 0 0,0-1-1 0 0,0 1 0 0 0,0 0 0 0 0,0 0 0 0 0,0-1 1 0 0,0 1-1 0 0,0 0 0 0 0,0 0 0 0 0,0-1 0 0 0,0 1 1 0 0,0 0-1 0 0,0 0 0 0 0,0-1 0 0 0,0 1 1 0 0,0 0-1 0 0,0 0 0 0 0,0-1 0 0 0,0 1 0 0 0,0 0 1 0 0,1 0-1 0 0,-1-1 0 0 0,0 1 0 0 0,0 0 1 0 0,0 0-1 0 0,0 0 0 0 0,0-1 0 0 0,1 1 0 0 0,-1 0 1 0 0,0 0-1 0 0,0 0 0 0 0,0 0 0 0 0,1-1 0 0 0,-1 1 1 0 0,0 0-1 0 0,0 0 0 0 0,1 0 0 0 0,6-4-344 0 0,-4 3 274 0 0,1-1 1 0 0,-1 0 0 0 0,1 1-1 0 0,0 0 1 0 0,-1 0 0 0 0,1 0-1 0 0,0 0 1 0 0,0 1 0 0 0,6-1-1 0 0,37 4-210 0 0,-34-1 294 0 0,80 12 60 0 0,-54-6-190 0 0,-22-5 0 0 0,0 1 0 0 0,27 9 0 0 0,-43-12 0 0 0,3 1 0 0 0,0-1 0 0 0,1 1 0 0 0,-1-1 0 0 0,7 1 0 0 0,-9-1 0 0 0,0-1 0 0 0,1 1 0 0 0,-1 0 0 0 0,0-1 0 0 0,0 1 0 0 0,0 0 0 0 0,0 0 0 0 0,0 1 0 0 0,0-1 0 0 0,0 0 0 0 0,-1 1 0 0 0,1-1 0 0 0,0 1 0 0 0,-1-1 0 0 0,2 3 0 0 0,-1-3 108 0 0,-1 1-1 0 0,0-1 1 0 0,0 0 0 0 0,1 1-1 0 0,-1-1 1 0 0,0 1-1 0 0,0-1 1 0 0,-1 1-1 0 0,1-1 1 0 0,1 4-1 0 0,-2-5-104 0 0,0 0 0 0 0,0 0 0 0 0,0 1 0 0 0,0-1 0 0 0,0 0 0 0 0,0 0 0 0 0,0 0 0 0 0,0 0 0 0 0,0 1 0 0 0,0-1 0 0 0,0 0 0 0 0,1 0 0 0 0,-1 0 0 0 0,0 0 0 0 0,0 0 0 0 0,0 1 0 0 0,0-1 0 0 0,0 0 0 0 0,0 0-1 0 0,0 0 1 0 0,1 0 0 0 0,-1 0 0 0 0,0 0 0 0 0,0 0 0 0 0,0 1 0 0 0,0-1 0 0 0,1 0 0 0 0,-1 0 0 0 0,0 0 0 0 0,0 0 0 0 0,0 0 0 0 0,0 0 0 0 0,1 0 0 0 0,-1 0 0 0 0,0 0 0 0 0,0 0 0 0 0,0 0 0 0 0,0 0 0 0 0,1 0 0 0 0,1 12 103 0 0,-2-9-74 0 0,0 1-1 0 0,0-1 0 0 0,0 0 1 0 0,0 1-1 0 0,-1-1 0 0 0,0 0 0 0 0,-1 4 1 0 0,-1 9 37 0 0,3-15-60 0 0,0 0 0 0 0,0 0 0 0 0,0 0-1 0 0,-1 0 1 0 0,1 0 0 0 0,0 0 0 0 0,-1 0-1 0 0,1-1 1 0 0,-1 1 0 0 0,1 0-1 0 0,-1 0 1 0 0,-1 1 0 0 0,-2 4 37 0 0,-13 36-29 0 0,9-25-18 0 0,3-9 1 0 0,1 0 0 0 0,-1-1 0 0 0,-1 0 0 0 0,1 0 0 0 0,-10 9 0 0 0,-2 4 0 0 0,-161 175 988 0 0,-14-10 69 0 0,183-177-1054 0 0,4-4 9 0 0,1 0 0 0 0,0 0 0 0 0,0 1 0 0 0,0-1 0 0 0,1 1 0 0 0,0 0 0 0 0,-4 6 0 0 0,5-7-92 0 0,2-2-746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0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10136 0 0,'0'3'63'0'0,"0"-1"0"0"0,0 1 0 0 0,1 0 0 0 0,-1-1 1 0 0,1 1-1 0 0,0 0 0 0 0,0-1 0 0 0,0 1 0 0 0,0-1 1 0 0,0 1-1 0 0,0-1 0 0 0,1 1 0 0 0,-1-1 0 0 0,1 0 1 0 0,0 0-1 0 0,-1 0 0 0 0,1 0 0 0 0,0 0 0 0 0,0 0 1 0 0,0 0-1 0 0,1-1 0 0 0,-1 1 0 0 0,0-1 0 0 0,1 0 1 0 0,-1 1-1 0 0,1-1 0 0 0,-1 0 0 0 0,1 0 0 0 0,3 0 1 0 0,-4-1 34 0 0,1 0 1 0 0,-1 0-1 0 0,0 0 1 0 0,1-1-1 0 0,-1 1 1 0 0,0-1-1 0 0,1 0 1 0 0,-1 1-1 0 0,0-1 0 0 0,0 0 1 0 0,1 0-1 0 0,-1-1 1 0 0,0 1-1 0 0,0 0 1 0 0,-1-1-1 0 0,4-1 1 0 0,7-5 620 0 0,-9 5-564 0 0,0 1-1 0 0,1-1 1 0 0,-1 0 0 0 0,0 0-1 0 0,-1 0 1 0 0,1 0 0 0 0,0 0 0 0 0,-1-1-1 0 0,4-6 1 0 0,16-39 826 0 0,-17 38-731 0 0,0-1-225 0 0,0 0 0 0 0,-1 1-1 0 0,-1-2 1 0 0,0 1-1 0 0,0 0 1 0 0,1-23-1 0 0,-4 34-16 0 0,0-1 0 0 0,0 0 0 0 0,-1 0 0 0 0,1 0 0 0 0,0 0 0 0 0,-1 0 0 0 0,1 1 0 0 0,-1-1 0 0 0,1 0 0 0 0,-1 0-1 0 0,0 1 1 0 0,0-1 0 0 0,0 0 0 0 0,0 1 0 0 0,0-1 0 0 0,0 1 0 0 0,0-1 0 0 0,-1 1 0 0 0,1 0 0 0 0,-1-1-1 0 0,1 1 1 0 0,0 0 0 0 0,-1 0 0 0 0,0 0 0 0 0,1 0 0 0 0,-1 0 0 0 0,0 1 0 0 0,1-1 0 0 0,-1 0 0 0 0,0 1-1 0 0,0-1 1 0 0,0 1 0 0 0,0 0 0 0 0,1-1 0 0 0,-1 1 0 0 0,0 0 0 0 0,0 0 0 0 0,0 0 0 0 0,0 1 0 0 0,0-1 0 0 0,0 0-1 0 0,1 1 1 0 0,-1-1 0 0 0,0 1 0 0 0,0-1 0 0 0,1 1 0 0 0,-1 0 0 0 0,0 0 0 0 0,1 0 0 0 0,-1 0 0 0 0,0 0-1 0 0,1 0 1 0 0,0 0 0 0 0,-1 1 0 0 0,-1 1 0 0 0,-4 6 101 0 0,-1 0 0 0 0,1 0 0 0 0,1 0 0 0 0,0 1-1 0 0,0 1 1 0 0,1-1 0 0 0,-8 21 0 0 0,7-13-183 0 0,1 0-1 0 0,1 0 1 0 0,0 1-1 0 0,-1 21 1 0 0,5-36 123 0 0,0 0 0 0 0,0 0 0 0 0,0 1 0 0 0,1-1 0 0 0,-1 0 0 0 0,1 0 0 0 0,0 0 0 0 0,0 0 0 0 0,0 0 0 0 0,1 0 0 0 0,0 0 1 0 0,0 0-1 0 0,3 5 0 0 0,-4-7-83 0 0,1 1 1 0 0,1-1 0 0 0,-1 1 0 0 0,0-1 0 0 0,0 0-1 0 0,1 0 1 0 0,0 0 0 0 0,-1 0 0 0 0,1 0 0 0 0,0-1-1 0 0,0 1 1 0 0,0-1 0 0 0,0 0 0 0 0,0 0 0 0 0,0 0-1 0 0,0 0 1 0 0,0 0 0 0 0,5 0 0 0 0,7-1-274 0 0,0 0-1 0 0,0-1 1 0 0,0-1 0 0 0,0 0 0 0 0,0-1-1 0 0,24-9 1 0 0,-15 5-435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2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2760 0 0,'0'0'9912'0'0,"-2"1"-9470"0"0,0 0-328 0 0,-1 1-61 0 0,-5 12-54 0 0,-6 7 1 0 0,11-16 0 0 0,0 0 0 0 0,0 0 0 0 0,0 0 0 0 0,-2 7 0 0 0,-4 18 0 0 0,2-1 0 0 0,1 1 0 0 0,2 0 0 0 0,-1 32 0 0 0,1-24 0 0 0,3-23 0 0 0,0 0 0 0 0,1-1 0 0 0,1 1 0 0 0,0-1 0 0 0,1 1 0 0 0,1-1 0 0 0,0 0 0 0 0,1 1 0 0 0,0-1 0 0 0,7 14 0 0 0,-7-22 113 0 0,0-1 1 0 0,0 1 0 0 0,0-1 0 0 0,0 0-1 0 0,1 0 1 0 0,0 0 0 0 0,0 0 0 0 0,0-1 0 0 0,1 0-1 0 0,0 0 1 0 0,0 0 0 0 0,-1-1 0 0 0,2 0-1 0 0,-1 0 1 0 0,0-1 0 0 0,1 1 0 0 0,6 0 0 0 0,-10-2-116 0 0,0-1 1 0 0,-1 0 0 0 0,1 0 0 0 0,-1 0 0 0 0,1 0 0 0 0,-1-1 0 0 0,1 1 0 0 0,0-1-1 0 0,-1 1 1 0 0,1-1 0 0 0,-1 0 0 0 0,0 0 0 0 0,1 0 0 0 0,-1 0 0 0 0,3-2 0 0 0,5-4 36 0 0,17-14 0 0 0,-24 19-15 0 0,4-5 338 0 0,-1 1 1 0 0,0-1 0 0 0,9-12 0 0 0,4-6 165 0 0,-16 21-522 0 0,-1 1-1 0 0,1-1 1 0 0,-1 0-1 0 0,0 0 1 0 0,0 0-1 0 0,0 0 1 0 0,-1-1-1 0 0,1 1 1 0 0,-1 0-1 0 0,0-1 0 0 0,1-6 1 0 0,-1-7-3 0 0,0-29-1 0 0,0 12 3 0 0,-1 24-1 0 0,0 1 0 0 0,0-1 0 0 0,-1 0 0 0 0,-1 1 0 0 0,-4-21 0 0 0,4 25 0 0 0,0 0 0 0 0,-1 0 0 0 0,0-1 0 0 0,0 2 0 0 0,0-1 0 0 0,-1 0 0 0 0,0 1 0 0 0,0-1 0 0 0,0 1 0 0 0,-9-8 0 0 0,-3-1 0 0 0,-2 0 0 0 0,-28-18 0 0 0,35 26 0 0 0,-1 0 0 0 0,0 0 0 0 0,0 1 0 0 0,-1 1 0 0 0,-21-5 0 0 0,18 6 0 0 0,-1 1 0 0 0,0 1 0 0 0,0 1 0 0 0,0 1 0 0 0,0 0 0 0 0,1 1 0 0 0,-31 7 0 0 0,37-5 288 0 0,3-1-1212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4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6448 0 0,'0'0'585'0'0,"1"1"-414"0"0,2-1-5 0 0,-1 1-1 0 0,0-1 1 0 0,1 0 0 0 0,-1 1 0 0 0,0-1 0 0 0,1-1 0 0 0,-1 1-1 0 0,1 0 1 0 0,-1 0 0 0 0,0-1 0 0 0,1 0 0 0 0,-1 1 0 0 0,0-1 0 0 0,0 0-1 0 0,3-1 1 0 0,21-6 1113 0 0,-7 3-497 0 0,-16 3-669 0 0,-1 2 1 0 0,1-1-1 0 0,-1 0 1 0 0,1 0-1 0 0,0 1 1 0 0,-1-1-1 0 0,1 1 1 0 0,0 0-1 0 0,0 0 1 0 0,-1 0-1 0 0,6 1 1 0 0,6 5-131 0 0,-13-2 52 0 0,-1-3 19 0 0,1 5 170 0 0,0 0 1 0 0,0 0 0 0 0,-1 0 0 0 0,0 0 0 0 0,0 0-1 0 0,-1 0 1 0 0,-1 8 0 0 0,0 8-63 0 0,0-11-160 0 0,0 1 1 0 0,-1-1-1 0 0,0 0 1 0 0,-1 0-1 0 0,-1 0 1 0 0,-7 15 0 0 0,-1 3-5 0 0,-50 140 2 0 0,56-139 339 0 0,7-28-294 0 0,-1 0 1 0 0,1 0-1 0 0,0 0 1 0 0,0 0-1 0 0,0 0 1 0 0,0 0-1 0 0,0 0 1 0 0,0 0-1 0 0,1 0 1 0 0,-1 0-1 0 0,1 0 1 0 0,1 3-1 0 0,-2-4-6 0 0,1-1 1 0 0,-1 1-1 0 0,1 0 0 0 0,0 0 0 0 0,0-1 0 0 0,-1 1 1 0 0,1-1-1 0 0,0 1 0 0 0,0-1 0 0 0,0 1 1 0 0,0-1-1 0 0,-1 1 0 0 0,1-1 0 0 0,0 0 0 0 0,0 1 1 0 0,0-1-1 0 0,0 0 0 0 0,0 0 0 0 0,0 0 0 0 0,0 0 1 0 0,0 0-1 0 0,0 0 0 0 0,0 0 0 0 0,0 0 1 0 0,0 0-1 0 0,0 0 0 0 0,0 0 0 0 0,0-1 0 0 0,0 1 1 0 0,1-1-1 0 0,5-2-87 0 0,-1 1 1 0 0,0-1-1 0 0,8-6 0 0 0,-6 4 140 0 0,3-1-87 0 0,0 1-1 0 0,17-5 0 0 0,17-9-150 0 0,-39 16-386 0 0,1 1 0 0 0,-1-1 0 0 0,0 1 0 0 0,14-3 0 0 0,-6 4-490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5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41 6448 0 0,'0'0'2128'0'0,"0"-2"-1686"0"0,0-4-220 0 0,0 5 164 0 0,0-1 102 0 0,-2-8 2070 0 0,1 9-2116 0 0,-2-4-220 0 0,2 4 652 0 0,-5-5 78 0 0,5 6-948 0 0,1 0 1 0 0,0-1-1 0 0,0 1 0 0 0,-1-1 0 0 0,1 1 1 0 0,0 0-1 0 0,0-1 0 0 0,-1 1 0 0 0,1 0 1 0 0,-1-1-1 0 0,1 1 0 0 0,0 0 0 0 0,-1-1 0 0 0,1 1 1 0 0,-1 0-1 0 0,1 0 0 0 0,0 0 0 0 0,-1-1 1 0 0,1 1-1 0 0,-1 0 0 0 0,1 0 0 0 0,-1 0 1 0 0,1 0-1 0 0,-1 0 0 0 0,1 0 0 0 0,-1 0 1 0 0,1 0-1 0 0,-1 0 0 0 0,1 0 0 0 0,-1 0 0 0 0,1 0 1 0 0,0 0-1 0 0,-1 0 0 0 0,1 1 0 0 0,-2-1 1 0 0,-9 10 9 0 0,10-9-15 0 0,-5 5 1 0 0,0 1 0 0 0,1 0 0 0 0,0 0 0 0 0,1 0 0 0 0,-1 1 0 0 0,1-1 0 0 0,1 1 0 0 0,-1 0 0 0 0,-1 10 0 0 0,-1-4 0 0 0,-11 24 0 0 0,14-32 0 0 0,1 1 0 0 0,-1-1 0 0 0,2 1 0 0 0,-1 0 0 0 0,-1 7 0 0 0,-4 16 0 0 0,5-20 0 0 0,0-1 0 0 0,-1 16 0 0 0,-1 3 0 0 0,4-23 0 0 0,0 0 0 0 0,0 0 0 0 0,1-1 0 0 0,0 1 0 0 0,0 0 0 0 0,0 0 0 0 0,0 0 0 0 0,2 5 0 0 0,3 10 0 0 0,-3-11 0 0 0,-1 0 0 0 0,2 0 0 0 0,-1-1 0 0 0,9 15 0 0 0,3 7 0 0 0,-14-27 101 0 0,1 0 1 0 0,0 0-1 0 0,0 0 1 0 0,0 0-1 0 0,0-1 1 0 0,1 1-1 0 0,-1 0 1 0 0,1-1 0 0 0,0 0-1 0 0,-1 0 1 0 0,1 1-1 0 0,0-2 1 0 0,6 4-1 0 0,-8-4-83 0 0,0-1 17 0 0,1 1 0 0 0,-1-1-1 0 0,0 1 1 0 0,1-1-1 0 0,-1 0 1 0 0,0 0 0 0 0,1 0-1 0 0,-1 1 1 0 0,1-1-1 0 0,-1 0 1 0 0,0-1-1 0 0,1 1 1 0 0,-1 0 0 0 0,1 0-1 0 0,-1-1 1 0 0,0 1-1 0 0,1-1 1 0 0,0 0 0 0 0,2 0-44 0 0,0-1 1 0 0,-1 0 0 0 0,0 0 0 0 0,1 0 0 0 0,5-5-1 0 0,5-4 9 0 0,-13 10 23 0 0,1 0-1 0 0,-1-1 0 0 0,1 1 0 0 0,-1-1 0 0 0,0 1 0 0 0,0-1 0 0 0,0 0 1 0 0,0 1-1 0 0,0-1 0 0 0,0 0 0 0 0,0 0 0 0 0,-1 0 0 0 0,1 0 0 0 0,-1 0 0 0 0,1 1 1 0 0,-1-1-1 0 0,0 0 0 0 0,0 0 0 0 0,0-4 0 0 0,0 4 58 0 0,0 0 1 0 0,-1 0-1 0 0,0 0 0 0 0,1 1 0 0 0,-1-1 1 0 0,0 0-1 0 0,0 0 0 0 0,0 0 1 0 0,0 1-1 0 0,0-1 0 0 0,0 1 0 0 0,0-1 1 0 0,-1 1-1 0 0,1-1 0 0 0,-1 1 0 0 0,1 0 1 0 0,-1-1-1 0 0,1 1 0 0 0,-3-1 0 0 0,2 1-80 0 0,-1 0 0 0 0,1 0 0 0 0,0 0 0 0 0,0 0 0 0 0,-1-1 0 0 0,1 1 0 0 0,0-1 0 0 0,-2-1 0 0 0,3 2 0 0 0,-1 0 0 0 0,1-1 0 0 0,-1 1 0 0 0,1 0 0 0 0,-1 0 0 0 0,0 0 0 0 0,1 1 0 0 0,-1-1 0 0 0,0 0 0 0 0,-2 0 0 0 0,-5-3 0 0 0,3 3 0 0 0,-4 7 0 0 0,4-2 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0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1 709 11976 0 0,'0'0'1200'0'0,"1"-4"-1088"0"0,4-4-75 0 0,19-31 678 0 0,10-23 477 0 0,-15 27-374 0 0,28-40 0 0 0,-2 4 105 0 0,61-81 763 0 0,-58 87-1469 0 0,-27 39-72 0 0,44-42 0 0 0,-11 13-176 0 0,-46 46-765 0 0,19-17 1 0 0,-9 13-5791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0:5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7 712 10136 0 0,'0'0'230'0'0,"-7"6"2588"0"0,8-10-2629 0 0,1 0 1 0 0,-1 0 0 0 0,1 0 0 0 0,0 0 0 0 0,0 0 0 0 0,0 0 0 0 0,0 0 0 0 0,5-6-1 0 0,1 0 151 0 0,12-19 586 0 0,41-44 0 0 0,-16 20-219 0 0,184-220 941 0 0,-134 162-1664 0 0,-65 77 16 0 0,16-19 0 0 0,-28 30-1293 0 0,-1 6-5173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0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21 782 8288 0 0,'0'0'190'0'0,"-13"9"445"0"0,6-2 1388 0 0,7-10-1815 0 0,1 0 1 0 0,0 1 0 0 0,1-1-1 0 0,-1 0 1 0 0,0 0 0 0 0,1 1-1 0 0,0-1 1 0 0,-1 1 0 0 0,1 0-1 0 0,4-5 1 0 0,-1 1 56 0 0,7-8 426 0 0,23-21 1 0 0,1 0-27 0 0,115-140 1422 0 0,-45 46-1405 0 0,32-34-390 0 0,-46 52-1281 0 0,-40 46-373 0 0,-24 33 484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0 508 10136 0 0,'0'0'490'0'0,"1"-1"-211"0"0,6-11-166 0 0,-2 3-55 0 0,1-1 0 0 0,11-13 0 0 0,38-52 432 0 0,-19 25-11 0 0,19-37 286 0 0,-13 18-411 0 0,81-84-1738 0 0,-109 135 872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5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4608 0 0,'0'0'208'0'0,"-3"7"32"0"0,-1 3-23 0 0,1-1 1 0 0,0 1-1 0 0,0 0 1 0 0,1 1-1 0 0,0-1 1 0 0,0 0-1 0 0,1 1 1 0 0,1-1-1 0 0,0 1 1 0 0,2 15-1 0 0,-1 7 244 0 0,-1 4-93 0 0,2 0-1 0 0,2 0 1 0 0,1-1-1 0 0,1 1 1 0 0,15 42-1 0 0,-19-72-134 0 0,1 1 0 0 0,1-1 0 0 0,3 7 0 0 0,-6-12-221 0 0,0-1 0 0 0,-1 1 0 0 0,1-1 1 0 0,0 0-1 0 0,0 1 0 0 0,0-1 1 0 0,1 0-1 0 0,-1 1 0 0 0,0-1 0 0 0,0 0 1 0 0,1 0-1 0 0,-1 0 0 0 0,0 0 1 0 0,1-1-1 0 0,-1 1 0 0 0,1 0 0 0 0,-1 0 1 0 0,1-1-1 0 0,0 1 0 0 0,2 0 1 0 0,-2-2 54 0 0,-1 1 1 0 0,0 0-1 0 0,0-1 1 0 0,1 1 0 0 0,-1-1-1 0 0,0 0 1 0 0,0 1-1 0 0,0-1 1 0 0,1 0-1 0 0,-1 0 1 0 0,0 1 0 0 0,0-1-1 0 0,0 0 1 0 0,0 0-1 0 0,-1 0 1 0 0,1 0-1 0 0,0 0 1 0 0,0-1 0 0 0,-1 1-1 0 0,2-2 1 0 0,11-26 905 0 0,-8 10-581 0 0,0 1-1 0 0,-2-1 1 0 0,0 0 0 0 0,0-25 0 0 0,-5-79 332 0 0,2 120-714 0 0,-9-79 142 0 0,8 74-139 0 0,-1 0 0 0 0,0 0 0 0 0,0 1 0 0 0,-1-1 0 0 0,0 0 0 0 0,-1 1 0 0 0,0 0 0 0 0,-5-8 0 0 0,8 14-14 0 0,0-1 0 0 0,0 1 0 0 0,0-1 0 0 0,0 1 0 0 0,0 0 0 0 0,-1-1 0 0 0,1 1 0 0 0,-1 0 0 0 0,1 0 0 0 0,-1 0 0 0 0,1 0 0 0 0,-1 0 0 0 0,0 1 0 0 0,1-1 0 0 0,-1 0 0 0 0,0 1 0 0 0,0-1 0 0 0,0 1 0 0 0,1 0 0 0 0,-1-1 0 0 0,0 1 0 0 0,0 0 0 0 0,0 0 0 0 0,0 0 0 0 0,1 1 0 0 0,-1-1 0 0 0,0 0 0 0 0,0 1 0 0 0,0-1 0 0 0,1 1 0 0 0,-1-1 0 0 0,0 1 0 0 0,1 0 0 0 0,-4 2 0 0 0,1-1-64 0 0,0 1-1 0 0,0 0 0 0 0,0 0 0 0 0,0 1 0 0 0,1-1 0 0 0,0 1 1 0 0,-1-1-1 0 0,1 1 0 0 0,0 0 0 0 0,1 1 0 0 0,-1-1 0 0 0,-1 5 1 0 0,-10 20-476 0 0,-7 21 119 0 0,19-45-595 0 0,1 2 0 0 0,-1-1 0 0 0,0 10 0 0 0,2 5-3600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3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 6448 0 0,'0'0'482'0'0,"-2"2"-324"0"0,-23 26 806 0 0,-34 50 0 0 0,32-40-380 0 0,-66 98 279 0 0,-17 23-94 0 0,-4 2 161 0 0,16-36 604 0 0,78-99-990 0 0,1 0 0 0 0,-15 30 0 0 0,30-44-1058 0 0,4-12 474 0 0,0 0 0 0 0,0 1 0 0 0,1-1-1 0 0,-1 0 1 0 0,0 0 0 0 0,0 0 0 0 0,0 1 0 0 0,0-1-1 0 0,0 0 1 0 0,0 0 0 0 0,1 0 0 0 0,-1 0 0 0 0,0 0-1 0 0,0 1 1 0 0,0-1 0 0 0,0 0 0 0 0,1 0 0 0 0,-1 0-1 0 0,0 0 1 0 0,0 0 0 0 0,0 0 0 0 0,1 0 0 0 0,-1 0-1 0 0,0 0 1 0 0,0 0 0 0 0,0 0 0 0 0,1 0 0 0 0,-1 0-1 0 0,1 0 1 0 0,16-4-2443 0 0,1-5 950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3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6448 0 0,'0'0'585'0'0,"3"-8"-38"0"0,52-143 3689 0 0,-39 101-2915 0 0,-4 10-1144 0 0,-6 20-182 0 0,10-26 0 0 0,-12 37 4 0 0,-1 0 0 0 0,-1 0 0 0 0,3-15 0 0 0,-3 14 173 0 0,0 0 1 0 0,5-13-1 0 0,6 0 493 0 0,-12 22-595 0 0,9 12 384 0 0,-5-5-309 0 0,-1 0-1 0 0,0-1 1 0 0,-1 1-1 0 0,1 1 1 0 0,-1-1-1 0 0,0 1 1 0 0,3 10-1 0 0,-4-9-50 0 0,20 70 504 0 0,-13-47-453 0 0,-3-10-9 0 0,15 33 0 0 0,34 60 8 0 0,-37-85-138 0 0,-7-14-88 0 0,-2-2-449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170 356 5984 0 0,'0'0'464'0'0,"-2"0"-306"0"0,-22 0 837 0 0,-14 0 1548 0 0,36 0-2424 0 0,0 1 0 0 0,0-1 1 0 0,1 0-1 0 0,-1 1 0 0 0,0 0 0 0 0,1-1 1 0 0,-1 1-1 0 0,1 0 0 0 0,-1 0 1 0 0,1 0-1 0 0,-1 0 0 0 0,1 0 0 0 0,0 0 1 0 0,-1 0-1 0 0,1 0 0 0 0,0 1 1 0 0,0-1-1 0 0,0 0 0 0 0,0 1 1 0 0,0-1-1 0 0,0 1 0 0 0,0-1 0 0 0,1 1 1 0 0,-1 0-1 0 0,0 3 0 0 0,-2 4 215 0 0,0 0 0 0 0,1 0 0 0 0,-2 13 0 0 0,1 5 32 0 0,2 0 1 0 0,1 0-1 0 0,0 0 1 0 0,2 0-1 0 0,2 0 1 0 0,9 40 0 0 0,-3-32-49 0 0,1 1 1 0 0,1-2-1 0 0,3 1 1 0 0,22 40-1 0 0,-23-51-171 0 0,2 0 0 0 0,0 0 0 0 0,33 36 0 0 0,-41-52-126 0 0,0 0-1 0 0,0-1 1 0 0,0 0-1 0 0,0-1 1 0 0,1 1 0 0 0,1-2-1 0 0,-1 1 1 0 0,1-1-1 0 0,-1-1 1 0 0,1 0 0 0 0,1 0-1 0 0,-1-1 1 0 0,12 2-1 0 0,-17-5 21 0 0,1 1 0 0 0,0-2 0 0 0,0 1 0 0 0,-1-1-1 0 0,1 0 1 0 0,-1 0 0 0 0,1 0 0 0 0,-1-1 0 0 0,1 0-1 0 0,-1 0 1 0 0,0 0 0 0 0,0-1 0 0 0,7-4 0 0 0,-4 2-10 0 0,0-1 1 0 0,0 1-1 0 0,-1-1 0 0 0,0-1 1 0 0,0 0-1 0 0,-1 0 1 0 0,7-9-1 0 0,5-12 41 0 0,-1-1 0 0 0,-1-1 0 0 0,-2 0 0 0 0,-1-1 0 0 0,-2-1 0 0 0,-1 0 0 0 0,8-44 0 0 0,-7 9 99 0 0,-2-1 0 0 0,-2-107 0 0 0,-7 143-127 0 0,-2 1-1 0 0,-1-1 1 0 0,-1 1-1 0 0,-11-41 0 0 0,11 57-22 0 0,-1 1-1 0 0,0 0 1 0 0,-1 1 0 0 0,0 0-1 0 0,-1 0 1 0 0,-1 0-1 0 0,0 1 1 0 0,0 0 0 0 0,-1 0-1 0 0,-1 1 1 0 0,-16-15-1 0 0,20 21 33 0 0,1 0-1 0 0,-1 1 0 0 0,-1-1 0 0 0,1 2 0 0 0,-1-1 0 0 0,0 1 1 0 0,1 0-1 0 0,-1 0 0 0 0,-1 0 0 0 0,1 1 0 0 0,0 1 1 0 0,-1-1-1 0 0,1 1 0 0 0,0 0 0 0 0,-1 1 0 0 0,1 0 1 0 0,-1 0-1 0 0,0 0 0 0 0,1 1 0 0 0,-10 2 0 0 0,2 3-113 0 0,0-1-1 0 0,0 2 1 0 0,1 0-1 0 0,0 0 0 0 0,1 2 1 0 0,0 0-1 0 0,0 0 1 0 0,0 1-1 0 0,-15 16 1 0 0,4 0-146 0 0,1 0 0 0 0,2 1 0 0 0,-24 38 1 0 0,22-27 13 0 0,2 1 1 0 0,1 1-1 0 0,3 1 1 0 0,1 1-1 0 0,-15 57 1 0 0,28-83-379 0 0,0 0 0 0 0,1 0 0 0 0,1 0 0 0 0,0 0 0 0 0,4 31-1 0 0,-1-18-1171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3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64 6448 0 0,'0'0'305'0'0,"3"-7"30"0"0,18-40-303 0 0,-17 38 636 0 0,-8 9 886 0 0,-9 11 1514 0 0,12-9-2806 0 0,-21 19-538 0 0,2 1 1 0 0,1 1 0 0 0,-27 43-1 0 0,23-33 879 0 0,-52 75 406 0 0,-40 58-469 0 0,34-47 1066 0 0,78-116-1503 0 0,-5 15-885 0 0,19-19-7523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6448 0 0,'0'0'2792'0'0,"1"2"-2406"0"0,5 22 496 0 0,19 88 1282 0 0,-16-66-1467 0 0,-4-29-278 0 0,1 22 1 0 0,16 149 700 0 0,-11-128-1120 0 0,-5-32 0 0 0,-1-20-193 0 0,-4-9-444 0 0,4-6-2349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3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6448 0 0,'0'0'1618'0'0,"-7"0"-596"0"0,2 0-749 0 0,2 0-88 0 0,1 0 1 0 0,-1 0-1 0 0,0 0 1 0 0,0 0-1 0 0,1 0 1 0 0,-1 1-1 0 0,0 0 1 0 0,1-1-1 0 0,-4 2 1 0 0,2 0-129 0 0,0-1 0 0 0,-1 1 0 0 0,1-1 0 0 0,-1 0 0 0 0,-5 0 0 0 0,5 0 203 0 0,1-1-1 0 0,-1 1 0 0 0,0 0 1 0 0,1 1-1 0 0,-6 1 0 0 0,-13 5-91 0 0,19-7-9 0 0,1 0 1 0 0,0 0 0 0 0,-1 0 0 0 0,1 1-1 0 0,0-1 1 0 0,0 1 0 0 0,-1 0 0 0 0,-3 3 0 0 0,5-3-3 0 0,-9 3 212 0 0,8-4-303 0 0,-2 2-50 0 0,-1 2-16 0 0,2 1 0 0 0,0 0 0 0 0,3-6 0 0 0,1 1 0 0 0,-1 0 0 0 0,1 0 0 0 0,0-1 0 0 0,-1 1 0 0 0,1 0 0 0 0,-1 0 0 0 0,1 0 0 0 0,0-1 0 0 0,0 1 0 0 0,0 0 0 0 0,-1 0 0 0 0,1 0 0 0 0,0 0 0 0 0,0 0 0 0 0,0 0 0 0 0,0-1 0 0 0,0 1 0 0 0,1 0 0 0 0,-1 0 0 0 0,0 1 0 0 0,1 1 0 0 0,-1 2 0 0 0,7 26 0 0 0,-6-26 0 0 0,0 0 0 0 0,1 0 0 0 0,-1 0 0 0 0,4 7 0 0 0,-4-9 0 0 0,0 0 0 0 0,0 1 0 0 0,0-1 0 0 0,0 0 0 0 0,-1 1 0 0 0,1 4 0 0 0,-1-4 0 0 0,0 0 0 0 0,1 0 0 0 0,0 0 0 0 0,2 7 0 0 0,-1-1 0 0 0,1 0 0 0 0,-1 0 0 0 0,-1 1 0 0 0,0-1 0 0 0,0 0 0 0 0,-1 11 0 0 0,1-7 0 0 0,2 4 0 0 0,-1-11 0 0 0,-1-7 0 0 0,0 1 0 0 0,0-1 0 0 0,0 0 0 0 0,0 0 0 0 0,-1 0 0 0 0,1 0 0 0 0,0 0 0 0 0,0 0 0 0 0,0 0 0 0 0,-1 0 0 0 0,1-1 0 0 0,0 1 0 0 0,0 0 0 0 0,0 0 0 0 0,-1-1 0 0 0,1 1 0 0 0,1-1 0 0 0,4-1 0 0 0,5 2 0 0 0,-2 0 0 0 0,0 0 0 0 0,0 1 0 0 0,11 1 0 0 0,-17-1 0 0 0,-1-1 0 0 0,0 1 0 0 0,0-1 0 0 0,0 1 0 0 0,1 0 0 0 0,-1 0 0 0 0,0 0 0 0 0,0 0 0 0 0,-1 0 0 0 0,1 1 0 0 0,0-1 0 0 0,0 1 0 0 0,0-1 0 0 0,-1 1 0 0 0,1 0 0 0 0,-1-1 0 0 0,3 5 0 0 0,-3-4 0 0 0,1 0 0 0 0,-1 0 0 0 0,1 0 0 0 0,0 0 0 0 0,-1-1 0 0 0,1 1 0 0 0,0 0 0 0 0,3 1 0 0 0,-4-2 0 0 0,1 0 0 0 0,-1 0 0 0 0,1 0 0 0 0,-1 0 0 0 0,1 1 0 0 0,-1-1 0 0 0,0 0 0 0 0,1 1 0 0 0,-1-1 0 0 0,0 1 0 0 0,0 0 0 0 0,0-1 0 0 0,0 1 0 0 0,-1 0 0 0 0,2 3 0 0 0,-1 1 74 0 0,0 0 0 0 0,0 0 0 0 0,0 0 1 0 0,-1 0-1 0 0,0 1 0 0 0,-1-1 1 0 0,1 0-1 0 0,-1 0 0 0 0,0 0 0 0 0,-1 0 1 0 0,1 0-1 0 0,-1 0 0 0 0,-3 7 0 0 0,1-6 21 0 0,1 0-1 0 0,-2 0 1 0 0,1 0-1 0 0,-1 0 0 0 0,0-1 1 0 0,0 0-1 0 0,0 0 1 0 0,-1 0-1 0 0,-9 7 0 0 0,11-11-235 0 0,1 0 0 0 0,-1 0 0 0 0,1 0 0 0 0,-1 0-1 0 0,0-1 1 0 0,0 1 0 0 0,0-1 0 0 0,-5 1 0 0 0,-8 1-3042 0 0,13-3 1861 0 0,-10 1-3646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2:1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7 335 2304 0 0,'0'0'101'0'0,"-4"-8"289"0"0,2-13 7931 0 0,2 18-8134 0 0,0 1 0 0 0,0-1 0 0 0,0 1 0 0 0,0 0 0 0 0,0-1 0 0 0,1 1 0 0 0,-1 0 0 0 0,1-1 0 0 0,0 1 0 0 0,1-4 0 0 0,2-11 300 0 0,2-4 71 0 0,1 0 1 0 0,19-38 0 0 0,-3 31 66 0 0,-12 13-402 0 0,0 1 1 0 0,0 0-1 0 0,1 1 1 0 0,1 0-1 0 0,0 1 0 0 0,18-13 1 0 0,-27 23-187 0 0,0-1 1 0 0,0 0-1 0 0,0 1 1 0 0,0 0-1 0 0,0 0 1 0 0,1 0-1 0 0,-1 0 1 0 0,1 1-1 0 0,-1-1 1 0 0,1 1-1 0 0,0 0 1 0 0,0 1-1 0 0,-1-1 1 0 0,1 1-1 0 0,8 1 1 0 0,70 6-68 0 0,-65-7 56 0 0,4 0-23 0 0,39 4 0 0 0,-16 0-3 0 0,-6 4-122 0 0,-27-6-18 0 0,0 1 1 0 0,-1-1 0 0 0,17 7-1 0 0,21 18 140 0 0,-5-8 0 0 0,-36-15 56 0 0,1 1 0 0 0,-2 0 0 0 0,1 1 0 0 0,-1-1 0 0 0,1 2 0 0 0,-2-1 0 0 0,1 1 0 0 0,-1 0-1 0 0,0 0 1 0 0,0 0 0 0 0,5 10 0 0 0,12 18-82 0 0,-6-11-552 0 0,-17-23 667 0 0,14 14-325 0 0,-14-14 115 0 0,1 0 0 0 0,0-1-1 0 0,-1 1 1 0 0,1 0-1 0 0,0-1 1 0 0,-1 1 0 0 0,1 0-1 0 0,-1 0 1 0 0,1 0-1 0 0,-1 0 1 0 0,1 0-1 0 0,-1 0 1 0 0,0 0 0 0 0,0-1-1 0 0,1 1 1 0 0,-1 0-1 0 0,0 0 1 0 0,0 0-1 0 0,0 0 1 0 0,0 1 0 0 0,1 3-2679 0 0,1 2-2370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2:1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8840 0 0,'0'0'658'0'0,"1"-6"-280"0"0,8-33 2481 0 0,-6 22-1615 0 0,9-27-1 0 0,-8 29-813 0 0,0 0 1 0 0,-1 0-1 0 0,-1 0 0 0 0,1-22 1 0 0,2-17-430 0 0,-5 47-75 0 0,0-1-1 0 0,0 1 0 0 0,-1-1 0 0 0,0 1 0 0 0,0-1 0 0 0,-3-7 0 0 0,0 6-528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2:5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57 4608 0 0,'-11'35'271'0'0,"2"18"-32"0"0,8 0 251 0 0,2-35 287 0 0,0 0-1 0 0,7 26 0 0 0,-3-23-216 0 0,0-1 0 0 0,2 0-1 0 0,0 0 1 0 0,16 32 0 0 0,-20-47-477 0 0,0 1 0 0 0,1-1 0 0 0,0 0 0 0 0,0 0 0 0 0,0 0 0 0 0,0 0 0 0 0,1-1 0 0 0,-1 1 0 0 0,1-1 0 0 0,0 0 0 0 0,1-1 0 0 0,-1 1 0 0 0,1-1 0 0 0,-1 0 0 0 0,1-1 0 0 0,0 1 0 0 0,0-1 0 0 0,0 0 1 0 0,0-1-1 0 0,7 2 0 0 0,-10-3-29 0 0,0 0 1 0 0,-1 0 0 0 0,1 0 0 0 0,0 0-1 0 0,-1 0 1 0 0,1 0 0 0 0,-1-1-1 0 0,1 1 1 0 0,0-1 0 0 0,-1 0 0 0 0,1 1-1 0 0,-1-1 1 0 0,0-1 0 0 0,1 1 0 0 0,-1 0-1 0 0,0 0 1 0 0,0-1 0 0 0,1 1-1 0 0,-1-1 1 0 0,0 0 0 0 0,-1 0 0 0 0,1 0-1 0 0,0 0 1 0 0,0 0 0 0 0,-1 0 0 0 0,2-3-1 0 0,2-5 291 0 0,0 0 0 0 0,-1 0-1 0 0,0 0 1 0 0,4-22 0 0 0,-5 24-234 0 0,3-18 434 0 0,-1-1 1 0 0,-1 0 0 0 0,0-41-1 0 0,-4 49-304 0 0,0 0-1 0 0,-2-1 0 0 0,0 1 1 0 0,-2 0-1 0 0,-9-34 1 0 0,10 47-239 0 0,1 0 0 0 0,-1 0 0 0 0,0 0 0 0 0,0 1 0 0 0,-1-1 0 0 0,0 1 0 0 0,0 0 0 0 0,0 0-1 0 0,-1 0 1 0 0,-5-5 0 0 0,8 9-4 0 0,0-1-1 0 0,0 0 0 0 0,0 1 0 0 0,-1-1 1 0 0,1 1-1 0 0,-1 0 0 0 0,1-1 0 0 0,-1 1 0 0 0,1 0 1 0 0,-1 1-1 0 0,0-1 0 0 0,0 0 0 0 0,1 1 0 0 0,-1 0 1 0 0,0-1-1 0 0,0 1 0 0 0,1 0 0 0 0,-1 0 1 0 0,0 1-1 0 0,0-1 0 0 0,0 1 0 0 0,1-1 0 0 0,-1 1 1 0 0,0 0-1 0 0,-4 2 0 0 0,1 1-140 0 0,-1 0-1 0 0,1 0 1 0 0,0 1-1 0 0,0 0 1 0 0,0 0-1 0 0,0 0 1 0 0,1 1-1 0 0,0 0 1 0 0,-4 6-1 0 0,-4 7-1020 0 0,-17 36 1 0 0,16-24 143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7200 0 0,'-1'-8'1609'0'0,"0"2"2505"0"0,6 11-3105 0 0,10 13-757 0 0,1 11 78 0 0,0 0 0 0 0,-3 1 0 0 0,0 1 1 0 0,-2 0-1 0 0,-1 1 0 0 0,7 37 0 0 0,15 122-50 0 0,-24-150-392 0 0,-5-30-668 0 0,0 0-1 0 0,-1 0 1 0 0,0 13-1 0 0,-1-20-923 0 0,5 6-2733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6648 0 0,'9'-17'486'0'0,"0"-1"0"0"0,1 2-1 0 0,0-1 1 0 0,2 2 0 0 0,0-1 0 0 0,15-15 0 0 0,-17 22-107 0 0,1 0 0 0 0,-1 0 0 0 0,2 1 0 0 0,-1 0 0 0 0,1 1 0 0 0,0 0 0 0 0,1 1 0 0 0,-1 0 0 0 0,1 1 0 0 0,0 1 0 0 0,18-4 0 0 0,-25 7-304 0 0,1 0 1 0 0,-1 1-1 0 0,1-1 1 0 0,-1 1-1 0 0,1 1 0 0 0,0-1 1 0 0,-1 1-1 0 0,1 0 1 0 0,-1 1-1 0 0,1 0 0 0 0,-1 0 1 0 0,0 0-1 0 0,0 1 1 0 0,0-1-1 0 0,9 7 1 0 0,-13-7-58 0 0,0 0 1 0 0,0-1 0 0 0,0 1-1 0 0,-1 0 1 0 0,1 0 0 0 0,-1 1 0 0 0,1-1-1 0 0,-1 0 1 0 0,0 0 0 0 0,0 1 0 0 0,0-1-1 0 0,0 0 1 0 0,0 1 0 0 0,0 2 0 0 0,0 0 11 0 0,-1 0 0 0 0,0-1 1 0 0,0 1-1 0 0,0 0 0 0 0,0 0 0 0 0,-1-1 1 0 0,0 6-1 0 0,-4 6 74 0 0,1 0-1 0 0,-2-1 1 0 0,-10 20-1 0 0,14-29-67 0 0,-13 26 78 0 0,-1 0-1 0 0,-38 56 1 0 0,42-73-156 0 0,-2-1 0 0 0,0-1 1 0 0,0 0-1 0 0,-29 19 0 0 0,35-28-237 0 0,0 1 0 0 0,-16 4-1 0 0,10-3-305 0 0,12-5-804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2304 0 0,'0'13'136'0'0,"2"-1"0"0"0,-1 1 0 0 0,5 12 0 0 0,3 26 2409 0 0,-5-18-1098 0 0,-2-20-514 0 0,1 23 1231 0 0,-3-48-1580 0 0,1-17-357 0 0,1 0-1 0 0,2 1 1 0 0,0-1 0 0 0,2 1-1 0 0,1 0 1 0 0,15-37 0 0 0,-15 49-24 0 0,0 0 1 0 0,18-27 0 0 0,-20 35-149 0 0,1 1 0 0 0,0-1 1 0 0,0 1-1 0 0,0 1 0 0 0,1-1 0 0 0,0 1 1 0 0,8-6-1 0 0,-11 11-90 0 0,-1-1 0 0 0,0 0 1 0 0,1 1-1 0 0,-1 0 0 0 0,1 0 1 0 0,-1 0-1 0 0,1 0 0 0 0,4 0 0 0 0,-6 1-41 0 0,0 0-1 0 0,1 0 0 0 0,-1 0 1 0 0,0 0-1 0 0,0 0 1 0 0,1 0-1 0 0,-1 0 0 0 0,0 1 1 0 0,0-1-1 0 0,0 1 0 0 0,1 0 1 0 0,-1 0-1 0 0,3 2 1 0 0,3 5-340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9 232 3680 0 0,'0'0'167'0'0,"0"2"-7"0"0,1-1-95 0 0,-1 1 0 0 0,1-1 0 0 0,0 0 1 0 0,-1 1-1 0 0,1-1 0 0 0,0 0 0 0 0,0 1 1 0 0,-1-1-1 0 0,1 0 0 0 0,0 0 0 0 0,0 0 1 0 0,0 0-1 0 0,1 0 0 0 0,-1 0 0 0 0,0 0 1 0 0,0 0-1 0 0,1 0 0 0 0,0 0 1 0 0,0-1 133 0 0,-1 1 1 0 0,1-1 0 0 0,-1 0 0 0 0,0 0-1 0 0,1 0 1 0 0,-1 0 0 0 0,0 0 0 0 0,1-1-1 0 0,-1 1 1 0 0,1 0 0 0 0,-1 0 0 0 0,0-1-1 0 0,1 1 1 0 0,-1-1 0 0 0,0 0 0 0 0,0 1-1 0 0,0-1 1 0 0,1 0 0 0 0,-1 1 0 0 0,0-1-1 0 0,1-1 1 0 0,8-7 431 0 0,0 0 0 0 0,-1 0 0 0 0,-1-1-1 0 0,1 0 1 0 0,-2 0 0 0 0,14-23 0 0 0,-10 11-255 0 0,0-1-1 0 0,12-38 1 0 0,-22 58-368 0 0,0 0 1 0 0,0 1-1 0 0,0-1 1 0 0,-1 0-1 0 0,1 0 1 0 0,-1 1-1 0 0,1-1 1 0 0,-1 0-1 0 0,0 0 1 0 0,0 0-1 0 0,0 0 1 0 0,0 1-1 0 0,-1-1 1 0 0,1 0-1 0 0,-2-3 1 0 0,2 6-9 0 0,0-1 0 0 0,-1 1 0 0 0,1 0 0 0 0,0 0 0 0 0,-1-1 0 0 0,1 1 0 0 0,0 0 0 0 0,-1 0 0 0 0,1-1 0 0 0,-1 1 0 0 0,1 0 0 0 0,0 0 0 0 0,-1 0 0 0 0,1 0 0 0 0,-1 0 0 0 0,1 0 0 0 0,-1 0 0 0 0,1 0 0 0 0,0 0 0 0 0,-1 0 0 0 0,1 0 0 0 0,-1 0 0 0 0,1 0 0 0 0,-1 0 0 0 0,1 0 0 0 0,0 0 0 0 0,-1 0 0 0 0,1 0 0 0 0,-1 0 0 0 0,1 1 0 0 0,0-1 0 0 0,-1 0 0 0 0,1 0 0 0 0,0 1 0 0 0,-1-1 0 0 0,0 1 0 0 0,1-1 0 0 0,-3 2 0 0 0,0-1 0 0 0,0 1 0 0 0,1 0 0 0 0,-1 0 0 0 0,0 0 0 0 0,1 0 0 0 0,0 0 0 0 0,-1 1 0 0 0,1-1 0 0 0,-2 5 0 0 0,-21 33 0 0 0,15-21 0 0 0,-48 86-60 0 0,48-85-69 0 0,2-1 0 0 0,1 2 0 0 0,-8 34 0 0 0,14-52 134 0 0,1 1 0 0 0,-1 0 0 0 0,1-1 1 0 0,0 1-1 0 0,0 0 0 0 0,1-1 1 0 0,-1 1-1 0 0,1 0 0 0 0,0-1 0 0 0,0 1 1 0 0,0 0-1 0 0,0-1 0 0 0,1 0 1 0 0,-1 1-1 0 0,1-1 0 0 0,0 0 1 0 0,0 0-1 0 0,0 0 0 0 0,0 0 0 0 0,1 0 1 0 0,-1 0-1 0 0,1 0 0 0 0,0-1 1 0 0,0 0-1 0 0,0 1 0 0 0,0-1 0 0 0,0 0 1 0 0,0 0-1 0 0,1-1 0 0 0,-1 1 1 0 0,0-1-1 0 0,1 0 0 0 0,5 2 1 0 0,8 2-18 0 0,-13-4-19 0 0,0 1-1 0 0,0-1 0 0 0,0 0 0 0 0,0 0 1 0 0,0-1-1 0 0,5 1 0 0 0,17 0-232 0 0,11 0-3850 0 0,-13-3-326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15632 0 0,'0'0'1417'0'0,"0"7"-1139"0"0,2-2-277 0 0,-1-1-1 0 0,1 1 0 0 0,0-1 0 0 0,1 0 0 0 0,-1 0 0 0 0,1 0 0 0 0,-1 0 0 0 0,1-1 0 0 0,0 1 0 0 0,1-1 0 0 0,3 4 0 0 0,8 9 10 0 0,12 19 537 0 0,-1 1 0 0 0,23 44 0 0 0,36 84 1235 0 0,21 36-1072 0 0,-76-148-786 0 0,11 16-122 0 0,-14-26-5434 0 0,-12-21-1053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75 451 1376 0 0,'-6'7'89'0'0,"0"-1"-1"0"0,1 1 1 0 0,-5 8 0 0 0,1-1 1368 0 0,2 1 0 0 0,0 1 0 0 0,1-1 1 0 0,-6 19-1 0 0,11-27-1256 0 0,-1-1-1 0 0,1 0 1 0 0,0 1-1 0 0,0 0 1 0 0,1-1-1 0 0,-1 1 1 0 0,2-1-1 0 0,-1 1 1 0 0,1-1-1 0 0,0 1 1 0 0,0-1 0 0 0,1 1-1 0 0,0-1 1 0 0,0 0-1 0 0,0 0 1 0 0,5 9-1 0 0,-5-13-157 0 0,-1 0 0 0 0,1-1 0 0 0,0 1-1 0 0,0-1 1 0 0,-1 1 0 0 0,1-1 0 0 0,0 0 0 0 0,1 0-1 0 0,-1 0 1 0 0,0 0 0 0 0,0 0 0 0 0,0 0 0 0 0,1 0-1 0 0,-1-1 1 0 0,0 1 0 0 0,1-1 0 0 0,-1 0 0 0 0,0 1-1 0 0,5-2 1 0 0,-1-2 74 0 0,0 0 0 0 0,1 0 0 0 0,-1-1 0 0 0,-1 0 0 0 0,1-1 0 0 0,-1 1 0 0 0,1-1 0 0 0,-1 0 0 0 0,-1 0 0 0 0,1-1 0 0 0,-1 1 0 0 0,0-1 0 0 0,5-9 0 0 0,4-9 29 0 0,-2-1-1 0 0,10-28 1 0 0,2-17 595 0 0,26-135-1 0 0,-33 89-563 0 0,-14 95-91 0 0,-1 1 0 0 0,-1-1-1 0 0,-5-33 1 0 0,5 51-86 0 0,-1 0-1 0 0,0 0 0 0 0,1 0 1 0 0,-1 0-1 0 0,0 0 1 0 0,-1 0-1 0 0,1 0 1 0 0,-2-3-1 0 0,2 5-1 0 0,1 1 1 0 0,0 0-1 0 0,-1-1 0 0 0,1 1 1 0 0,0 0-1 0 0,-1-1 1 0 0,1 1-1 0 0,0 0 0 0 0,-1 0 1 0 0,1-1-1 0 0,-1 1 0 0 0,1 0 1 0 0,0 0-1 0 0,-1 0 0 0 0,1 0 1 0 0,-1 0-1 0 0,1-1 1 0 0,-1 1-1 0 0,1 0 0 0 0,0 0 1 0 0,-1 0-1 0 0,1 0 0 0 0,-1 0 1 0 0,0 0-1 0 0,0 1 1 0 0,0-1 1 0 0,-1 1-1 0 0,1 0 0 0 0,0-1 1 0 0,0 1-1 0 0,0 0 0 0 0,0-1 1 0 0,0 1-1 0 0,0 0 0 0 0,0 0 1 0 0,0 0-1 0 0,-1 2 0 0 0,-8 10 1 0 0,2 0-1 0 0,-1 1 1 0 0,2-1-1 0 0,0 2 1 0 0,0-1-1 0 0,1 1 1 0 0,-4 19-1 0 0,1-1 20 0 0,3 1 1 0 0,-5 46-1 0 0,9-46-6 0 0,0-1 0 0 0,6 52-1 0 0,-2-70-54 0 0,0 0-1 0 0,1 0 1 0 0,1 0-1 0 0,1 0 1 0 0,0-1-1 0 0,0 1 1 0 0,14 23-1 0 0,-12-28-251 0 0,0 1 0 0 0,0-1-1 0 0,1-1 1 0 0,10 11 0 0 0,3 0-986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6 8288 0 0,'0'0'190'0'0,"-1"-1"28"0"0,-2 0-186 0 0,1 1 0 0 0,-1-1 0 0 0,0 0 0 0 0,1 0 0 0 0,-1 1 0 0 0,0 0 0 0 0,1-1 0 0 0,-1 1 0 0 0,0 0 0 0 0,0 1 0 0 0,1-1 0 0 0,-1 0 0 0 0,0 1 0 0 0,-3 0 0 0 0,-38 14 10 0 0,43-15-32 0 0,-10 5 278 0 0,0 0 0 0 0,0 1 0 0 0,0 1 1 0 0,1-1-1 0 0,0 2 0 0 0,0-1 0 0 0,1 2 1 0 0,-10 10-1 0 0,4-3 498 0 0,1 2 0 0 0,0 0 0 0 0,-16 31 0 0 0,10-10-576 0 0,-24 73-1 0 0,30-75 175 0 0,9-23-216 0 0,1 0 1 0 0,1 1 0 0 0,0-1-1 0 0,1 1 1 0 0,0-1-1 0 0,1 1 1 0 0,1 0 0 0 0,0 0-1 0 0,1-1 1 0 0,1 1-1 0 0,6 24 1 0 0,-6-30-182 0 0,1 0 1 0 0,0 1-1 0 0,0-1 0 0 0,1 0 1 0 0,0-1-1 0 0,1 1 0 0 0,0-1 1 0 0,1 0-1 0 0,-1 0 0 0 0,1 0 1 0 0,1-1-1 0 0,-1 0 0 0 0,2 0 1 0 0,-1-1-1 0 0,0 1 0 0 0,1-2 1 0 0,0 1-1 0 0,13 5 0 0 0,-15-8 5 0 0,1-1 0 0 0,-1 0 0 0 0,1-1 0 0 0,0 0-1 0 0,-1 0 1 0 0,1 0 0 0 0,0-1 0 0 0,0 0-1 0 0,0 0 1 0 0,8-1 0 0 0,7-3-472 0 0,38-10 0 0 0,-40 7-29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9 118 7256 0 0,'0'1'165'0'0,"-2"2"-110"0"0,1 1-1 0 0,0-1 1 0 0,0 0-1 0 0,0 0 0 0 0,0 1 1 0 0,1-1-1 0 0,-1 1 1 0 0,1-1-1 0 0,0 0 1 0 0,0 1-1 0 0,0-1 1 0 0,0 1-1 0 0,1-1 1 0 0,0 1-1 0 0,-1-1 1 0 0,1 0-1 0 0,0 0 1 0 0,1 1-1 0 0,-1-1 1 0 0,0 0-1 0 0,1 0 1 0 0,0 0-1 0 0,0 0 0 0 0,0 0 1 0 0,0-1-1 0 0,0 1 1 0 0,4 3-1 0 0,-3-3 78 0 0,0 0 0 0 0,0 0 1 0 0,0-1-1 0 0,1 1 0 0 0,-1-1 0 0 0,1 0 0 0 0,0 1 0 0 0,-1-2 0 0 0,1 1 0 0 0,0 0 0 0 0,0-1 0 0 0,1 0 0 0 0,-1 0 0 0 0,0 0 0 0 0,0 0 0 0 0,0-1 0 0 0,1 1 0 0 0,-1-1 0 0 0,0 0 0 0 0,0-1 0 0 0,1 1 0 0 0,-1-1 0 0 0,0 0 0 0 0,0 0 0 0 0,0 0 0 0 0,0 0 1 0 0,0-1-1 0 0,5-2 0 0 0,-2 1 45 0 0,1-1 1 0 0,-1-1-1 0 0,0 0 1 0 0,0 0-1 0 0,-1 0 1 0 0,0-1 0 0 0,1 1-1 0 0,-2-2 1 0 0,1 1-1 0 0,-1-1 1 0 0,5-7 0 0 0,-6 8-112 0 0,0 0 1 0 0,-1-1-1 0 0,0 0 1 0 0,0 1-1 0 0,-1-1 1 0 0,0 0-1 0 0,0 0 1 0 0,0 0-1 0 0,-1-1 1 0 0,0 1-1 0 0,-1 0 1 0 0,0-14 0 0 0,0 18 4 0 0,-1 1 1 0 0,0-1 0 0 0,0 1-1 0 0,0-1 1 0 0,0 1 0 0 0,0 0-1 0 0,0 0 1 0 0,-1-1 0 0 0,1 1-1 0 0,-1 0 1 0 0,0 0 0 0 0,1 0-1 0 0,-1 1 1 0 0,0-1 0 0 0,0 0-1 0 0,0 1 1 0 0,0-1 0 0 0,-1 1 0 0 0,1 0-1 0 0,0-1 1 0 0,-4 0 0 0 0,1 0-92 0 0,1 0 0 0 0,-1 0 0 0 0,0 0 0 0 0,-1 1 0 0 0,1 0 0 0 0,0 0 0 0 0,0 0 0 0 0,-1 1 0 0 0,-8 0 0 0 0,4 1-185 0 0,1 1 0 0 0,-1 0 0 0 0,0 1 0 0 0,1 0 0 0 0,-17 8 1 0 0,18-7-703 0 0,0 0 0 0 0,0 1 1 0 0,-12 10-1 0 0,6-3-3714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10536 0 0,'0'11'357'0'0,"1"1"1"0"0,3 18 0 0 0,-4-26-318 0 0,1-1 0 0 0,0 1 1 0 0,0-1-1 0 0,1 0 0 0 0,-1 1 1 0 0,0-1-1 0 0,1 0 0 0 0,0 0 1 0 0,0 0-1 0 0,0 0 0 0 0,0 0 1 0 0,4 3-1 0 0,-4-4 50 0 0,-1-1 1 0 0,1 0-1 0 0,-1 0 1 0 0,1 0-1 0 0,0 0 0 0 0,0 0 1 0 0,-1 0-1 0 0,1 0 0 0 0,0-1 1 0 0,0 1-1 0 0,0-1 1 0 0,0 1-1 0 0,0-1 0 0 0,0 0 1 0 0,0 1-1 0 0,0-1 1 0 0,0 0-1 0 0,0 0 0 0 0,0-1 1 0 0,0 1-1 0 0,0 0 0 0 0,0-1 1 0 0,0 1-1 0 0,3-2 1 0 0,3-2 147 0 0,-1 0 0 0 0,1 0 0 0 0,-1-1 0 0 0,11-8 0 0 0,0-1 324 0 0,3-1 15 0 0,-10 6-207 0 0,1 1 0 0 0,12-6 1 0 0,-21 12-363 0 0,0 1 0 0 0,0 0 0 0 0,0-1 0 0 0,0 1 1 0 0,0 1-1 0 0,0-1 0 0 0,0 0 0 0 0,0 1 0 0 0,0-1 1 0 0,1 1-1 0 0,-1 0 0 0 0,0 0 0 0 0,0 0 0 0 0,4 1 0 0 0,-5 0-3 0 0,0 0 0 0 0,-1 0 0 0 0,1-1 0 0 0,-1 1 0 0 0,1 0 0 0 0,-1 0 0 0 0,1 0 0 0 0,-1 1 0 0 0,0-1 0 0 0,1 0 0 0 0,-1 0 0 0 0,0 1 0 0 0,0-1 0 0 0,0 1 0 0 0,0-1-1 0 0,0 1 1 0 0,-1-1 0 0 0,1 1 0 0 0,0 0 0 0 0,-1-1 0 0 0,1 1 0 0 0,0 2 0 0 0,0 3 219 0 0,1 1 0 0 0,-1-1 1 0 0,-1 0-1 0 0,1 8 0 0 0,-3 32-719 0 0,1-1-5187 0 0,1-26 69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11976 0 0,'0'0'576'0'0,"0"-1"-251"0"0,0-4-277 0 0,1 1 1 0 0,-1 0-1 0 0,1 0 1 0 0,0 0-1 0 0,0 0 1 0 0,1 0-1 0 0,-1 0 1 0 0,4-6-1 0 0,19-29 282 0 0,-14 24 237 0 0,-7 9-162 0 0,1 1-1 0 0,1-1 0 0 0,-1 1 1 0 0,1 1-1 0 0,0-1 0 0 0,0 0 0 0 0,0 1 1 0 0,1 0-1 0 0,-1 1 0 0 0,1-1 1 0 0,11-4-1 0 0,-15 7-389 0 0,-1 1 0 0 0,1-1 0 0 0,-1 1 1 0 0,1 0-1 0 0,-1 0 0 0 0,1 0 0 0 0,-1 0 0 0 0,1 0 0 0 0,0 0 0 0 0,-1 0 0 0 0,1 0 0 0 0,-1 0 0 0 0,1 1 1 0 0,-1-1-1 0 0,1 1 0 0 0,-1-1 0 0 0,0 1 0 0 0,1 0 0 0 0,-1-1 0 0 0,2 2 0 0 0,0 0-9 0 0,0 1-1 0 0,-1-1 1 0 0,1 1-1 0 0,-1 0 1 0 0,0-1-1 0 0,0 1 1 0 0,0 0-1 0 0,3 5 1 0 0,0 1-11 0 0,-1 1 0 0 0,-1-1 0 0 0,0 1 0 0 0,0 0 0 0 0,2 15 0 0 0,-3-14-175 0 0,1 0 0 0 0,4 12-1 0 0,1 4-3456 0 0,-7-25 2104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11976 0 0,'0'0'1372'0'0,"1"2"-996"0"0,4 11 42 0 0,0 1 1 0 0,-1-1-1 0 0,-1 1 0 0 0,0 0 1 0 0,1 19-1 0 0,1-1 115 0 0,3 51 70 0 0,-2-11-598 0 0,5 41-1388 0 0,-13-82-1256 0 0,1-25 412 0 0</inkml:trace>
  <inkml:trace contextRef="#ctx0" brushRef="#br0" timeOffset="1">1 220 13704 0 0,'0'-2'306'0'0,"0"-3"-177"0"0,0-1 0 0 0,1 1-1 0 0,0-1 1 0 0,0 1 0 0 0,0-1 0 0 0,1 1-1 0 0,0-1 1 0 0,0 1 0 0 0,4-7-1 0 0,-4 9-38 0 0,0-1-1 0 0,0 1 1 0 0,1-1-1 0 0,-1 1 1 0 0,1 0-1 0 0,0 0 1 0 0,-1 1-1 0 0,2-1 1 0 0,-1 0-1 0 0,0 1 1 0 0,0 0-1 0 0,1 0 1 0 0,-1 0-1 0 0,6-2 0 0 0,0 1-73 0 0,1 0-1 0 0,-1 0 0 0 0,1 1 0 0 0,-1 1 0 0 0,1-1 0 0 0,0 2 0 0 0,0-1 0 0 0,0 1 0 0 0,-1 1 0 0 0,1 0 0 0 0,0 0 0 0 0,17 5 0 0 0,11 5-668 0 0,-6 5-9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0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6704 0 0,'0'0'7200'0'0,"0"4"-7840"0"0,0 79 1554 0 0,-4-17 333 0 0,-17 100-231 0 0,16-133-1210 0 0,-1 55 0 0 0,5-66-229 0 0,0-15-129 0 0,1 0 0 0 0,0 0 0 0 0,0 1 0 0 0,2 8 0 0 0,2-8-350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0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4144 0 0,'0'0'9013'0'0,"11"0"-8561"0"0,-4-1-257 0 0,0-1 1 0 0,0 1-1 0 0,1-2 0 0 0,-1 1 1 0 0,7-4-1 0 0,-12 5-127 0 0,7-3 187 0 0,2-1 81 0 0,0 1 0 0 0,1 0 0 0 0,11-3-1 0 0,11 1 257 0 0,-33 6-440 0 0,7 4-24 0 0,-7-3-124 0 0,0 0-1 0 0,-1 0 0 0 0,1 0 1 0 0,0 0-1 0 0,0 0 0 0 0,-1 0 1 0 0,1 0-1 0 0,-1 1 0 0 0,1-1 1 0 0,-1 0-1 0 0,0 1 0 0 0,1-1 1 0 0,-1 0-1 0 0,0 0 0 0 0,0 1 1 0 0,0-1-1 0 0,0 0 0 0 0,0 1 1 0 0,0-1-1 0 0,0 3 0 0 0,-8 31-14 0 0,5-23 16 0 0,-8 24 10 0 0,-26 60 0 0 0,4-12 243 0 0,12-29-36 0 0,7-18-102 0 0,-10 43 0 0 0,23-78-110 0 0,1-1-1 0 0,0 1 1 0 0,0 0 0 0 0,0-1 0 0 0,0 1-1 0 0,0 0 1 0 0,1-1 0 0 0,-1 1 0 0 0,1-1-1 0 0,-1 1 1 0 0,1-1 0 0 0,-1 1 0 0 0,1-1-1 0 0,0 1 1 0 0,-1-1 0 0 0,1 1 0 0 0,0-1-1 0 0,0 0 1 0 0,0 1 0 0 0,0-1 0 0 0,1 0-1 0 0,-1 0 1 0 0,0 0 0 0 0,0 0 0 0 0,1 0-1 0 0,1 1 1 0 0,-1 0-2 0 0,1-1-1 0 0,-1 1 0 0 0,1-1 1 0 0,0 0-1 0 0,0 0 1 0 0,-1 0-1 0 0,1 0 1 0 0,0 0-1 0 0,0-1 1 0 0,0 1-1 0 0,0-1 1 0 0,-1 0-1 0 0,7 0 1 0 0,-4-1-26 0 0,7 0 134 0 0,-1-1-1 0 0,1-1 0 0 0,0 0 1 0 0,-1 0-1 0 0,12-6 0 0 0,34-17 5 0 0,-50 23-1522 0 0,-1 1-1 0 0,1 0 0 0 0,11-1 1 0 0,0 2-4483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0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0,'0'0'8410'0'0,"9"0"-8234"0"0,13 0-105 0 0,21 0 1272 0 0,-39 0-1240 0 0,0 0 1 0 0,-1 0-1 0 0,1 0 1 0 0,0 0-1 0 0,-1 1 1 0 0,1-1 0 0 0,0 1-1 0 0,-1 0 1 0 0,1 0-1 0 0,-1 1 1 0 0,1-1 0 0 0,5 4-1 0 0,-4 0 1 0 0,-3-2-52 0 0,0 0 0 0 0,0 0 0 0 0,0 0 1 0 0,-1 0-1 0 0,1 0 0 0 0,-1 0 0 0 0,0 0 0 0 0,0 1 0 0 0,0-1 0 0 0,0 0 0 0 0,0 1 0 0 0,-1-1 0 0 0,1 1 0 0 0,-1 5 0 0 0,-1 1 1 0 0,0-1 0 0 0,-1 1 0 0 0,-5 16 0 0 0,4-19-40 0 0,1-1 0 0 0,0 1 0 0 0,1-1-1 0 0,0 1 1 0 0,0-1 0 0 0,0 1 0 0 0,1 0-1 0 0,0 0 1 0 0,0-1 0 0 0,2 10-1 0 0,-2-13-2 0 0,1 0 0 0 0,0 1-1 0 0,0-1 1 0 0,1 0-1 0 0,-1 1 1 0 0,0-1 0 0 0,1 0-1 0 0,0 0 1 0 0,0 0-1 0 0,0 0 1 0 0,0-1 0 0 0,0 1-1 0 0,1 0 1 0 0,3 2-1 0 0,9 9-9 0 0,4 6 0 0 0,-11-5 59 0 0,-6-13 59 0 0,-1 1 1 0 0,1-1-1 0 0,-1 0 1 0 0,0 1-1 0 0,0-1 0 0 0,0 0 1 0 0,0 1-1 0 0,-1-1 0 0 0,2 6 1 0 0,-2-4-28 0 0,-1 0 0 0 0,1 0 1 0 0,-1 0-1 0 0,0 0 1 0 0,-2 8-1 0 0,0-3-47 0 0,-1 0-1 0 0,-1 0 1 0 0,1 0-1 0 0,-1 0 1 0 0,-11 13-1 0 0,-9 16-47 0 0,21-31-39 0 0,-1 1 0 0 0,0-1-1 0 0,0 0 1 0 0,0-1-1 0 0,-1 1 1 0 0,-13 10 0 0 0,15-14-405 0 0,-1 1 0 0 0,0-1 0 0 0,0 0 0 0 0,0 0 0 0 0,-1-1 0 0 0,-9 4 0 0 0,3-2-3615 0 0,2 3-1074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8288 0 0,'-1'2'190'0'0,"-5"24"-18"0"0,1-1-1 0 0,1 1 1 0 0,0 34-1 0 0,3-39-98 0 0,-1 3 525 0 0,0 0 1 0 0,2-1-1 0 0,1 1 1 0 0,1 0-1 0 0,9 39 1 0 0,-10-60-559 0 0,0-1 0 0 0,0 1 0 0 0,0-1 0 0 0,0 1 0 0 0,0-1 0 0 0,1 0 0 0 0,-1 0 0 0 0,1 1 0 0 0,0-1 0 0 0,3 3 1 0 0,-5-4-41 0 0,1-1 0 0 0,-1 1 1 0 0,1-1-1 0 0,0 1 1 0 0,-1-1-1 0 0,1 1 1 0 0,0-1-1 0 0,-1 0 1 0 0,1 1-1 0 0,0-1 1 0 0,0 0-1 0 0,-1 0 1 0 0,1 1-1 0 0,0-1 1 0 0,0 0-1 0 0,0 0 1 0 0,-1 0-1 0 0,1 0 1 0 0,0 0-1 0 0,0 0 1 0 0,-1 0-1 0 0,1 0 1 0 0,0-1-1 0 0,0 1 1 0 0,0 0-1 0 0,-1 0 1 0 0,1-1-1 0 0,0 1 1 0 0,-1 0-1 0 0,1-1 1 0 0,0 1-1 0 0,-1 0 1 0 0,1-1-1 0 0,0 1 1 0 0,-1-1-1 0 0,1 1 1 0 0,-1-1-1 0 0,2-1 1 0 0,10-13-1 0 0,-1-1 0 0 0,0-1 0 0 0,15-33 0 0 0,-14 27 0 0 0,7-20 22 0 0,-14 29-181 0 0,0 1 1 0 0,12-19-1 0 0,0-4-919 0 0,-6 10 734 0 0,-3 3 592 0 0,-7 20-210 0 0,0-1 0 0 0,1 0 0 0 0,-1 1 0 0 0,1-1 0 0 0,1-3 0 0 0,-1 4-25 0 0,-1 0 1 0 0,0 0 0 0 0,0 1 0 0 0,0-1-1 0 0,-1 0 1 0 0,1 0 0 0 0,-1 0 0 0 0,0 0 0 0 0,0 0-1 0 0,0-5 1 0 0,0 7-7 0 0,0 0 852 0 0,-7 14 29 0 0,-1 5-688 0 0,1 1 1 0 0,1-1-1 0 0,1 2 1 0 0,1-1-1 0 0,-3 34 1 0 0,2-25-77 0 0,1 14-38 0 0,0 44 0 0 0,2-24-50 0 0,1-40-36 0 0,2 0 0 0 0,0 0 0 0 0,1-1 0 0 0,1 1 0 0 0,11 41 0 0 0,-6-39-3099 0 0,-2-16 1966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10512 0 0,'-4'5'114'0'0,"0"1"0"0"0,1 0 0 0 0,0 0 0 0 0,0 0 0 0 0,0 1 0 0 0,1-1 1 0 0,0 1-1 0 0,0 0 0 0 0,-1 10 0 0 0,-1 0 122 0 0,2 1 0 0 0,0 1 0 0 0,1-1 0 0 0,1 0-1 0 0,0 0 1 0 0,1 0 0 0 0,2 0 0 0 0,0 0 0 0 0,0 0 0 0 0,2 0 0 0 0,0-1 0 0 0,12 27 0 0 0,-15-39-178 0 0,3 7 275 0 0,1 0 1 0 0,0-1 0 0 0,0 0 0 0 0,13 17 0 0 0,-17-26-302 0 0,0 0 0 0 0,-1 0 0 0 0,1 0 0 0 0,0-1 0 0 0,0 1 0 0 0,0 0 0 0 0,1-1 0 0 0,-1 1 0 0 0,0-1 0 0 0,0 0 0 0 0,1 1 0 0 0,-1-1 0 0 0,1 0 0 0 0,-1-1 0 0 0,1 1 0 0 0,0 0 0 0 0,-1-1 0 0 0,1 0 0 0 0,-1 1 0 0 0,1-1 0 0 0,0 0 0 0 0,-1 0 0 0 0,1 0 0 0 0,0-1 0 0 0,-1 1 0 0 0,1-1 0 0 0,0 1 0 0 0,4-3 0 0 0,-4 1 32 0 0,1 0 0 0 0,-1 0-1 0 0,1 0 1 0 0,-1-1 0 0 0,0 0-1 0 0,0 1 1 0 0,0-1-1 0 0,0 0 1 0 0,-1 0 0 0 0,1-1-1 0 0,-1 1 1 0 0,0 0-1 0 0,2-5 1 0 0,2-3 267 0 0,0-1-1 0 0,6-22 1 0 0,-9 26-276 0 0,31-87 55 0 0,-8 22-110 0 0,4-7 0 0 0,-24 73 0 0 0,-2 10 0 0 0,1 10 0 0 0,-5-12 0 0 0,6 29 521 0 0,-1 0-1 0 0,1 54 0 0 0,-2-14-49 0 0,0-33-465 0 0,1 0-1 0 0,19 70 0 0 0,-23-106-115 0 0,-1 1 0 0 0,1 0 1 0 0,0 0-1 0 0,0 0 0 0 0,0-1 0 0 0,0 1 0 0 0,0-1 0 0 0,0 1 0 0 0,0-1 0 0 0,1 1 0 0 0,-1-1 0 0 0,1 1 0 0 0,-1-1 0 0 0,1 0 0 0 0,-1 0 0 0 0,1 0 0 0 0,0 0 0 0 0,-1 0 0 0 0,1 0 0 0 0,0 0 0 0 0,0-1 0 0 0,0 1 1 0 0,0-1-1 0 0,-1 1 0 0 0,5-1 0 0 0,-3 1-230 0 0,0-1 0 0 0,0 0 0 0 0,0-1 0 0 0,0 1 1 0 0,0 0-1 0 0,0-1 0 0 0,0 0 0 0 0,0 0 0 0 0,0 0 1 0 0,0 0-1 0 0,0 0 0 0 0,0 0 0 0 0,-1-1 0 0 0,1 1 0 0 0,4-4 1 0 0,5-8-1197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0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9 2304 0 0,'-1'8'10416'0'0,"-6"-11"-9711"0"0,0 1 1 0 0,0-1 0 0 0,-14-2 0 0 0,8 2-229 0 0,9 3-369 0 0,0-1 0 0 0,0 1 0 0 0,-1 0 1 0 0,1 0-1 0 0,0 0 0 0 0,0 1 0 0 0,-1 0 1 0 0,1-1-1 0 0,0 1 0 0 0,0 1 0 0 0,0-1 1 0 0,0 0-1 0 0,-7 5 0 0 0,1 0 226 0 0,0 0 0 0 0,0 0-1 0 0,-17 16 1 0 0,26-22-318 0 0,0 0 0 0 0,1 1-1 0 0,-1-1 1 0 0,0 1 0 0 0,0-1 0 0 0,1 0 0 0 0,-1 0-1 0 0,0 0 1 0 0,0 1 0 0 0,0-1 0 0 0,0 0 0 0 0,1 0 0 0 0,-1 0-1 0 0,0 0 1 0 0,0 0 0 0 0,0 0 0 0 0,0 0 0 0 0,1-1-1 0 0,-1 1 1 0 0,0 0 0 0 0,0 0 0 0 0,0-1 0 0 0,1 1-1 0 0,-1 0 1 0 0,0-1 0 0 0,0 1 0 0 0,0-2 0 0 0,-1 1 21 0 0,0 1 0 0 0,1-1 1 0 0,-1 0-1 0 0,0 1 0 0 0,0-1 1 0 0,1 1-1 0 0,-1-1 0 0 0,-2 1 1 0 0,3 0-45 0 0,0 0 0 0 0,0 0 0 0 0,0 0 0 0 0,0 0 0 0 0,0 0 0 0 0,0 0 0 0 0,0 0 0 0 0,0 0 0 0 0,0 1 0 0 0,0-1 1 0 0,0 0-1 0 0,1 1 0 0 0,-1-1 0 0 0,0 1 0 0 0,0-1 0 0 0,0 1 0 0 0,0-1 0 0 0,1 1 0 0 0,-1-1 0 0 0,-1 2 0 0 0,1 0 15 0 0,1 0 0 0 0,-1-1 0 0 0,0 1 0 0 0,1 0 0 0 0,-1-1 0 0 0,1 1 0 0 0,0 0-1 0 0,-1-1 1 0 0,1 1 0 0 0,0 0 0 0 0,0 3 0 0 0,0 112 329 0 0,0-115-126 0 0,21 9-356 0 0,75 24-137 0 0,-94-35 266 0 0,0 1 0 0 0,0 0 0 0 0,0-1 0 0 0,-1 1 0 0 0,1 0 0 0 0,0 0 1 0 0,0 0-1 0 0,-1 0 0 0 0,1 0 0 0 0,-1 0 0 0 0,1 1 0 0 0,-1-1 0 0 0,2 3 0 0 0,15 13 227 0 0,-16-16-144 0 0,0 1-1 0 0,0 0 0 0 0,-1 0 1 0 0,1 0-1 0 0,-1 0 0 0 0,0 1 1 0 0,0-1-1 0 0,0 0 0 0 0,0 0 0 0 0,0 1 1 0 0,0-1-1 0 0,0 1 0 0 0,-1-1 1 0 0,1 1-1 0 0,-1-1 0 0 0,0 1 1 0 0,0-1-1 0 0,0 1 0 0 0,0-1 1 0 0,0 1-1 0 0,0-1 0 0 0,-1 1 1 0 0,1-1-1 0 0,-1 1 0 0 0,-1 4 0 0 0,0-2-65 0 0,-1 1 0 0 0,1-1 0 0 0,-1 0-1 0 0,0 0 1 0 0,0 0 0 0 0,-1 0-1 0 0,1 0 1 0 0,-1-1 0 0 0,0 0 0 0 0,-7 6-1 0 0,-17 14-851 0 0,1 2 0 0 0,-29 34 0 0 0,45-51-987 0 0,8-8 1215 0 0,-4 6-1050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0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21 3224 0 0,'-3'-20'5825'0'0,"-6"20"-4148"0"0,7 0-1564 0 0,0 0-1 0 0,0 0 0 0 0,0 1 0 0 0,0-1 0 0 0,0 1 1 0 0,0-1-1 0 0,1 1 0 0 0,-1 0 0 0 0,0 0 1 0 0,0 0-1 0 0,0 0 0 0 0,1 0 0 0 0,-1 0 1 0 0,0 0-1 0 0,1 1 0 0 0,-1-1 0 0 0,1 0 0 0 0,-1 1 1 0 0,1-1-1 0 0,0 1 0 0 0,0 0 0 0 0,0-1 1 0 0,0 1-1 0 0,-2 3 0 0 0,-1 5-96 0 0,1-1-1 0 0,0 1 1 0 0,-4 17 0 0 0,4-13 85 0 0,-4 19-176 0 0,1 1 0 0 0,-2 48 1 0 0,4-22-50 0 0,2-30 698 0 0,0 0 1 0 0,2 0 0 0 0,6 48-1 0 0,-5-68-360 0 0,1-1 0 0 0,0 0 0 0 0,7 17 0 0 0,-8-23-177 0 0,0-1 0 0 0,1 1 0 0 0,-1-1 0 0 0,1 1 0 0 0,-1-1 0 0 0,1 0 0 0 0,0 0 0 0 0,0 0 0 0 0,0 0 0 0 0,0 0 0 0 0,0 0 0 0 0,0 0 0 0 0,1-1 0 0 0,-1 1 0 0 0,1-1 0 0 0,3 2 0 0 0,-4-3-19 0 0,-1 0 0 0 0,1-1 0 0 0,0 1 0 0 0,-1-1-1 0 0,1 1 1 0 0,-1-1 0 0 0,1 0 0 0 0,-1 1 0 0 0,1-1-1 0 0,1-1 1 0 0,-2 1-6 0 0,2-1-3 0 0,0-1 0 0 0,0 0 0 0 0,0 0-1 0 0,-1 0 1 0 0,1 0 0 0 0,-1 0-1 0 0,0 0 1 0 0,1-1 0 0 0,-2 1 0 0 0,1-1-1 0 0,0 0 1 0 0,-1 1 0 0 0,3-9-1 0 0,-2 5 163 0 0,-1 0 0 0 0,1 0 0 0 0,-1 0-1 0 0,0 0 1 0 0,-1-1 0 0 0,0-13 0 0 0,0 16-98 0 0,-1-1 0 0 0,0 1 0 0 0,0-1 1 0 0,-1 1-1 0 0,0 0 0 0 0,0-1 0 0 0,0 1 0 0 0,0 0 0 0 0,-4-5 1 0 0,5 8-75 0 0,-1 0 1 0 0,0 0 0 0 0,1 1 0 0 0,-1-1-1 0 0,0 0 1 0 0,0 1 0 0 0,0-1 0 0 0,-1 1 0 0 0,1-1-1 0 0,0 1 1 0 0,-1 0 0 0 0,1 0 0 0 0,0 0-1 0 0,-1 0 1 0 0,1 1 0 0 0,-1-1 0 0 0,1 1-1 0 0,-1-1 1 0 0,0 1 0 0 0,1 0 0 0 0,-4 0-1 0 0,4 0 9 0 0,-1 0-1 0 0,1 1 0 0 0,0-1 0 0 0,-1 1 0 0 0,1-1 0 0 0,-1 1 1 0 0,1 0-1 0 0,0 0 0 0 0,0 0 0 0 0,-1 0 0 0 0,1 0 1 0 0,0 1-1 0 0,0-1 0 0 0,0 0 0 0 0,0 1 0 0 0,1 0 0 0 0,-1-1 1 0 0,-2 4-1 0 0,-9 16-1348 0 0,4 2-3825 0 0,5-11-447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4608 0 0,'0'0'9824'0'0,"3"7"-9534"0"0,-1-5-279 0 0,0-1 0 0 0,0 0-1 0 0,1 1 1 0 0,-1-1 0 0 0,0 0-1 0 0,1 0 1 0 0,-1 0 0 0 0,0 0-1 0 0,1-1 1 0 0,4 2 0 0 0,8 2 73 0 0,0 2 39 0 0,30 6 1 0 0,-33-9 3 0 0,0-1 1 0 0,-1 2 0 0 0,1 0-1 0 0,14 7 1 0 0,8 1 614 0 0,-33-11-268 0 0,-8 4 406 0 0,-1 4-662 0 0,-1 0 0 0 0,2 1 0 0 0,-1 0 0 0 0,2 1 0 0 0,-1 0-1 0 0,-5 13 1 0 0,-4 5-41 0 0,-4 9-57 0 0,11-18-209 0 0,-18 24 1 0 0,-8 15-1376 0 0,25-39 153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1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158 515 6448 0 0,'-1'7'87'0'0,"1"0"0"0"0,0 0 0 0 0,1 0 0 0 0,0 1 0 0 0,0-1 0 0 0,0 0 0 0 0,1 0 0 0 0,0-1 0 0 0,0 1 1 0 0,1 0-1 0 0,0-1 0 0 0,4 8 0 0 0,-3-8 207 0 0,0 0 0 0 0,1 0 1 0 0,0 0-1 0 0,8 6 0 0 0,-11-10-254 0 0,0 0 0 0 0,0 0 0 0 0,1 0 0 0 0,-1-1 0 0 0,1 1 0 0 0,-1-1 0 0 0,1 1 0 0 0,0-1 0 0 0,0 0 0 0 0,-1 0 0 0 0,1 0-1 0 0,0-1 1 0 0,6 2 0 0 0,-1-2 412 0 0,-7 0-372 0 0,1 0-1 0 0,-1 0 1 0 0,1 1-1 0 0,-1-1 1 0 0,1 0-1 0 0,-1 0 1 0 0,1-1-1 0 0,-1 1 1 0 0,1 0-1 0 0,-1 0 1 0 0,0-1-1 0 0,1 1 1 0 0,-1-1-1 0 0,1 1 1 0 0,-1-1-1 0 0,0 0 1 0 0,1 0-1 0 0,-1 1 1 0 0,0-1-1 0 0,0 0 1 0 0,0 0-1 0 0,0 0 1 0 0,0 0-1 0 0,0 0 1 0 0,0 0-1 0 0,2-3 1 0 0,-1 0 99 0 0,-1 1 0 0 0,1-1-1 0 0,0 0 1 0 0,-1 0 0 0 0,0 0 0 0 0,0 0 0 0 0,0 0-1 0 0,-1 0 1 0 0,1 0 0 0 0,-1-5 0 0 0,-4-43 785 0 0,2 34-736 0 0,-10-49 488 0 0,0 0-328 0 0,9 51-279 0 0,-1 0 0 0 0,0 1 0 0 0,-1-1 1 0 0,-1 1-1 0 0,-13-28 0 0 0,-7 4 251 0 0,10 17-141 0 0,12 18-174 0 0,1-1 0 0 0,-1 1 0 0 0,1-1 0 0 0,0 0 0 0 0,-5-10-1 0 0,6 10-84 0 0,0 0-1 0 0,0 0 1 0 0,1-1-1 0 0,-1 1 0 0 0,1 0 1 0 0,0 0-1 0 0,1-1 1 0 0,-1 1-1 0 0,1-1 0 0 0,0 1 1 0 0,0-1-1 0 0,2-5 0 0 0,-1 3 115 0 0,1 0 0 0 0,0 0 0 0 0,0 0 0 0 0,1 0-1 0 0,0 0 1 0 0,0 0 0 0 0,1 1 0 0 0,0 0-1 0 0,1 0 1 0 0,-1 0 0 0 0,8-7 0 0 0,-9 7-6 0 0,4 15 98 0 0,-5-4-139 0 0,0 0 1 0 0,-1 1-1 0 0,1-1 0 0 0,-1 1 0 0 0,0-1 0 0 0,0 1 0 0 0,0-1 0 0 0,-1 1 0 0 0,0 5 0 0 0,-3 42 102 0 0,-1-31-106 0 0,0 0 0 0 0,-1-1-1 0 0,-1 1 1 0 0,-2-1-1 0 0,1 0 1 0 0,-2-1-1 0 0,-1 0 1 0 0,0 0-1 0 0,-2-1 1 0 0,-18 23-1 0 0,12-16-202 0 0,-39 53 578 0 0,49-66-1185 0 0,1 1 0 0 0,0 0 0 0 0,1 1 0 0 0,-6 20 0 0 0,8-18-4951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1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 8264 0 0,'0'0'1561'0'0,"-1"0"-1194"0"0,-16-4 343 0 0,6 6 41 0 0,3-1-503 0 0,4-1-168 0 0,0 0 0 0 0,0 1 1 0 0,1-1-1 0 0,-1 1 0 0 0,0 0 1 0 0,1 0-1 0 0,-1 0 0 0 0,1 0 0 0 0,-1 1 1 0 0,1-1-1 0 0,0 1 0 0 0,0 0 0 0 0,-4 2 1 0 0,-15 7 36 0 0,12-5-95 0 0,-1 1-1 0 0,1 0 1 0 0,0 0-1 0 0,0 1 1 0 0,1 0-1 0 0,0 0 1 0 0,-12 16-1 0 0,13-15 96 0 0,0 1-1 0 0,0 0 0 0 0,1 0 0 0 0,0 0 1 0 0,1 1-1 0 0,0 0 0 0 0,1 1 0 0 0,0-1 1 0 0,-5 21-1 0 0,9-26-88 0 0,-1 1 21 0 0,1 0 0 0 0,-1 0 0 0 0,2 0 0 0 0,-1 9 0 0 0,1-15-43 0 0,0 1 0 0 0,0-1 0 0 0,0 1 0 0 0,0-1 0 0 0,1 1 0 0 0,-1-1-1 0 0,0 1 1 0 0,1-1 0 0 0,-1 0 0 0 0,1 1 0 0 0,0-1 0 0 0,0 0 0 0 0,-1 1 0 0 0,1-1 0 0 0,0 0 0 0 0,0 0-1 0 0,0 0 1 0 0,0 1 0 0 0,0-1 0 0 0,0 0 0 0 0,1-1 0 0 0,-1 1 0 0 0,0 0 0 0 0,0 0 0 0 0,3 1 0 0 0,0-1 28 0 0,0 0 1 0 0,-1 0 0 0 0,1 0-1 0 0,0 0 1 0 0,0 0 0 0 0,0-1-1 0 0,0 0 1 0 0,0 0-1 0 0,0 0 1 0 0,0 0 0 0 0,0 0-1 0 0,0-1 1 0 0,0 0 0 0 0,-1 0-1 0 0,1 0 1 0 0,0 0 0 0 0,0-1-1 0 0,-1 1 1 0 0,1-1 0 0 0,6-4-1 0 0,3-4 232 0 0,0 0 0 0 0,-1 0 0 0 0,21-24 0 0 0,-13 13-130 0 0,1-5 91 0 0,-17 20-164 0 0,1 0 0 0 0,10-12 0 0 0,-12 16-54 0 0,-1 0 1 0 0,-1-1-1 0 0,1 1 0 0 0,0-1 0 0 0,-1 0 0 0 0,1 1 0 0 0,1-6 0 0 0,9-13 1 0 0,-11 20 4 0 0,0 1-11 0 0,-1 0 0 0 0,0 0 0 0 0,0 0 0 0 0,1-1 0 0 0,-1 1 0 0 0,0 0 0 0 0,0 0 0 0 0,1-1 1 0 0,-1 1-1 0 0,0 0 0 0 0,0-1 0 0 0,0 1 0 0 0,0 0 0 0 0,1 0 0 0 0,-1-1 0 0 0,0 1 0 0 0,0 0 0 0 0,0-1 0 0 0,0 1 0 0 0,0 0 0 0 0,0-1 0 0 0,0 1 0 0 0,0-1 0 0 0,0 1 0 0 0,0 0 0 0 0,0-1 0 0 0,0 1 1 0 0,0 0-1 0 0,0-1 0 0 0,0 1 0 0 0,0 0 0 0 0,-1-1 0 0 0,1 0 313 0 0,-1 2-193 0 0,-1 1 1 0 0,1-1 0 0 0,0 1-1 0 0,-1 0 1 0 0,1-1-1 0 0,0 1 1 0 0,0 0 0 0 0,0 0-1 0 0,-1 4 1 0 0,-7 20-84 0 0,2 1 0 0 0,0 0 1 0 0,-2 29-1 0 0,-3 87-67 0 0,10-108 39 0 0,-7 187-10 0 0,8-127-2994 0 0,1-79-2913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1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2760 0 0,'-3'-3'10416'0'0,"5"5"-10268"0"0,0 0 1 0 0,-1 1-1 0 0,1-1 1 0 0,-1 0-1 0 0,0 1 1 0 0,0-1-1 0 0,0 0 1 0 0,0 1-1 0 0,0 0 1 0 0,0-1-1 0 0,0 5 1 0 0,3 35 927 0 0,-3-19-543 0 0,0 4-135 0 0,-3 46 0 0 0,-1-9-138 0 0,4-58-494 0 0,-1 0 0 0 0,1 0-1 0 0,0 0 1 0 0,4 10 0 0 0,-1-4-474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78 8144 0 0,'0'0'617'0'0,"0"-13"111"0"0,1-13 1305 0 0,-2 25-1982 0 0,1 0 0 0 0,0 1-1 0 0,0-1 1 0 0,0 0 0 0 0,1 0-1 0 0,-1 1 1 0 0,0-1 0 0 0,0 0-1 0 0,0 0 1 0 0,1 1 0 0 0,-1-1 0 0 0,0 0-1 0 0,0 0 1 0 0,1 1 0 0 0,-1-1-1 0 0,1 0 1 0 0,2-7 547 0 0,-6-9 3460 0 0,4 26-3323 0 0,1 15-795 0 0,-8 69 40 0 0,2-9-205 0 0,-2 64 1066 0 0,6-147-833 0 0,3 30 194 0 0,-1-23-128 0 0,-1-6-16 0 0,-1 4 322 0 0,0-4-1497 0 0,0 13-9247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2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6448 0 0,'0'0'8800'0'0,"12"-8"-8619"0"0,-4 1 62 0 0,0 0-1 0 0,0 0 1 0 0,1 1 0 0 0,0 1-1 0 0,0-1 1 0 0,1 1-1 0 0,19-7 1 0 0,-25 11-230 0 0,0-1-1 0 0,0 1 1 0 0,0 0-1 0 0,0 0 1 0 0,0 0-1 0 0,0 1 1 0 0,0-1 0 0 0,0 1-1 0 0,0 0 1 0 0,1 0-1 0 0,-1 1 1 0 0,0-1-1 0 0,0 1 1 0 0,0 0-1 0 0,0 0 1 0 0,7 3-1 0 0,-10-3 10 0 0,0 0-1 0 0,0 0 0 0 0,1 0 1 0 0,-1 0-1 0 0,0 0 0 0 0,0 1 1 0 0,0-1-1 0 0,0 1 0 0 0,-1-1 1 0 0,1 0-1 0 0,0 1 0 0 0,-1 0 1 0 0,1-1-1 0 0,0 1 0 0 0,-1-1 1 0 0,0 1-1 0 0,1 0 0 0 0,-1 1 1 0 0,0 2 42 0 0,1 1 0 0 0,-1-1 0 0 0,0 0 0 0 0,-1 6 0 0 0,-1-1-17 0 0,-1 0 1 0 0,0 0 0 0 0,-5 12-1 0 0,-4 16-11 0 0,-27 89 40 0 0,1-3-80 0 0,31-95 4 0 0,3-18 0 0 0,1 1 0 0 0,1 0 0 0 0,0 0 0 0 0,-1 15 0 0 0,1-19 0 0 0,2-7 0 0 0,0 1 0 0 0,-1-1 0 0 0,1 0 0 0 0,0 1 0 0 0,0-1 0 0 0,0 0 0 0 0,0 1 0 0 0,0-1 0 0 0,0 0 0 0 0,0 1 0 0 0,0-1 0 0 0,1 0 0 0 0,-1 1 0 0 0,1-1 0 0 0,0 2 0 0 0,-1-2 0 0 0,0 0 0 0 0,0-1 0 0 0,0 1 0 0 0,1 0 0 0 0,-1-1 0 0 0,0 1 0 0 0,0-1 0 0 0,1 1 0 0 0,-1-1 0 0 0,0 1 0 0 0,1-1 0 0 0,-1 1 0 0 0,1-1 0 0 0,-1 1 0 0 0,1-1 0 0 0,-1 1 0 0 0,1-1 0 0 0,-1 1 0 0 0,1-1 0 0 0,-1 0 0 0 0,1 1 0 0 0,-1-1 0 0 0,1 0 0 0 0,0 0 0 0 0,-1 0 0 0 0,1 1 0 0 0,-1-1 0 0 0,1 0 0 0 0,0 0 0 0 0,-1 0 0 0 0,1 0 0 0 0,0 0 0 0 0,-1 0 0 0 0,1 0 0 0 0,-1 0 0 0 0,1 0 0 0 0,0 0 0 0 0,0-1 0 0 0,1 1 0 0 0,11-1-91 0 0,-1-1-1 0 0,-1 1 0 0 0,1-2 0 0 0,0 0 1 0 0,0 0-1 0 0,-1-1 0 0 0,17-9 1 0 0,-13 7 57 0 0,0 0 1 0 0,0 1-1 0 0,21-5 0 0 0,-15 9-946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47 920 0 0,'0'0'8496'0'0,"8"-2"-7624"0"0,-2 2-711 0 0,-4 0-115 0 0,0 0-1 0 0,0 0 1 0 0,0 0 0 0 0,0 0 0 0 0,-1 0 0 0 0,1-1 0 0 0,0 1 0 0 0,0-1 0 0 0,0 1 0 0 0,0-1 0 0 0,2-1 0 0 0,1 0 73 0 0,-1 1 0 0 0,0-1 0 0 0,0 1 0 0 0,1 0 0 0 0,-1 0 0 0 0,6-1 0 0 0,18-3 720 0 0,-15-1-441 0 0,1 2 0 0 0,0 0 1 0 0,0 0-1 0 0,0 2 1 0 0,24-3-1 0 0,-37 5-389 0 0,0 0 0 0 0,0 0 0 0 0,0 0-1 0 0,1 0 1 0 0,-1 1 0 0 0,0-1 0 0 0,0 0-1 0 0,0 0 1 0 0,0 1 0 0 0,0-1 0 0 0,0 1-1 0 0,0-1 1 0 0,0 1 0 0 0,0-1 0 0 0,0 1 0 0 0,0 0-1 0 0,0-1 1 0 0,0 1 0 0 0,0 0 0 0 0,-1 0-1 0 0,1-1 1 0 0,1 2 0 0 0,-2 0 2 0 0,1 0 1 0 0,0 0-1 0 0,0 0 0 0 0,-1 0 0 0 0,1 0 1 0 0,-1-1-1 0 0,1 1 0 0 0,-1 0 1 0 0,0 0-1 0 0,0 0 0 0 0,0 4 1 0 0,-1 5 91 0 0,-1-1 0 0 0,0 1 0 0 0,-7 18 0 0 0,8-24-27 0 0,-7 18-175 0 0,-1 1 0 0 0,-22 43 1 0 0,23-52 44 0 0,1 0 1 0 0,-6 23 0 0 0,-5 11 21 0 0,9-31 174 0 0,2-1 315 0 0,0 0 0 0 0,-9 30 0 0 0,16-46-444 0 0,0 0 0 0 0,0 0 0 0 0,-1 0 1 0 0,1 0-1 0 0,0 0 0 0 0,0 0 0 0 0,0 1 0 0 0,1-1 1 0 0,-1 0-1 0 0,0 0 0 0 0,0 0 0 0 0,0 0 1 0 0,1 0-1 0 0,-1 0 0 0 0,1 0 0 0 0,-1 0 0 0 0,1 0 1 0 0,-1 0-1 0 0,1 0 0 0 0,-1 0 0 0 0,1-1 0 0 0,0 1 1 0 0,-1 0-1 0 0,1 0 0 0 0,0-1 0 0 0,0 1 0 0 0,0 0 1 0 0,0-1-1 0 0,0 1 0 0 0,0-1 0 0 0,1 2 0 0 0,1-2-13 0 0,0 1 0 0 0,1-1 0 0 0,-1 1 0 0 0,0-1 0 0 0,1 0 0 0 0,-1 0 0 0 0,0-1 0 0 0,0 1 0 0 0,1-1 0 0 0,-1 1 0 0 0,0-1 0 0 0,4-2 0 0 0,13-1 0 0 0,9 0-15 0 0,50-3-508 0 0,-58 6-128 0 0,0-7-47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2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9848 0 0,'0'0'474'0'0,"0"-1"-203"0"0,7-13 14 0 0,-6 11-275 0 0,1 0 0 0 0,-1 0 0 0 0,1 0 0 0 0,-1 0 0 0 0,1 0 0 0 0,0 1 0 0 0,0-1 0 0 0,3-2 0 0 0,5-4 468 0 0,-1 0 222 0 0,1 0 0 0 0,15-10 0 0 0,-21 16-555 0 0,0 1 0 0 0,0 0 0 0 0,1 0 1 0 0,-1 1-1 0 0,0-1 0 0 0,1 1 0 0 0,-1 0 0 0 0,1 0 0 0 0,-1 0 0 0 0,1 0 0 0 0,4 1 1 0 0,-6 0-145 0 0,-1 0 0 0 0,1 0 1 0 0,0 0-1 0 0,-1 1 0 0 0,1-1 1 0 0,-1 1-1 0 0,1-1 0 0 0,-1 1 1 0 0,1 0-1 0 0,-1 0 0 0 0,0 0 1 0 0,5 3-1 0 0,-6-3-1 0 0,1 0 0 0 0,-1 1 0 0 0,0-1 0 0 0,0 0 0 0 0,0 1 0 0 0,0-1 0 0 0,-1 0-1 0 0,1 1 1 0 0,0-1 0 0 0,0 1 0 0 0,-1-1 0 0 0,1 1 0 0 0,-1 0 0 0 0,0-1 0 0 0,1 1 0 0 0,-1 0 0 0 0,0-1 0 0 0,0 1 0 0 0,0 0 0 0 0,0-1 0 0 0,0 1 0 0 0,0 0 0 0 0,-1 1 0 0 0,-3 13 91 0 0,0-1 0 0 0,-1 0 0 0 0,0 0 1 0 0,-1 0-1 0 0,-12 20 0 0 0,-5 13 279 0 0,-44 139 106 0 0,56-122 649 0 0,10-64-1101 0 0,1 1-1 0 0,-1-1 1 0 0,1 1-1 0 0,0 0 1 0 0,-1-1-1 0 0,1 1 1 0 0,0 0-1 0 0,0-1 1 0 0,0 1-1 0 0,0 0 1 0 0,1 0-1 0 0,-1-1 1 0 0,0 1-1 0 0,1-1 1 0 0,-1 1-1 0 0,1 0 1 0 0,-1-1-1 0 0,1 1 1 0 0,0-1-1 0 0,-1 1 1 0 0,1-1-1 0 0,0 1 1 0 0,0-1-1 0 0,0 0 1 0 0,1 1-1 0 0,-1-1 0 0 0,0 0 1 0 0,0 0-1 0 0,1 0 1 0 0,-1 0-1 0 0,0 0 1 0 0,1 0-1 0 0,-1 0 1 0 0,1-1-1 0 0,-1 1 1 0 0,1 0-1 0 0,-1-1 1 0 0,1 1-1 0 0,0-1 1 0 0,-1 0-1 0 0,1 1 1 0 0,0-1-1 0 0,-1 0 1 0 0,4 0-1 0 0,19-2-6 0 0,47-7 0 0 0,-13 0-4 0 0,-17 2-1425 0 0,-23 2-4862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9848 0 0,'0'0'745'0'0,"2"1"-513"0"0,2 4-172 0 0,-3-4-47 0 0,0 0-1 0 0,-1 0 1 0 0,1 0-1 0 0,0-1 1 0 0,0 1-1 0 0,0 0 1 0 0,0 0-1 0 0,0-1 1 0 0,0 1-1 0 0,0 0 1 0 0,0-1-1 0 0,0 1 1 0 0,0-1-1 0 0,0 1 1 0 0,0-1-1 0 0,1 0 1 0 0,-1 0 0 0 0,0 1-1 0 0,0-1 1 0 0,0 0-1 0 0,0 0 1 0 0,1 0-1 0 0,-1 0 1 0 0,0 0-1 0 0,0 0 1 0 0,0-1-1 0 0,2 1 1 0 0,11-1 458 0 0,-13 2-425 0 0,0-1 0 0 0,0 0 0 0 0,0 0 0 0 0,0 0 0 0 0,0 0 0 0 0,0 0 0 0 0,0 0 0 0 0,0 0 0 0 0,0-1 0 0 0,-1 1 0 0 0,1 0 0 0 0,0 0 0 0 0,0-1 0 0 0,0 1 0 0 0,0-1 0 0 0,0 1 0 0 0,0-1 0 0 0,0 1 0 0 0,-1-1 0 0 0,1 1 0 0 0,0-1 0 0 0,0 0 0 0 0,-1 1 0 0 0,1-1 0 0 0,-1 0 0 0 0,1 0 0 0 0,0 1 0 0 0,0-3 0 0 0,9-9 755 0 0,-8 10-656 0 0,-1 0 0 0 0,1 0 0 0 0,0 0 0 0 0,-1 0 0 0 0,0 0 0 0 0,1 0 0 0 0,-1 0 1 0 0,1-4-1 0 0,5-15 591 0 0,-1-1 1 0 0,2-24 0 0 0,-7 42-734 0 0,-1 0-1 0 0,0 0 1 0 0,-1 1-1 0 0,1-1 1 0 0,-1 0-1 0 0,-1-6 0 0 0,2 10-2 0 0,0-1 0 0 0,0 1 0 0 0,0 0 0 0 0,0 0 0 0 0,0-1 0 0 0,-1 1 0 0 0,1 0 0 0 0,0 0 0 0 0,0 0 0 0 0,0-1 0 0 0,0 1 0 0 0,0 0 0 0 0,0 0 0 0 0,-1 0 0 0 0,1 0 0 0 0,0 0 0 0 0,0-1 0 0 0,0 1 0 0 0,-1 0 0 0 0,1 0 0 0 0,0 0 0 0 0,0 0 0 0 0,0 0 0 0 0,-1 0 0 0 0,1 0 0 0 0,0 0 0 0 0,0-1 0 0 0,-1 1 0 0 0,1 0 0 0 0,0 0 0 0 0,0 0 0 0 0,-1 0 0 0 0,1 0 0 0 0,0 0 0 0 0,0 0 0 0 0,0 1 0 0 0,-1-1 0 0 0,1 0 0 0 0,0 0 0 0 0,0 0 0 0 0,-1 0 0 0 0,1 0 0 0 0,0 0 0 0 0,0 0 0 0 0,0 0 0 0 0,-1 1 0 0 0,1-1 0 0 0,0 0 0 0 0,0 0 0 0 0,0 0 0 0 0,0 0 0 0 0,-1 1 0 0 0,1-1 0 0 0,0 0 0 0 0,0 0 0 0 0,0 0 0 0 0,0 1 0 0 0,0-1 0 0 0,0 0 0 0 0,0 0 0 0 0,-1 1 0 0 0,-3 3 0 0 0,0 1 0 0 0,0-1 0 0 0,1 1 0 0 0,0 0 0 0 0,-1 0 0 0 0,2 1 0 0 0,-1-1 0 0 0,0 1 0 0 0,1-1 0 0 0,-2 8 0 0 0,-1 9 0 0 0,-5 30 0 0 0,7-33 0 0 0,1-5 16 0 0,1-1-1 0 0,0 1 0 0 0,0-1 0 0 0,1 1 0 0 0,3 16 0 0 0,-2-26 53 0 0,0 0 0 0 0,0 0 0 0 0,0 0 0 0 0,0 1 0 0 0,1-1 0 0 0,0 0 0 0 0,0-1 0 0 0,4 8 0 0 0,-4-9 10 0 0,0 0 0 0 0,-1 0 1 0 0,1 0-1 0 0,0-1 0 0 0,0 1 0 0 0,0 0 0 0 0,0-1 1 0 0,0 0-1 0 0,0 1 0 0 0,1-1 0 0 0,-1 0 0 0 0,0 0 1 0 0,1-1-1 0 0,-1 1 0 0 0,1 0 0 0 0,3 0 0 0 0,2-1-76 0 0,1-1 0 0 0,-1 0 0 0 0,1 0 0 0 0,-1-1-1 0 0,1 0 1 0 0,-1 0 0 0 0,0-1 0 0 0,14-6-1 0 0,98-51-3344 0 0,-95 48 2127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2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1840 0 0,'0'0'83'0'0,"3"-9"3780"0"0,12-16 1695 0 0,-9 14-4991 0 0,0 1-1 0 0,1-1 1 0 0,0 1 0 0 0,0 1-1 0 0,1 0 1 0 0,13-13-1 0 0,-4 10-548 0 0,-9 8-18 0 0,-7 4 30 0 0,0 1 1 0 0,1-1-1 0 0,-1 0 1 0 0,0 0 0 0 0,0 1-1 0 0,0-1 1 0 0,0 1 0 0 0,0-1-1 0 0,0 1 1 0 0,0-1-1 0 0,0 1 1 0 0,0 0 0 0 0,0-1-1 0 0,-1 1 1 0 0,1 0 0 0 0,0 0-1 0 0,0 0 1 0 0,0 0-1 0 0,-1 0 1 0 0,1 0 0 0 0,-1 0-1 0 0,1 0 1 0 0,-1 0 0 0 0,1 0-1 0 0,-1 0 1 0 0,1 0-1 0 0,-1 0 1 0 0,0 0 0 0 0,0 0-1 0 0,0 0 1 0 0,1 2 0 0 0,-1 1 105 0 0,1 1 1 0 0,-1-1-1 0 0,0 1 1 0 0,0 0-1 0 0,0-1 1 0 0,-2 9-1 0 0,-13 53-92 0 0,-28 74 0 0 0,4-16 375 0 0,38-120-314 0 0,0 1 0 0 0,0 0 0 0 0,0 0 0 0 0,1 0 0 0 0,0 0 0 0 0,0 0 0 0 0,1 8 0 0 0,-1-12-85 0 0,1 0 0 0 0,-1 0 0 0 0,0 0 0 0 0,1 0 0 0 0,-1 0 0 0 0,1 0 0 0 0,-1 0 0 0 0,1 0-1 0 0,-1 0 1 0 0,1 0 0 0 0,0-1 0 0 0,-1 1 0 0 0,1 0 0 0 0,0 0 0 0 0,0 0 0 0 0,-1-1 0 0 0,1 1 0 0 0,0 0-1 0 0,0-1 1 0 0,0 1 0 0 0,0-1 0 0 0,0 1 0 0 0,0-1 0 0 0,0 0 0 0 0,0 1 0 0 0,0-1 0 0 0,0 0-1 0 0,0 0 1 0 0,0 1 0 0 0,0-1 0 0 0,0 0 0 0 0,1 0 0 0 0,-1 0 0 0 0,0 0 0 0 0,0-1 0 0 0,0 1-1 0 0,0 0 1 0 0,0 0 0 0 0,2-1 0 0 0,8-2-13 0 0,0-1 0 0 0,15-6-1 0 0,10-4-30 0 0,-6 8-126 0 0,-1 0-5417 0 0,-18 3-318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10624 0 0,'0'0'1065'0'0,"1"-1"-882"0"0,8-14 749 0 0,6-14 598 0 0,-8 11-463 0 0,13-25 0 0 0,-17 37-954 0 0,0 0-1 0 0,1 0 1 0 0,0 1-1 0 0,1-1 0 0 0,-1 1 1 0 0,1 0-1 0 0,10-8 0 0 0,-11 10-194 0 0,-2 1 173 0 0,0 0-1 0 0,1 0 1 0 0,-1 1-1 0 0,1-1 1 0 0,-1 1-1 0 0,1 0 1 0 0,3-2-1 0 0,-5 3-63 0 0,-1 0-1 0 0,1 0 0 0 0,-1 0 0 0 0,1 0 0 0 0,-1 0 0 0 0,1 0 0 0 0,0 0 0 0 0,-1 0 0 0 0,1 0 0 0 0,-1 0 1 0 0,1 0-1 0 0,-1 1 0 0 0,1-1 0 0 0,-1 0 0 0 0,1 0 0 0 0,-1 0 0 0 0,1 1 0 0 0,-1-1 0 0 0,1 1 0 0 0,0-1-11 0 0,-1 1 0 0 0,1 0 0 0 0,0 0 0 0 0,-1 0 0 0 0,1 0 0 0 0,0 0 0 0 0,-1 0 0 0 0,1 0 0 0 0,-1 0 0 0 0,0 0 0 0 0,1 0 0 0 0,-1 2 0 0 0,2 9 26 0 0,-1 0 0 0 0,-1 0 0 0 0,0 0 0 0 0,-1 0 0 0 0,-3 18 0 0 0,2-14-14 0 0,-39 204 397 0 0,35-188-496 0 0,-7 19 192 0 0,8-35 96 0 0,1 1 0 0 0,0-1 0 0 0,2 1 0 0 0,0-1 0 0 0,0 1 0 0 0,2 30 0 0 0,0-46-204 0 0,0 0-1 0 0,1 0 1 0 0,-1 0-1 0 0,0 0 1 0 0,0 0-1 0 0,0 0 1 0 0,1 0-1 0 0,-1 0 1 0 0,1 0-1 0 0,-1 0 1 0 0,1-1-1 0 0,-1 1 1 0 0,1 0-1 0 0,-1 0 1 0 0,1 0-1 0 0,0-1 1 0 0,-1 1-1 0 0,1 0 1 0 0,0 0-1 0 0,0-1 1 0 0,0 1-1 0 0,-1-1 1 0 0,1 1-1 0 0,0-1 1 0 0,0 1-1 0 0,0-1 1 0 0,0 0-1 0 0,0 1 1 0 0,0-1-1 0 0,0 0 1 0 0,0 0-1 0 0,0 1 1 0 0,0-1-1 0 0,0 0 1 0 0,0 0-1 0 0,0 0 1 0 0,0 0-1 0 0,0-1 1 0 0,0 1-1 0 0,0 0 1 0 0,1-1-1 0 0,2 0-1 0 0,0 0 0 0 0,-1 0-1 0 0,1 0 1 0 0,-1-1 0 0 0,1 0-1 0 0,-1 1 1 0 0,0-1 0 0 0,1-1-1 0 0,-1 1 1 0 0,4-4 0 0 0,7-7 14 0 0,18-13 1 0 0,3-2-105 0 0,17-11-1569 0 0,-34 24-5476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2760 0 0,'0'0'13770'0'0,"7"-3"-13674"0"0,2-4 41 0 0,0 2-1 0 0,0-1 1 0 0,19-8-1 0 0,-24 13-120 0 0,0 0-1 0 0,-1 0 1 0 0,1 0-1 0 0,0 0 1 0 0,0 0-1 0 0,0 1 1 0 0,0 0-1 0 0,-1-1 0 0 0,1 2 1 0 0,0-1-1 0 0,0 0 1 0 0,0 1-1 0 0,3 0 1 0 0,-5 0 14 0 0,-1-1 0 0 0,0 0 0 0 0,0 0 0 0 0,0 1 0 0 0,0-1 0 0 0,0 0 0 0 0,-1 1 0 0 0,1-1 0 0 0,0 1 1 0 0,0 0-1 0 0,0-1 0 0 0,0 1 0 0 0,0 0 0 0 0,-1-1 0 0 0,1 1 0 0 0,0 0 0 0 0,-1 0 0 0 0,1 0 0 0 0,0 0 0 0 0,-1-1 0 0 0,1 1 0 0 0,0 2 0 0 0,-1-1-13 0 0,0 1 0 0 0,0-1-1 0 0,0 1 1 0 0,0 0-1 0 0,0-1 1 0 0,0 1 0 0 0,-2 4-1 0 0,1 0 50 0 0,-17 74-73 0 0,2-13-691 0 0,4-17 1939 0 0,7-12-2587 0 0,6-37 1403 0 0,1-1-1 0 0,-1 0 1 0 0,1 0 0 0 0,0 0 0 0 0,0 0 0 0 0,-1 0 0 0 0,1 0 0 0 0,2 1-1 0 0,-1-1 29 0 0,9 4-57 0 0,-9-3-28 0 0,1-1 0 0 0,-1 1 1 0 0,0 0-1 0 0,1-1 0 0 0,-1 2 0 0 0,0-1 1 0 0,-1 0-1 0 0,1 0 0 0 0,3 4 0 0 0,7 7 30 0 0,-11-11-61 0 0,1 0 0 0 0,-1 0 0 0 0,0 0 0 0 0,0 0 0 0 0,0 1 0 0 0,0-1 0 0 0,0 1 0 0 0,1 4 0 0 0,2 4-263 0 0,-3-9 373 0 0,-1 0 0 0 0,0 1 0 0 0,-1-1 0 0 0,1 0 0 0 0,0 0 0 0 0,-1 1 0 0 0,1-1 0 0 0,0 4 0 0 0,-1-5 203 0 0,-2-1-259 0 0,1 1 1 0 0,-1-1 0 0 0,1 0-1 0 0,0 1 1 0 0,-1 0 0 0 0,1-1-1 0 0,0 1 1 0 0,-1 0 0 0 0,1 0-1 0 0,0 0 1 0 0,0 0 0 0 0,0 0-1 0 0,-2 1 1 0 0,-8 7 38 0 0,-72 45-216 0 0,35-21-1184 0 0,34-22 557 0 0,3 2-124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8032 0 0,'-3'7'109'0'0,"2"-4"-41"0"0,-1 0 1 0 0,1-1 0 0 0,0 1-1 0 0,0 0 1 0 0,1 0 0 0 0,-1 0-1 0 0,0 0 1 0 0,1 6 3005 0 0,4 3-2118 0 0,0 1-831 0 0,0 0 1 0 0,0 1-1 0 0,-2-1 1 0 0,0 1-1 0 0,0 0 1 0 0,-1 0-1 0 0,-2 24 1 0 0,1 6 4381 0 0,-1-51-4259 0 0,0 7-247 0 0,1-1-1 0 0,0 1 1 0 0,0-1-1 0 0,0 1 0 0 0,0-1 1 0 0,0 1-1 0 0,0-1 1 0 0,0 1-1 0 0,0-1 1 0 0,0 0-1 0 0,0 1 1 0 0,0-1-1 0 0,0 1 1 0 0,0-1-1 0 0,1 1 1 0 0,-1-1-1 0 0,0 0 0 0 0,9-28 0 0 0,-7 20 0 0 0,1 1 0 0 0,0 0 0 0 0,5-12 0 0 0,16-34 6 0 0,-20 42 14 0 0,1 0 0 0 0,0 1-1 0 0,0-1 1 0 0,2 1 0 0 0,-1 0 0 0 0,11-12-1 0 0,-16 22-19 0 0,0-1-1 0 0,1 1 0 0 0,-1 0 1 0 0,0 0-1 0 0,1 0 0 0 0,-1 0 0 0 0,1 0 1 0 0,-1 0-1 0 0,1 0 0 0 0,0 0 1 0 0,-1 0-1 0 0,1 1 0 0 0,2-2 0 0 0,-3 2 7 0 0,0 0 0 0 0,0 0-1 0 0,0 0 1 0 0,0 0-1 0 0,0 0 1 0 0,0 0-1 0 0,0 1 1 0 0,0-1-1 0 0,0 0 1 0 0,0 1-1 0 0,0-1 1 0 0,0 0-1 0 0,0 1 1 0 0,0-1 0 0 0,0 1-1 0 0,0-1 1 0 0,0 1-1 0 0,0 0 1 0 0,1 2 30 0 0,1-1 1 0 0,-1 1 0 0 0,-1-1-1 0 0,1 1 1 0 0,0 0-1 0 0,-1-1 1 0 0,1 1 0 0 0,-1 0-1 0 0,0 0 1 0 0,0 0 0 0 0,0 1-1 0 0,0-1 1 0 0,0 5-1 0 0,1 16 49 0 0,-1 30 0 0 0,-1-32-507 0 0,4 40 0 0 0,-1-41-932 0 0,-2-7-401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3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10336 0 0,'0'0'233'0'0,"3"8"326"0"0,2 2-271 0 0,-2-9-294 0 0,-1 0 12 0 0,-1 0 70 0 0,0 0 0 0 0,-1-1 0 0 0,1 1 0 0 0,0 0 0 0 0,0 0 0 0 0,0-1 0 0 0,1 1 0 0 0,-1-1 0 0 0,0 1 0 0 0,0-1 0 0 0,0 1 0 0 0,0-1 0 0 0,0 0 0 0 0,1 1 0 0 0,-1-1 0 0 0,0 0 0 0 0,0 0 0 0 0,1 0 0 0 0,-1 0 0 0 0,0 0 0 0 0,0 0 0 0 0,0 0 0 0 0,1-1 0 0 0,-1 1 0 0 0,0 0 0 0 0,0-1 0 0 0,0 1 0 0 0,0-1 0 0 0,0 1 0 0 0,1-1 0 0 0,-1 1 0 0 0,0-1 0 0 0,0 0 0 0 0,0 0 0 0 0,-1 1 0 0 0,3-3 0 0 0,40-40 3561 0 0,-43 42-3620 0 0,0 1 0 0 0,0 0 0 0 0,1-1 1 0 0,-1 1-1 0 0,1 0 0 0 0,-1 0 0 0 0,0-1 1 0 0,1 1-1 0 0,-1 0 0 0 0,0 0 0 0 0,1 0 1 0 0,-1 0-1 0 0,1-1 0 0 0,-1 1 0 0 0,1 0 1 0 0,-1 0-1 0 0,0 0 0 0 0,1 0 0 0 0,-1 0 0 0 0,1 0 1 0 0,-1 0-1 0 0,1 0 0 0 0,-1 0 0 0 0,0 0 1 0 0,1 1-1 0 0,-1-1 0 0 0,1 0 0 0 0,10 9 127 0 0,4 17-68 0 0,-8 0-184 0 0,-7-25-452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3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 4144 0 0,'-22'-11'1821'0'0,"16"30"2950"0"0,3-8-3796 0 0,1 0 1 0 0,-2 23 0 0 0,2-16-371 0 0,2-8-444 0 0,0 1 1 0 0,0-1-1 0 0,1 1 1 0 0,4 14 0 0 0,0 10 51 0 0,6 70 162 0 0,-5-60-474 0 0,0-2-593 0 0,-5-36 129 0 0,-1-5-19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3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11720 0 0,'0'0'560'0'0,"3"16"-240"0"0,2 0 16 0 0,-3 0-272 0 0,3 7-64 0 0,-5 0 0 0 0,0 5 0 0 0,0-5 72 0 0,3 2 0 0 0,-3 5 0 0 0,3 2 0 0 0,-3-4-72 0 0,0-5 0 0 0,4 5 0 0 0,-1-5-3536 0 0,-3-2-720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3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7136 0 0,'0'0'3965'0'0,"-1"2"-3606"0"0,-2 17 72 0 0,0 1 0 0 0,2 0 1 0 0,1 38-1 0 0,1-24 96 0 0,-1-30-437 0 0,0 0 0 0 0,0-1 0 0 0,1 1 0 0 0,-1 0 0 0 0,1-1 1 0 0,0 1-1 0 0,2 4 0 0 0,-2-6 437 0 0,0-1-294 0 0,0 0-218 0 0,0 0 1 0 0,-1-1-1 0 0,1 1 1 0 0,0 0-1 0 0,0 0 0 0 0,0-1 1 0 0,0 1-1 0 0,0 0 1 0 0,0-1-1 0 0,0 1 1 0 0,0-1-1 0 0,0 1 1 0 0,1-1-1 0 0,-1 0 0 0 0,0 1 1 0 0,0-1-1 0 0,0 0 1 0 0,0 0-1 0 0,1 0 1 0 0,-1 0-1 0 0,0 0 0 0 0,0 0 1 0 0,0 0-1 0 0,0 0 1 0 0,1-1-1 0 0,-1 1 1 0 0,0 0-1 0 0,0-1 0 0 0,0 1 1 0 0,0-1-1 0 0,0 1 1 0 0,0-1-1 0 0,0 1 1 0 0,0-1-1 0 0,0 0 0 0 0,0 0 1 0 0,0 1-1 0 0,0-1 1 0 0,0 0-1 0 0,0-1 1 0 0,5-6 256 0 0,0 1 0 0 0,-1 0 0 0 0,0-1 0 0 0,5-12 0 0 0,-4 9 224 0 0,41-89 996 0 0,-46 97-1473 0 0,0-1 1 0 0,1 1-1 0 0,-1 0 0 0 0,-1-1 0 0 0,1 1 1 0 0,0-1-1 0 0,-1 1 0 0 0,0-5 0 0 0,0 7 43 0 0,6 13 16 0 0,-2 4-43 0 0,-1 0-1 0 0,0 0 0 0 0,-1 30 0 0 0,0-8 164 0 0,0-23-522 0 0,2 22 583 0 0,2-15-5503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9 1840 0 0,'0'0'15855'0'0,"-22"-8"-14857"0"0,-48 12-444 0 0,56-3-406 0 0,0 1-1 0 0,0 0 0 0 0,0 1 0 0 0,0 1 0 0 0,-22 9 1 0 0,28-11-97 0 0,5 0-20 0 0,-1-1 0 0 0,1 1 1 0 0,-1-1-1 0 0,1 1 0 0 0,0 0 0 0 0,0 0 1 0 0,0 1-1 0 0,-4 3 0 0 0,-15 12 164 0 0,22-17-191 0 0,-1 0 0 0 0,1 0 0 0 0,0 1 0 0 0,-1-1-1 0 0,1 0 1 0 0,0 0 0 0 0,0 0 0 0 0,0 1 0 0 0,0-1 0 0 0,0 0 0 0 0,0 0 0 0 0,1 2-1 0 0,-1 2 0 0 0,1 11-3 0 0,0 0 0 0 0,6 21 0 0 0,-4-20 0 0 0,-1-1 0 0 0,2 23 0 0 0,-4 247 64 0 0,5-172 64 0 0,-12 142 161 0 0,-9-87-207 0 0,12-129-41 0 0,-6 35-29 0 0,-15 76 42 0 0,0 19-43 0 0,1-4-12 0 0,0 45 60 0 0,13-92-54 0 0,6-53-5 0 0,-3 21 0 0 0,-7 50 0 0 0,12-89 0 0 0,-15 74 0 0 0,5-50 0 0 0,-6 90 0 0 0,9-58 0 0 0,-4 70 0 0 0,4-55 0 0 0,-5 179 0 0 0,9-102 15 0 0,-17 96 237 0 0,17-228-13 0 0,-18 152 597 0 0,19-168-671 0 0,-25 171 512 0 0,20-153-617 0 0,4 0 0 0 0,2 0 0 0 0,3 1 0 0 0,3-1 0 0 0,11 67 0 0 0,14 99-6 0 0,-16-99-44 0 0,-1-3 4 0 0,-5-52 95 0 0,-3-33-72 0 0,-2-17-33 0 0,-4 37-1 0 0,1 3-39 0 0,-4 54-461 0 0,6-80 587 0 0,5 109 298 0 0,-1-80-388 0 0,1 17 0 0 0,-3-78 0 0 0,-1 1 0 0 0,-2 12 0 0 0,0 11 0 0 0,19 224 0 0 0,-5-187 0 0 0,-7-43 28 0 0,-3-23-19 0 0,-1 1 0 0 0,0 0 0 0 0,0 9 0 0 0,6 158-73 0 0,13 131 214 0 0,-19-298-148 0 0,0 12-25 0 0,8 105-682 0 0,-8-91 714 0 0,0-19 31 0 0,-2 26 1 0 0,-7 56 453 0 0,7-86-494 0 0,1 1 0 0 0,0-1 0 0 0,1 1 0 0 0,2 15 0 0 0,1 22 0 0 0,-4-21 60 0 0,-1 0-217 0 0,5 46 1 0 0,-1-34 615 0 0,1 3-489 0 0,-4-28 29 0 0,0-12-7 0 0,0 0 1 0 0,0 0-1 0 0,0 1 0 0 0,0-1 0 0 0,0 0 1 0 0,1 0-1 0 0,-1 0 0 0 0,0 1 1 0 0,1-1-1 0 0,-1 0 0 0 0,0 0 0 0 0,1 0 1 0 0,-1 1-1 0 0,1-1 0 0 0,0 0 1 0 0,-1 0-1 0 0,3 1 0 0 0,1 7-279 0 0,-4-8 263 0 0,1 0 0 0 0,-1 0 0 0 0,0 0 1 0 0,1 1-1 0 0,-1-1 0 0 0,1 0 0 0 0,0 0 1 0 0,-1 0-1 0 0,1 0 0 0 0,0 0 0 0 0,0 0 1 0 0,-1 0-1 0 0,3 1 0 0 0,-1 2 24 0 0,-1 3 0 0 0,3-4 0 0 0,14 7 0 0 0,-16-9 0 0 0,1 1 0 0 0,0-1 0 0 0,0 1 0 0 0,0 0 0 0 0,-1 0 0 0 0,1 0 0 0 0,3 4 0 0 0,15 10 0 0 0,27 8 0 0 0,3 7-4137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3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56 6448 0 0,'0'0'9728'0'0,"7"0"-9358"0"0,-2-1-300 0 0,1 0-1 0 0,-1 0 1 0 0,0 0-1 0 0,6-2 1 0 0,9-3 125 0 0,8-3 103 0 0,-23 7-276 0 0,-1 0 0 0 0,1 0-1 0 0,0 1 1 0 0,7-2-1 0 0,47-9-83 0 0,-12 1 90 0 0,-5 10 1116 0 0,-41 1-1126 0 0,0 0-1 0 0,0 0 1 0 0,0 0 0 0 0,0 0 0 0 0,0 0 0 0 0,-1 1-1 0 0,1-1 1 0 0,0 0 0 0 0,0 0 0 0 0,0 1 0 0 0,0-1-1 0 0,-1 0 1 0 0,1 1 0 0 0,0-1 0 0 0,0 0 0 0 0,-1 1-1 0 0,1 0 1 0 0,0-1 0 0 0,-1 1 0 0 0,1-1 0 0 0,-1 1 0 0 0,1 0-1 0 0,0-1 1 0 0,-1 1 0 0 0,0 0 0 0 0,1-1 0 0 0,-1 1-1 0 0,1 0 1 0 0,-1 0 0 0 0,0-1 0 0 0,1 1 0 0 0,-1 0-1 0 0,0 0 1 0 0,0 0 0 0 0,0 0 0 0 0,0 1 0 0 0,2 2 5 0 0,0 3 26 0 0,1-1-1 0 0,-1 1 1 0 0,-1 0 0 0 0,1 0-1 0 0,-1 0 1 0 0,0 11-1 0 0,-2 45 654 0 0,-1-20-520 0 0,-9 108 63 0 0,2-65-226 0 0,6 60 457 0 0,-1 6-648 0 0,-13 132 20 0 0,11-92 152 0 0,1-10 0 0 0,-5 7 0 0 0,3-13 5 0 0,3-51 54 0 0,-5-37-59 0 0,1-20 0 0 0,-3 158 248 0 0,9-149-83 0 0,0 23-143 0 0,2 104 338 0 0,-4 12-287 0 0,-1-54-82 0 0,5-147-41 0 0,-18 510-223 0 0,-10-320 326 0 0,-7 86 806 0 0,33-254-749 0 0,-2 45 323 0 0,6 85 0 0 0,1-127-247 0 0,-2-15-162 0 0,2 0-1 0 0,10 50 0 0 0,59 174 513 0 0,-56-190-500 0 0,-6-24-243 0 0,-1 0 1 0 0,9 72-1 0 0,-16-82 311 0 0,-2 0 0 0 0,0 0 0 0 0,-1 0 0 0 0,-7 37 0 0 0,-14 68 176 0 0,4-21-242 0 0,1-3-825 0 0,7-38 1055 0 0,4-1 1 0 0,1 78-1 0 0,6-74-268 0 0,-2 62 0 0 0,-3-12 0 0 0,2-62 0 0 0,-2 16 0 0 0,-8 76 0 0 0,-1 5 0 0 0,10-135 0 0 0,1-5 0 0 0,0-1 0 0 0,-8 25 0 0 0,7-28 0 0 0,0-1 0 0 0,0 15 0 0 0,-3 8 0 0 0,-28 231 0 0 0,31-236 0 0 0,-3 65 0 0 0,4-66 0 0 0,1 1 0 0 0,2 0 0 0 0,1 0 0 0 0,0-1 0 0 0,8 31 0 0 0,-7-40-56 0 0,1 29-1 0 0,-1-9-59 0 0,4 43-71 0 0,-5-40 175 0 0,-3-5-45 0 0,1-27 40 0 0,1 1 0 0 0,3 19 0 0 0,0-11 262 0 0,-2 1 1 0 0,0 35-1 0 0,-4-54-165 0 0,-6 5-64 0 0,4-4-3 0 0,-1 1 0 0 0,1-1 0 0 0,-1 0 0 0 0,1 0 1 0 0,-1-1-1 0 0,0 0 0 0 0,0 1 0 0 0,1-1 0 0 0,-1-1 0 0 0,0 1 0 0 0,0-1 0 0 0,0 0 0 0 0,0 0 0 0 0,-5-1 0 0 0,-23 1 111 0 0,10-2 22 0 0,20 2-81 0 0,-1-1 0 0 0,1 1 1 0 0,0-1-1 0 0,-1 1 0 0 0,-5 1 1 0 0,-13 2 298 0 0,6-2-305 0 0,1 2 1 0 0,-1 0 0 0 0,1 0-1 0 0,-15 7 1 0 0,18-3 42 0 0,11-7-100 0 0,0 1 0 0 0,0 0 0 0 0,1-1 0 0 0,-1 1 0 0 0,0-1 0 0 0,0 1 0 0 0,0-1 0 0 0,0 1 0 0 0,0-1 0 0 0,0 0 0 0 0,0 0 0 0 0,-3 1 0 0 0,-22 7-445 0 0,22-6 42 0 0,1 0-1 0 0,-1-1 1 0 0,1 0-1 0 0,-1 0 0 0 0,0 0 1 0 0,1 0-1 0 0,-1-1 1 0 0,0 0-1 0 0,-6 1 1 0 0,-7-5-1125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9272 0 0,'0'19'556'0'0,"1"0"0"0"0,1 0 1 0 0,1 0-1 0 0,0 0 0 0 0,2 0 0 0 0,0-1 1 0 0,1 1-1 0 0,16 32 0 0 0,-20-47-352 0 0,0-1-1 0 0,0 1 0 0 0,1-1 1 0 0,-1 0-1 0 0,5 5 1 0 0,-6-8-161 0 0,0 1 0 0 0,-1-1 0 0 0,1 1 0 0 0,-1 0 0 0 0,1-1 0 0 0,0 1 0 0 0,-1-1 0 0 0,1 0 0 0 0,0 1 0 0 0,0-1 0 0 0,-1 1 0 0 0,1-1 0 0 0,0 0 0 0 0,0 0 0 0 0,0 0 0 0 0,-1 1 0 0 0,1-1 0 0 0,0 0 0 0 0,0 0 0 0 0,0 0 0 0 0,0 0 0 0 0,-1 0 0 0 0,1 0 0 0 0,0 0 0 0 0,0-1 0 0 0,0 1 0 0 0,-1 0 0 0 0,1 0 0 0 0,0-1 0 0 0,1 0-1 0 0,4-3 27 0 0,0 0 0 0 0,-1-1 0 0 0,0 0 0 0 0,1 0 0 0 0,-2 0 0 0 0,1-1 0 0 0,4-7 0 0 0,10-19 188 0 0,-11 15 94 0 0,1 2 1 0 0,0-1-1 0 0,2 1 0 0 0,15-17 1 0 0,-26 31-343 0 0,1 0 1 0 0,0 0 0 0 0,0 0-1 0 0,-1 0 1 0 0,1 1 0 0 0,0-1-1 0 0,0 0 1 0 0,0 1-1 0 0,0-1 1 0 0,0 1 0 0 0,0-1-1 0 0,0 1 1 0 0,0-1 0 0 0,0 1-1 0 0,0 0 1 0 0,0-1-1 0 0,0 1 1 0 0,1 0 0 0 0,-1 0-1 0 0,0 0 1 0 0,0 0 0 0 0,0 0-1 0 0,1 0 1 0 0,0 1-14 0 0,-1-1 1 0 0,0 1-1 0 0,0 0 0 0 0,0 0 1 0 0,1-1-1 0 0,-1 1 0 0 0,0 0 1 0 0,0 0-1 0 0,0 0 0 0 0,-1 0 1 0 0,1 0-1 0 0,0 0 1 0 0,0 1-1 0 0,0-1 0 0 0,-1 0 1 0 0,1 1-1 0 0,3 7-15 0 0,-1-1 0 0 0,0 1 0 0 0,-1 0 0 0 0,2 12 0 0 0,2 13 11 0 0,7 49-664 0 0,-13-82 552 0 0,0 0 0 0 0,0 0 0 0 0,0 0-1 0 0,0 0 1 0 0,0 0 0 0 0,0 0-1 0 0,0 0 1 0 0,1 0 0 0 0,-1 0 0 0 0,1 0-1 0 0,-1 0 1 0 0,0-1 0 0 0,1 1-1 0 0,-1 0 1 0 0,2 2 0 0 0,-1-3-94 0 0,0 0-1 0 0,0 0 1 0 0,0 0 0 0 0,0 1 0 0 0,0-1 0 0 0,-1 0 0 0 0,1 0 0 0 0,0 0-1 0 0,0 0 1 0 0,0-1 0 0 0,0 1 0 0 0,0 0 0 0 0,0 0 0 0 0,0 0-1 0 0,0-1 1 0 0,-1 1 0 0 0,1 0 0 0 0,0-1 0 0 0,1 0 0 0 0,9-5-874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0:5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123 328 8288 0 0,'-2'1'190'0'0,"-2"5"-115"0"0,0 1 0 0 0,0 0 0 0 0,0 0 0 0 0,0 0 0 0 0,1 0 0 0 0,1 0 0 0 0,-1 1 0 0 0,1-1 0 0 0,-2 11 0 0 0,1-2 279 0 0,-1-1 335 0 0,2 0-1 0 0,-3 25 1 0 0,5-35-524 0 0,1-1 0 0 0,-1 0 1 0 0,1 1-1 0 0,0-1 0 0 0,0 0 1 0 0,0 1-1 0 0,1-1 0 0 0,3 7 1 0 0,-4-9-136 0 0,0 0 1 0 0,0 0 0 0 0,0 0 0 0 0,1-1 0 0 0,-1 1 0 0 0,0 0 0 0 0,1-1 0 0 0,-1 1-1 0 0,1-1 1 0 0,0 1 0 0 0,-1-1 0 0 0,1 0 0 0 0,0 0 0 0 0,0 1 0 0 0,0-1 0 0 0,0-1-1 0 0,0 1 1 0 0,4 1 0 0 0,-4-2 86 0 0,0 0 0 0 0,0 0 1 0 0,0 0-1 0 0,-1 0 0 0 0,1 0 0 0 0,0-1 0 0 0,0 1 0 0 0,0-1 0 0 0,0 1 0 0 0,0-1 1 0 0,0 0-1 0 0,-1 0 0 0 0,1 0 0 0 0,0 0 0 0 0,-1 0 0 0 0,1 0 0 0 0,0 0 0 0 0,-1 0 1 0 0,0-1-1 0 0,1 1 0 0 0,1-3 0 0 0,1-1 60 0 0,-1 0-1 0 0,1 1 1 0 0,-1-1 0 0 0,-1 0 0 0 0,5-11-1 0 0,-3 5-173 0 0,-1-1 0 0 0,0 1 0 0 0,-1-1 0 0 0,0 0 0 0 0,0-23 0 0 0,-3 10-4 0 0,-7-45 0 0 0,-9 3 1 0 0,3 10-4 0 0,9 40 42 0 0,-6-35 0 0 0,7 31 590 0 0,3 18-526 0 0,1 0 1 0 0,-1 1-1 0 0,0-1 1 0 0,1 0-1 0 0,0 0 1 0 0,-1 0-1 0 0,1 1 1 0 0,1-1-1 0 0,-1 0 1 0 0,0 0-1 0 0,0 1 1 0 0,2-5-1 0 0,0-6-85 0 0,-1 11-17 0 0,-1 0 0 0 0,0 0 0 0 0,0 0 0 0 0,1 0 0 0 0,-1 0 0 0 0,1 0 0 0 0,0 0 0 0 0,-1 0 0 0 0,1 1 0 0 0,0-1 0 0 0,0 0-1 0 0,0 0 1 0 0,2-2 0 0 0,4-3 0 0 0,-6 5 0 0 0,0 1 0 0 0,0-1 0 0 0,0 1 0 0 0,0 0 0 0 0,0-1 0 0 0,0 1 0 0 0,1 0 0 0 0,-1 0 0 0 0,0 0 0 0 0,1 0 0 0 0,-1 0 0 0 0,1 0 0 0 0,0 0 0 0 0,-1 1 0 0 0,1-1 0 0 0,0 0 0 0 0,-1 1 0 0 0,1 0 0 0 0,0-1 0 0 0,3 1 0 0 0,-5 0 0 0 0,0 0 0 0 0,0 0 0 0 0,0 0 0 0 0,0 0 0 0 0,0 0 0 0 0,1 0 0 0 0,-1 0 0 0 0,0 0 0 0 0,0 0 0 0 0,0 0 0 0 0,0 0 0 0 0,0 0 0 0 0,1 0 0 0 0,-1 0 0 0 0,0 0 0 0 0,0 0 0 0 0,0 0 0 0 0,0 0 0 0 0,0 0 0 0 0,0 0 0 0 0,1 0 0 0 0,-1 0 0 0 0,0 0 0 0 0,0 1 0 0 0,0-1 0 0 0,0 0 0 0 0,0 0 0 0 0,0 0 0 0 0,0 0 0 0 0,0 0 0 0 0,0 0 0 0 0,1 0 0 0 0,-1 1 0 0 0,0-1 0 0 0,0 0 0 0 0,0 0 0 0 0,0 0 0 0 0,0 5 0 0 0,0-1 0 0 0,0 0 0 0 0,-1 0 0 0 0,1 0 0 0 0,-1 0 0 0 0,0 1 0 0 0,0-1 0 0 0,-1 0 0 0 0,-2 7 0 0 0,-21 37 0 0 0,10-24-220 0 0,-27 34 0 0 0,23-34-473 0 0,-18 31 0 0 0,27-37 638 0 0,1 1 0 0 0,-8 22-1 0 0,7-17 56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0:5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0 579 6072 0 0,'0'0'274'0'0,"2"-1"0"0"0,12-15-166 0 0,-8 10 112 0 0,-1 0 1 0 0,1-1-1 0 0,8-13 0 0 0,168-281 6883 0 0,-156 266-6932 0 0,60-61 1 0 0,-38 45-203 0 0,-28 29-976 0 0,-6 5-4026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5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96 6448 0 0,'0'0'1128'0'0,"0"0"-1039"0"0,-1 0 0 0 0,1-1 0 0 0,0 1 0 0 0,-1-1-1 0 0,1 1 1 0 0,0-1 0 0 0,0 1 0 0 0,-1-1 0 0 0,1 1 0 0 0,0-1 0 0 0,0 1 0 0 0,0-1 0 0 0,0 1 0 0 0,0-1 0 0 0,-1 1 0 0 0,1-1 0 0 0,1 0-48 0 0,0-1 231 0 0,0-1 0 0 0,0 1 0 0 0,1 0 0 0 0,-1-1-1 0 0,1 1 1 0 0,0 0 0 0 0,5-5 1524 0 0,-6 7-1763 0 0,0 0 1 0 0,0-1-1 0 0,0 1 1 0 0,0 0-1 0 0,0-1 1 0 0,0 1 0 0 0,-1-1-1 0 0,1 1 1 0 0,0-1-1 0 0,0 1 1 0 0,0-1-1 0 0,1-1 1 0 0,1 0 165 0 0,0-1 1 0 0,1 1-1 0 0,-1 0 1 0 0,1 0 0 0 0,3-2-1 0 0,8-4 502 0 0,-9 3-689 0 0,1 1 1 0 0,-1 0-1 0 0,1 1 0 0 0,0 0 1 0 0,1 0-1 0 0,-1 0 0 0 0,14-2 0 0 0,-17 4 55 0 0,1 0-1 0 0,0 0 1 0 0,-1 1-1 0 0,1 0 1 0 0,-1 0 0 0 0,1 0-1 0 0,0 1 1 0 0,-1-1-1 0 0,1 1 1 0 0,-1 0-1 0 0,1 0 1 0 0,-1 1-1 0 0,0-1 1 0 0,7 5-1 0 0,-9-5-21 0 0,-1 0 0 0 0,0 0 0 0 0,1 1 0 0 0,-1-1 0 0 0,0 1-1 0 0,0-1 1 0 0,0 1 0 0 0,0-1 0 0 0,0 1 0 0 0,0 0 0 0 0,-1-1 0 0 0,1 1 0 0 0,-1 0 0 0 0,1 0-1 0 0,-1 0 1 0 0,0-1 0 0 0,1 1 0 0 0,-1 0 0 0 0,0 0 0 0 0,0 0 0 0 0,0 0 0 0 0,0-1 0 0 0,-1 1-1 0 0,1 0 1 0 0,0 0 0 0 0,-2 2 0 0 0,1 3-61 0 0,-1 0 1 0 0,0 0-1 0 0,-1-1 0 0 0,0 1 0 0 0,-6 11 0 0 0,-2-3 16 0 0,0-1 0 0 0,0-1 0 0 0,-1 1 0 0 0,-25 20 0 0 0,31-28 0 0 0,-11 10 0 0 0,17-15 0 0 0,-1 0 0 0 0,0-1 0 0 0,1 1 0 0 0,-1 0 0 0 0,0-1 0 0 0,1 1 0 0 0,-1 0 0 0 0,1 0 0 0 0,-1 0 0 0 0,1-1 0 0 0,0 1 0 0 0,-1 0 0 0 0,1 0 0 0 0,0 0 0 0 0,-1 0 0 0 0,1 0 0 0 0,0 0 0 0 0,0 0 0 0 0,0 0 0 0 0,0 0 0 0 0,0 0 0 0 0,0 0 0 0 0,0-1 0 0 0,0 1 0 0 0,0 0 0 0 0,1 0 0 0 0,-1 0 0 0 0,0 0 0 0 0,0 0 0 0 0,1 0 0 0 0,-1 0 0 0 0,1 0 0 0 0,-1-1 0 0 0,2 2 0 0 0,-2 0 0 0 0,4 3 0 0 0,-1 0 0 0 0,1 1 0 0 0,0-1 0 0 0,0-1 0 0 0,1 1 0 0 0,0-1 0 0 0,9 8 0 0 0,17 15 0 0 0,-25-19 0 0 0,-2-4 0 0 0,0 1 0 0 0,0-1 0 0 0,-1 1 0 0 0,4 6 0 0 0,-6-9 0 0 0,-1 0 0 0 0,1 0 0 0 0,0 0 0 0 0,-1 0 0 0 0,1 0 0 0 0,-1 0 0 0 0,1 0 0 0 0,-1 0 0 0 0,0 1 0 0 0,0-1 0 0 0,0 0 0 0 0,0 0 0 0 0,-1 0 0 0 0,1 0 0 0 0,-1 3 0 0 0,0-1 0 0 0,0 1 0 0 0,-1-1 0 0 0,1 1 0 0 0,-1-1 0 0 0,0 0 0 0 0,0 0 0 0 0,-1 0 0 0 0,1 0 0 0 0,-1 0 0 0 0,0 0 0 0 0,0-1 0 0 0,0 0 0 0 0,0 1 0 0 0,0-1 0 0 0,-1 0 0 0 0,0 0 0 0 0,-4 2 0 0 0,-16 4-840 0 0,1-2-1 0 0,-1 0 1 0 0,-1-1-1 0 0,-42 3 1 0 0,32-7-693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6448 0 0,'0'0'482'0'0,"-2"0"-324"0"0,-5 0 16 0 0,6 0 562 0 0,-8 0 2440 0 0,8 0-3173 0 0,-1 1-1 0 0,1-1 0 0 0,0 1 0 0 0,0 0 0 0 0,-1-1 0 0 0,1 1 1 0 0,0 0-1 0 0,0 0 0 0 0,0 0 0 0 0,0 0 0 0 0,0 0 1 0 0,0 0-1 0 0,0 0 0 0 0,0 0 0 0 0,0 0 0 0 0,0 1 1 0 0,1-1-1 0 0,-2 3 0 0 0,0 0-3 0 0,0 0-1 0 0,0 0 1 0 0,0 1-1 0 0,1-1 1 0 0,-2 6 0 0 0,0 12 346 0 0,1-1 0 0 0,1 1 1 0 0,1 0-1 0 0,0-1 0 0 0,5 24 1 0 0,-5-43-276 0 0,0 1 1 0 0,1-1-1 0 0,-1 0 1 0 0,1 1 0 0 0,0-1-1 0 0,0 0 1 0 0,0 1 0 0 0,0-1-1 0 0,0 0 1 0 0,0 0-1 0 0,0 0 1 0 0,1 0 0 0 0,-1 0-1 0 0,1 0 1 0 0,-1 0-1 0 0,1-1 1 0 0,0 1 0 0 0,0-1-1 0 0,0 1 1 0 0,0-1 0 0 0,0 1-1 0 0,0-1 1 0 0,0 0-1 0 0,0 0 1 0 0,0 0 0 0 0,1 0-1 0 0,-1-1 1 0 0,4 2 0 0 0,36 2-71 0 0,-37-4 0 0 0,0 0 0 0 0,1 0 0 0 0,-1-1 0 0 0,0 0 0 0 0,0 0 0 0 0,0 0 0 0 0,0-1 0 0 0,0 1 0 0 0,0-1 0 0 0,0 0 0 0 0,-1-1 0 0 0,6-2 0 0 0,-2 0-602 0 0,0 1 0 0 0,0-1 0 0 0,0-1 1 0 0,-1 0-1 0 0,0 0 0 0 0,13-13 1 0 0,-15 11-4171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09:5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8288 0 0,'-6'7'408'0'0,"3"-3"-356"0"0,1 0 0 0 0,-1 0 0 0 0,1 0 0 0 0,-1 0-1 0 0,1 0 1 0 0,1 1 0 0 0,-1-1 0 0 0,0 1 0 0 0,1-1 0 0 0,0 1 0 0 0,0 6 0 0 0,-8 20 742 0 0,-4 12 307 0 0,2 0 1 0 0,-8 61-1 0 0,3-16 202 0 0,-2 36 535 0 0,8-49-1037 0 0,9-67-953 0 0,0-1-1 0 0,1 1 1 0 0,0-1-1 0 0,0 0 1 0 0,1 1-1 0 0,2 9 1 0 0,-2-11-547 0 0,-1 1-312 0 0,0-6-11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54 6448 0 0,'0'0'585'0'0,"-1"-1"-485"0"0,-4-1-19 0 0,3 1 266 0 0,0-1 0 0 0,0 1-1 0 0,1-1 1 0 0,-1 0-1 0 0,0 0 1 0 0,1 0 0 0 0,-3-4-1 0 0,-1-1 291 0 0,1 4-530 0 0,1 1 1 0 0,-1-1 0 0 0,0 1 0 0 0,0-1 0 0 0,0 1-1 0 0,0 0 1 0 0,0 1 0 0 0,0-1 0 0 0,0 1 0 0 0,-1-1-1 0 0,1 1 1 0 0,0 1 0 0 0,-1-1 0 0 0,1 1-1 0 0,-1-1 1 0 0,1 1 0 0 0,-1 1 0 0 0,-8 0 0 0 0,-5 1 169 0 0,14-2-247 0 0,1 0 0 0 0,0 0 0 0 0,-1 1 0 0 0,1 0 0 0 0,-1-1 0 0 0,1 1 0 0 0,0 0 0 0 0,0 1 0 0 0,-1-1 1 0 0,-4 3-1 0 0,1 1-30 0 0,-1 1 0 0 0,1-1 0 0 0,0 1 0 0 0,1 0 0 0 0,-11 13 0 0 0,-23 39 0 0 0,13-17 0 0 0,23-34 0 0 0,0 0 0 0 0,0 0 0 0 0,0 0 0 0 0,1 1 0 0 0,1 0 0 0 0,-1 0 0 0 0,1-1 0 0 0,0 1 0 0 0,0 10 0 0 0,1-13 0 0 0,1-1 0 0 0,0 1 0 0 0,0-1 0 0 0,1 1 0 0 0,-1-1 0 0 0,1 1 0 0 0,0-1 0 0 0,2 6 0 0 0,-2-8 0 0 0,0 1 0 0 0,0-1 0 0 0,1 1 0 0 0,-1-1 0 0 0,0 0 0 0 0,1 0 0 0 0,0 0 0 0 0,-1 0 0 0 0,1 0 0 0 0,0 0 0 0 0,0 0 0 0 0,0-1 0 0 0,0 1 0 0 0,5 2 0 0 0,-5-3 52 0 0,1 0 1 0 0,0 0 0 0 0,-1 0 0 0 0,1 0 0 0 0,0-1 0 0 0,0 1-1 0 0,0-1 1 0 0,-1 0 0 0 0,1 0 0 0 0,0 0 0 0 0,0 0 0 0 0,0 0 0 0 0,-1-1-1 0 0,1 1 1 0 0,0-1 0 0 0,0 0 0 0 0,-1 0 0 0 0,6-2 0 0 0,-2 0 93 0 0,1-1 1 0 0,-1 1 0 0 0,0-1 0 0 0,-1 0 0 0 0,1-1 0 0 0,7-6 0 0 0,2-5-141 0 0,-1-1 1 0 0,23-36 0 0 0,19-43-11 0 0,-44 73-7 0 0,28-48 1904 0 0,-44 77-1728 0 0,-7 20-165 0 0,2 1 0 0 0,0 0 0 0 0,-5 33 0 0 0,-8 86 0 0 0,16-106-12 0 0,2 0-1 0 0,2 0 0 0 0,1 0 0 0 0,6 43 0 0 0,-3-62-1681 0 0,-1 28 0 0 0,-1-40-693 0 0,0 7-2581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1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9 531 8288 0 0,'-8'10'340'0'0,"8"-10"-334"0"0,0 0 1 0 0,0 0-1 0 0,0 0 1 0 0,0 0-1 0 0,0 0 1 0 0,0 0-1 0 0,0 0 1 0 0,0 0-1 0 0,0 0 1 0 0,0 0-1 0 0,0 1 1 0 0,0-1-1 0 0,0 0 1 0 0,0 0-1 0 0,0 0 1 0 0,0 0 0 0 0,0 0-1 0 0,0 0 1 0 0,0 0-1 0 0,0 0 1 0 0,0 0-1 0 0,0 0 1 0 0,0 0-1 0 0,0 0 1 0 0,0 0-1 0 0,0 0 1 0 0,0 0-1 0 0,0 0 1 0 0,0 0-1 0 0,1 0 1 0 0,-1 0-1 0 0,0 0 1 0 0,0 0-1 0 0,0 0 1 0 0,0 1-1 0 0,0-1 1 0 0,0 0-1 0 0,0 0 1 0 0,0 0-1 0 0,0 0 1 0 0,0 0-1 0 0,0 0 1 0 0,0 0 0 0 0,0 0-1 0 0,0 0 1 0 0,1-1-1 0 0,-1 1 1 0 0,0 0-1 0 0,0 0 1 0 0,0 0-1 0 0,0 0 1 0 0,0 0-1 0 0,0 0 1 0 0,0 0-1 0 0,0 0 1 0 0,0 0-1 0 0,0 0 1 0 0,0 0-1 0 0,0 0 1 0 0,0 0-1 0 0,0 0 1 0 0,0 0-1 0 0,0 0 1 0 0,0 0-1 0 0,0 0 1 0 0,0 0-1 0 0,0 0 1 0 0,1 0-1 0 0,-1-1 1 0 0,20-12 959 0 0,0-7 395 0 0,-1 0-1 0 0,30-42 0 0 0,6-5-267 0 0,84-86 1041 0 0,9-25-3500 0 0,-128 151 854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1:1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38 425 2760 0 0,'0'0'125'0'0,"-2"0"-3"0"0,-23-8-19 0 0,14 5 6771 0 0,12-6-5684 0 0,0 5-1154 0 0,1-1 1 0 0,0 1-1 0 0,0 0 0 0 0,0 0 0 0 0,1 0 0 0 0,-1 0 0 0 0,5-4 0 0 0,3-6 594 0 0,9-14 21 0 0,1 2 1 0 0,2-1-1 0 0,0 2 1 0 0,40-33-1 0 0,-16 15-105 0 0,-20 18-226 0 0,39-29 0 0 0,-12 11-600 0 0,-43 35-76 0 0,7-8-392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2:4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10136 0 0,'0'0'2536'0'0,"0"-1"-2024"0"0,1-10-86 0 0,0 0 0 0 0,1 1 0 0 0,0 0 0 0 0,0-1 0 0 0,1 1 0 0 0,1 0 1 0 0,0 0-1 0 0,9-17 0 0 0,7-8-224 0 0,25-31 0 0 0,-40 59-250 0 0,22-28 44 0 0,2 2 0 0 0,43-39 0 0 0,-11 11 459 0 0,63-53 1150 0 0,-112 106-1605 0 0,-1 0 0 0 0,1 1 0 0 0,13-5 0 0 0,-12 5 0 0 0,0 1 0 0 0,17-14 0 0 0,93-68 0 0 0,-96 72 0 0 0,0 1 0 0 0,54-22 0 0 0,-64 31 0 0 0,8-3 0 0 0,1 0 0 0 0,0 2 0 0 0,31-6 0 0 0,-23 8 0 0 0,51-17 0 0 0,-21 5 0 0 0,80-9 0 0 0,-79 13 0 0 0,4 1 0 0 0,-46 10 477 0 0,11-1-84 0 0,0 1 0 0 0,-1 2 0 0 0,43 4-1 0 0,-21 2-392 0 0,19 3 0 0 0,-33-1 110 0 0,-12-3-944 0 0,45 14 1 0 0,-67-17 852 0 0,0 0 0 0 0,1 0 0 0 0,0-1 1 0 0,-1 0-1 0 0,1 0 0 0 0,0-1 0 0 0,0 0 0 0 0,8-1 0 0 0,-13 1-33 0 0,0 0-1 0 0,1 0 1 0 0,-1 0 0 0 0,0 1-1 0 0,1-1 1 0 0,-1 1 0 0 0,5 1-1 0 0,17 2 909 0 0,-8-3-751 0 0,0 2 0 0 0,0-1 0 0 0,26 9 1 0 0,-35-9-111 0 0,32 14-33 0 0,-32-13 0 0 0,1 1 0 0 0,-2 0 0 0 0,1 0 0 0 0,0 1 0 0 0,-1-1 0 0 0,0 2 0 0 0,10 8 0 0 0,-15-13 0 0 0,5 5 0 0 0,0 0 0 0 0,0 1 0 0 0,0 0 0 0 0,-1 0 0 0 0,8 9 0 0 0,17 24-401 0 0,-23-26 460 0 0,1 0 0 0 0,0 0 0 0 0,20 23 0 0 0,-23-30-33 0 0,0 1 0 0 0,-1 0 0 0 0,0 0-1 0 0,-1 1 1 0 0,6 13 0 0 0,-1-1-16 0 0,-3-7-10 0 0,-1 1 0 0 0,-1 0 0 0 0,0 0 0 0 0,2 27 0 0 0,2 7 0 0 0,-6-41 0 0 0,0 1 0 0 0,-1 0 0 0 0,0 1 0 0 0,0-1 0 0 0,-1 0 0 0 0,0 0 0 0 0,-1 0 0 0 0,-1 12 0 0 0,1-18 1 0 0,0 0 0 0 0,1 0 0 0 0,0 0 0 0 0,0 0-1 0 0,0 7 1 0 0,1 11-70 0 0,-1-20-268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2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3680 0 0,'9'-11'1418'0'0,"0"0"-1"0"0,0 1 1 0 0,20-17 0 0 0,-8 8-331 0 0,-13 13-428 0 0,0-1 0 0 0,13-6 0 0 0,9-9 1190 0 0,-30 22-1834 0 0,0 0 0 0 0,0 0 0 0 0,0 0 0 0 0,0 0 0 0 0,0 0 0 0 0,0 0 0 0 0,0-1 0 0 0,0 1 0 0 0,0 0 1 0 0,0 0-1 0 0,0 0 0 0 0,0 0 0 0 0,1 0 0 0 0,-1 0 0 0 0,0 0 0 0 0,0 0 0 0 0,0 0 0 0 0,0 0 0 0 0,0 0 1 0 0,0-1-1 0 0,0 1 0 0 0,0 0 0 0 0,0 0 0 0 0,0 0 0 0 0,1 0 0 0 0,-1 0 0 0 0,0 0 0 0 0,0 0 0 0 0,0 0 1 0 0,0 0-1 0 0,0 0 0 0 0,0 0 0 0 0,0 0 0 0 0,1 0 0 0 0,-1 0 0 0 0,0 0 0 0 0,0 0 0 0 0,0 0 0 0 0,0 0 1 0 0,0 0-1 0 0,0 0 0 0 0,0 0 0 0 0,0 0 0 0 0,1 0 0 0 0,-1 1 0 0 0,0-1 0 0 0,0 0 0 0 0,0 0 0 0 0,0 0 1 0 0,0 0-1 0 0,0 0 0 0 0,0 0 0 0 0,0 0 0 0 0,0 0 0 0 0,0 0 0 0 0,0 0 0 0 0,0 0 0 0 0,1 1 0 0 0,-1-1 1 0 0,0 0-1 0 0,-2 10 160 0 0,-5 12-231 0 0,-3 0 228 0 0,-19 52 1219 0 0,26-63-1306 0 0,0-1 0 0 0,1 1-1 0 0,0 0 1 0 0,0-1 0 0 0,0 13-1 0 0,3-19-26 0 0,-1-1-1 0 0,1 0 1 0 0,-1 1-1 0 0,1-1 0 0 0,0 0 1 0 0,0 1-1 0 0,1-1 1 0 0,-1 0-1 0 0,0 0 0 0 0,1 0 1 0 0,0 0-1 0 0,0 0 0 0 0,0 0 1 0 0,0-1-1 0 0,0 1 1 0 0,1-1-1 0 0,-1 1 0 0 0,1-1 1 0 0,-1 0-1 0 0,5 3 1 0 0,-2-2-43 0 0,0 0 1 0 0,0 0 0 0 0,1-1 0 0 0,-1 1 0 0 0,1-1-1 0 0,-1 0 1 0 0,1-1 0 0 0,0 1 0 0 0,-1-1 0 0 0,1-1-1 0 0,8 1 1 0 0,49 3-932 0 0,-46 0 557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10136 0 0,'0'0'230'0'0,"1"0"30"0"0,1 0-235 0 0,-1 1-1 0 0,1-1 0 0 0,-1 0 1 0 0,0 1-1 0 0,1-1 0 0 0,-1 1 1 0 0,1 0-1 0 0,-1-1 0 0 0,0 1 1 0 0,2 1-1 0 0,-2-1-12 0 0,0 0 1 0 0,0 0-1 0 0,0-1 1 0 0,1 1-1 0 0,-1 0 0 0 0,0-1 1 0 0,0 1-1 0 0,0-1 1 0 0,1 1-1 0 0,-1-1 0 0 0,0 0 1 0 0,1 0-1 0 0,-1 1 1 0 0,0-1-1 0 0,1 0 0 0 0,-1 0 1 0 0,0 0-1 0 0,0 0 1 0 0,1 0-1 0 0,-1-1 0 0 0,0 1 1 0 0,1 0-1 0 0,1-1 1 0 0,3-2 221 0 0,-1 0 1 0 0,0 0 0 0 0,0 0 0 0 0,0-1-1 0 0,-1 1 1 0 0,1-1 0 0 0,-1 0-1 0 0,0-1 1 0 0,0 1 0 0 0,0-1 0 0 0,0 0-1 0 0,-1 1 1 0 0,0-2 0 0 0,0 1 0 0 0,0 0-1 0 0,-1 0 1 0 0,1-1 0 0 0,-2 0-1 0 0,3-7 1 0 0,1-5 146 0 0,-2 0 0 0 0,0 0 0 0 0,1-25-1 0 0,-3 34-385 0 0,-2-1 0 0 0,1 0 0 0 0,-1 0-1 0 0,0 1 1 0 0,-1-1 0 0 0,0 1 0 0 0,-7-18-1 0 0,9 26 28 0 0,-1 0 0 0 0,1 0 0 0 0,-1 0 0 0 0,1-1 0 0 0,-1 1-1 0 0,0 0 1 0 0,0 0 0 0 0,1 0 0 0 0,-1 0 0 0 0,0 0 0 0 0,0 0-1 0 0,0 1 1 0 0,0-1 0 0 0,0 0 0 0 0,0 0 0 0 0,0 1-1 0 0,0-1 1 0 0,0 1 0 0 0,-1-1 0 0 0,1 1 0 0 0,0-1 0 0 0,0 1-1 0 0,0-1 1 0 0,-2 1 0 0 0,1 0 28 0 0,1 0 0 0 0,0 0-1 0 0,0 1 1 0 0,0-1 0 0 0,0 0 0 0 0,0 1 0 0 0,0-1 0 0 0,-1 1-1 0 0,1-1 1 0 0,0 1 0 0 0,0-1 0 0 0,0 1 0 0 0,1 0-1 0 0,-1 0 1 0 0,0-1 0 0 0,0 1 0 0 0,0 0 0 0 0,0 0 0 0 0,1 0-1 0 0,-1 0 1 0 0,1 0 0 0 0,-1 0 0 0 0,0 0 0 0 0,1 0-1 0 0,-1 0 1 0 0,1 2 0 0 0,-8 22-29 0 0,2-1-1 0 0,0 1 1 0 0,2 0 0 0 0,1 0-1 0 0,1 1 1 0 0,1-1 0 0 0,2 27-1 0 0,0-44 12 0 0,-1 0 0 0 0,1-1-1 0 0,0 1 1 0 0,1 0 0 0 0,0 0-1 0 0,0-1 1 0 0,1 1-1 0 0,0-1 1 0 0,0 0 0 0 0,0 0-1 0 0,1 0 1 0 0,0 0-1 0 0,8 9 1 0 0,-4-6 214 0 0,-4-6-71 0 0,0 0 0 0 0,-1 0 0 0 0,1 0-1 0 0,5 3 1 0 0,-7-6-143 0 0,0 1-1 0 0,0-1 0 0 0,0 0 0 0 0,0-1 1 0 0,0 1-1 0 0,0 0 0 0 0,0-1 0 0 0,0 1 1 0 0,0-1-1 0 0,0 1 0 0 0,0-1 1 0 0,1 0-1 0 0,-1 0 0 0 0,2 0 0 0 0,-1-1-39 0 0,5 1-81 0 0,0 0-1 0 0,0-1 1 0 0,0 0-1 0 0,-1 0 1 0 0,1-1-1 0 0,0 0 1 0 0,-1-1-1 0 0,13-5 1 0 0,28-20-2967 0 0,-21 12-3426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2:4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13824 0 0,'0'0'1388'0'0,"1"-8"-1264"0"0,1 0-106 0 0,1 1 1 0 0,-1-1 0 0 0,1 1 0 0 0,1 0 0 0 0,-1 0 0 0 0,1 0 0 0 0,0 1 0 0 0,1-1 0 0 0,6-7 0 0 0,6-3 327 0 0,31-25 1 0 0,-36 31-240 0 0,-5 5-31 0 0,1 1 0 0 0,0-1 0 0 0,0 2 0 0 0,1-1 0 0 0,-1 1 0 0 0,18-6 1 0 0,-22 8-33 0 0,0 1 0 0 0,0 0 1 0 0,0 0-1 0 0,0 0 0 0 0,0 1 1 0 0,1 0-1 0 0,-1-1 0 0 0,0 1 1 0 0,0 1-1 0 0,0-1 0 0 0,0 1 0 0 0,0-1 1 0 0,0 1-1 0 0,0 0 0 0 0,0 1 1 0 0,0-1-1 0 0,7 4 0 0 0,-8-3-13 0 0,0 0-1 0 0,-1 1 1 0 0,1-1-1 0 0,-1 1 1 0 0,1-1-1 0 0,-1 1 1 0 0,0 0-1 0 0,0 0 1 0 0,0 0-1 0 0,-1 0 1 0 0,1 0-1 0 0,-1 1 1 0 0,3 5-1 0 0,-1 4 4 0 0,0-1 0 0 0,1 19-1 0 0,-4-31-33 0 0,1 10-121 0 0,-1-1-1 0 0,-2 17 0 0 0,-1 7-2247 0 0,3-26 1038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2:4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7920 0 0,'0'0'174'0'0,"5"-8"245"0"0,5-3-285 0 0,0 0 0 0 0,14-10 1 0 0,-5 5 1097 0 0,-1 5-34 0 0,-15 10-809 0 0,-1 0 0 0 0,1-1 0 0 0,0 1 1 0 0,-1-1-1 0 0,0 1 0 0 0,3-3 0 0 0,-5 16-219 0 0,-11 32 59 0 0,7-30-143 0 0,0-1 0 0 0,-2 19 0 0 0,6-28 0 0 0,0 1 0 0 0,0-1 1 0 0,0 1-1 0 0,0-1 0 0 0,1 0 0 0 0,-1 1 0 0 0,1-1 0 0 0,0 0 0 0 0,1 1 1 0 0,-1-1-1 0 0,4 6 0 0 0,0-1-22 0 0,1-1 1 0 0,0 1 0 0 0,0-1-1 0 0,1-1 1 0 0,0 1-1 0 0,0-1 1 0 0,1-1 0 0 0,0 1-1 0 0,0-1 1 0 0,18 10-1 0 0,-21-14-38 0 0,0 1 0 0 0,-1 0 0 0 0,0 1 0 0 0,0-1 0 0 0,0 1 0 0 0,0 0 0 0 0,0 0-1 0 0,-1 0 1 0 0,0 0 0 0 0,1 1 0 0 0,-2-1 0 0 0,1 1 0 0 0,0 0 0 0 0,-1 0 0 0 0,0 0-1 0 0,3 10 1 0 0,-5-11-29 0 0,1 1-1 0 0,0-1 0 0 0,-1 0 1 0 0,0 0-1 0 0,0 1 0 0 0,-1-1 0 0 0,1 0 1 0 0,-1 1-1 0 0,0-1 0 0 0,0 0 1 0 0,0 0-1 0 0,0 0 0 0 0,-1 0 1 0 0,0 0-1 0 0,0 0 0 0 0,0 0 1 0 0,0-1-1 0 0,0 1 0 0 0,-1-1 1 0 0,0 1-1 0 0,-4 3 0 0 0,-3 3-444 0 0,0-1 0 0 0,-1 0 0 0 0,-17 11 0 0 0,13-12-166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4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4 111 11976 0 0,'0'-3'266'0'0,"-2"-6"12"0"0,1 0-1 0 0,1-15 0 0 0,0 14-147 0 0,1 0 0 0 0,0 1 0 0 0,1-1 0 0 0,4-15 0 0 0,-6 23 356 0 0,1 2-402 0 0,0 1 0 0 0,0-1 0 0 0,0 0 0 0 0,0 0 1 0 0,-1 1-1 0 0,1-1 0 0 0,0 0 0 0 0,0 1 0 0 0,-1-1 0 0 0,1 1 0 0 0,0-1 0 0 0,-1 1 0 0 0,1-1 0 0 0,0 1 0 0 0,-1-1 0 0 0,1 1 0 0 0,-1 0 0 0 0,1-1 0 0 0,-1 1 0 0 0,1 0 0 0 0,-1-1 0 0 0,1 1 0 0 0,-1 1 1 0 0,8 21 258 0 0,-7-19-147 0 0,38 181 2223 0 0,-17 2-857 0 0,-20-172-1447 0 0,27 356 221 0 0,-19-225-137 0 0,-8-22 28 0 0,-3-101-881 0 0,-1-1 1 0 0,-1 0-1 0 0,-8 32 0 0 0,4-39-6212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4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84 10592 0 0,'-2'-1'488'0'0,"1"1"-435"0"0,0-1 1 0 0,-1 1 0 0 0,1-1 0 0 0,0 0 0 0 0,0 1-1 0 0,0-1 1 0 0,0 0 0 0 0,-1 0 0 0 0,1 0-1 0 0,0 0 1 0 0,-1-1 0 0 0,2 2-25 0 0,0-1-1 0 0,0 1 1 0 0,0 0 0 0 0,0 0-1 0 0,0 0 1 0 0,0-1 0 0 0,0 1-1 0 0,0 0 1 0 0,0 0-1 0 0,-1-1 1 0 0,1 1 0 0 0,0 0-1 0 0,0 0 1 0 0,0 0 0 0 0,0-1-1 0 0,0 1 1 0 0,1 0 0 0 0,-1 0-1 0 0,0-1 1 0 0,0 1 0 0 0,0 0-1 0 0,0 0 1 0 0,0 0-1 0 0,0-1 1 0 0,0 1 0 0 0,0 0-1 0 0,0 0 1 0 0,1 0 0 0 0,-1-1-1 0 0,0 1 1 0 0,0 0 0 0 0,0 0-1 0 0,0 0 1 0 0,1 0 0 0 0,-1-1-1 0 0,0 1 1 0 0,0 0 0 0 0,0 0-1 0 0,0 0 1 0 0,1 0-1 0 0,-1 0 1 0 0,0 0 0 0 0,1 0-1 0 0,9-4 1026 0 0,-9 3-823 0 0,87-24 4136 0 0,47 0-2759 0 0,-102 20-1543 0 0,1 2 1 0 0,-1 1 0 0 0,1 2 0 0 0,0 1 0 0 0,41 8-1 0 0,-22 2-3118 0 0,-31-4-3429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4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11976 0 0,'7'24'419'0'0,"-4"-15"-273"0"0,0 0 0 0 0,0-1 0 0 0,0 1 0 0 0,1-1 1 0 0,5 8-1 0 0,-5-10 26 0 0,0-1 1 0 0,0 0-1 0 0,1 0 0 0 0,-1 0 1 0 0,1-1-1 0 0,0 1 1 0 0,0-1-1 0 0,1 0 1 0 0,-1-1-1 0 0,1 1 1 0 0,0-1-1 0 0,11 5 1 0 0,-12-7-44 0 0,-1 0 1 0 0,1 0-1 0 0,0 0 1 0 0,-1-1-1 0 0,1 1 1 0 0,0-1-1 0 0,-1 0 0 0 0,1 0 1 0 0,0-1-1 0 0,-1 1 1 0 0,1-1-1 0 0,-1 0 1 0 0,1-1-1 0 0,-1 1 1 0 0,1-1-1 0 0,-1 1 1 0 0,0-1-1 0 0,0-1 1 0 0,5-2-1 0 0,1-3 146 0 0,0 0-1 0 0,0 0 0 0 0,-1-1 0 0 0,0-1 0 0 0,0 1 0 0 0,-1-1 1 0 0,0-1-1 0 0,-1 1 0 0 0,8-18 0 0 0,-5 9-52 0 0,-2 0-1 0 0,0-1 1 0 0,-2 0 0 0 0,0 0 0 0 0,3-23-1 0 0,-7 35-114 0 0,-1 0 1 0 0,0-1-1 0 0,-1 1 0 0 0,0-1 0 0 0,0 0 0 0 0,-3-12 0 0 0,3 19-86 0 0,-1 0 0 0 0,1 0 0 0 0,-1-1-1 0 0,0 1 1 0 0,1 0 0 0 0,-1 0 0 0 0,0 0-1 0 0,0 0 1 0 0,-1 0 0 0 0,1 0 0 0 0,0 0-1 0 0,-1 0 1 0 0,1 1 0 0 0,-1-1 0 0 0,1 0-1 0 0,-1 1 1 0 0,0-1 0 0 0,1 1 0 0 0,-1 0-1 0 0,0 0 1 0 0,0-1 0 0 0,0 1 0 0 0,0 1 0 0 0,0-1-1 0 0,-1 0 1 0 0,1 0 0 0 0,0 1 0 0 0,-4-1-1 0 0,0 0-95 0 0,-1 1 0 0 0,1 0 1 0 0,-1 0-1 0 0,1 0 0 0 0,0 1 0 0 0,-1 0 0 0 0,1 1 0 0 0,0-1 0 0 0,0 1 0 0 0,0 0 0 0 0,0 1 0 0 0,-10 5 0 0 0,6-2-171 0 0,0 1 0 0 0,1 0 0 0 0,0 0 0 0 0,0 1 0 0 0,1 0 0 0 0,-9 13 0 0 0,-4 5-1266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4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6 122 13104 0 0,'0'0'1185'0'0,"-1"-1"-977"0"0,0-1-170 0 0,1 1 0 0 0,-1-1 1 0 0,1 0-1 0 0,-1 1 0 0 0,1-1 0 0 0,-1 0 1 0 0,1 1-1 0 0,0-1 0 0 0,0 0 0 0 0,0 0 0 0 0,0 1 1 0 0,0-1-1 0 0,0 0 0 0 0,0 0 0 0 0,1 1 1 0 0,-1-1-1 0 0,0 0 0 0 0,1 1 0 0 0,0-3 1 0 0,1 1 180 0 0,0 0 1 0 0,0-1 0 0 0,0 1 0 0 0,1 0-1 0 0,-1 0 1 0 0,1 1 0 0 0,-1-1 0 0 0,6-3-1 0 0,1-1 215 0 0,1 0-1 0 0,0 1 0 0 0,1 0 1 0 0,19-7-1 0 0,-21 10-334 0 0,-1 0 0 0 0,1 0-1 0 0,0 1 1 0 0,0 0 0 0 0,0 1-1 0 0,0 0 1 0 0,1 0 0 0 0,-1 1-1 0 0,0 0 1 0 0,13 3 0 0 0,-16-2-48 0 0,-1 0 1 0 0,0 1 0 0 0,1 0-1 0 0,-1 0 1 0 0,0 0-1 0 0,0 0 1 0 0,0 1-1 0 0,0 0 1 0 0,0 0-1 0 0,-1 1 1 0 0,1-1 0 0 0,-1 1-1 0 0,0 0 1 0 0,0 0-1 0 0,0 0 1 0 0,-1 1-1 0 0,0-1 1 0 0,4 7-1 0 0,-4-5-51 0 0,0-1 0 0 0,-1 0 0 0 0,0 1 0 0 0,0-1 0 0 0,-1 1 0 0 0,1-1 0 0 0,-1 1 0 0 0,0 0 0 0 0,-1-1 0 0 0,1 1 0 0 0,-1 0 0 0 0,-1 0 0 0 0,1 0 0 0 0,-1-1 0 0 0,0 1 0 0 0,0 0 0 0 0,-2 6 0 0 0,-1-2 0 0 0,0 1 0 0 0,0-1 0 0 0,-1 0 0 0 0,-1 0 0 0 0,0 0 0 0 0,0-1 0 0 0,-15 17 0 0 0,16-22 3 0 0,1-1-1 0 0,0 1 1 0 0,-1-1-1 0 0,0-1 1 0 0,0 1-1 0 0,0 0 1 0 0,0-1-1 0 0,0 0 0 0 0,0 0 1 0 0,-1-1-1 0 0,1 0 1 0 0,0 0-1 0 0,-1 0 1 0 0,1 0-1 0 0,-1-1 1 0 0,0 0-1 0 0,1 0 1 0 0,-11-2-1 0 0,-29-11 746 0 0,29 8-483 0 0,-23-5-1 0 0,32 8-205 0 0,7 3-56 0 0,-1-1 0 0 0,1 0 1 0 0,0 0-1 0 0,-1 1 0 0 0,1-1 0 0 0,0 0 0 0 0,-1 0 1 0 0,1 1-1 0 0,0-1 0 0 0,0 0 0 0 0,-1 1 0 0 0,1-1 1 0 0,0 0-1 0 0,0 1 0 0 0,0-1 0 0 0,-1 1 0 0 0,1-1 1 0 0,0 0-1 0 0,0 1 0 0 0,0-1 0 0 0,0 1 0 0 0,0 0 3 0 0,-6 24 80 0 0,1 0 0 0 0,1 0 0 0 0,2 1 0 0 0,0 45 0 0 0,0 7-448 0 0,3 72-587 0 0,1-104-626 0 0,-2 2-5803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4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2 307 13328 0 0,'0'2'298'0'0,"0"7"-135"0"0,-1-7-113 0 0,1 1 0 0 0,0-1 0 0 0,0 0 0 0 0,0 0 0 0 0,0 1 1 0 0,0-1-1 0 0,1 0 0 0 0,-1 0 0 0 0,1 1 0 0 0,-1-1 0 0 0,1 0 0 0 0,0 0 1 0 0,0 0-1 0 0,0 0 0 0 0,0 0 0 0 0,0 0 0 0 0,0 0 0 0 0,1 0 0 0 0,2 2 1 0 0,-1-1 71 0 0,0 0 1 0 0,0-1 0 0 0,0 0-1 0 0,1 1 1 0 0,-1-1 0 0 0,1 0 0 0 0,0-1-1 0 0,-1 1 1 0 0,1-1 0 0 0,0 0-1 0 0,0 0 1 0 0,0 0 0 0 0,0 0 0 0 0,0 0-1 0 0,0-1 1 0 0,0 0 0 0 0,0 0-1 0 0,0 0 1 0 0,7-1 0 0 0,-5 0 80 0 0,0-1 1 0 0,-1 1-1 0 0,1-1 1 0 0,0 0-1 0 0,-1 0 0 0 0,0-1 1 0 0,1 1-1 0 0,-1-1 1 0 0,0-1-1 0 0,0 1 1 0 0,-1-1-1 0 0,1 1 1 0 0,5-7-1 0 0,2-4 240 0 0,-1 0 0 0 0,0-1 0 0 0,-1 0 0 0 0,0-1 0 0 0,-2 0 0 0 0,9-21 0 0 0,-11 23-410 0 0,-2 0 1 0 0,1 0-1 0 0,-2 0 0 0 0,0-1 1 0 0,-1 1-1 0 0,0-1 1 0 0,-1 0-1 0 0,-1-17 0 0 0,-1 29-32 0 0,1 0-1 0 0,0 0 0 0 0,-1 0 1 0 0,1 0-1 0 0,-1 0 0 0 0,0 0 1 0 0,0 0-1 0 0,0 0 0 0 0,-1 0 1 0 0,1 0-1 0 0,-1 1 1 0 0,1-1-1 0 0,-1 0 0 0 0,0 1 1 0 0,0 0-1 0 0,0-1 0 0 0,0 1 1 0 0,-1 0-1 0 0,1 0 0 0 0,0 0 1 0 0,-1 0-1 0 0,0 1 0 0 0,1-1 1 0 0,-1 0-1 0 0,0 1 0 0 0,0 0 1 0 0,0 0-1 0 0,0 0 1 0 0,0 0-1 0 0,0 0 0 0 0,-5 0 1 0 0,1 0-12 0 0,0 1 0 0 0,0 0 0 0 0,0 0 0 0 0,-1 0 1 0 0,1 1-1 0 0,0 0 0 0 0,0 0 0 0 0,0 1 0 0 0,0 0 0 0 0,0 0 1 0 0,0 1-1 0 0,-9 5 0 0 0,7-3-147 0 0,2-2-136 0 0,0 1 0 0 0,1 0-1 0 0,0 0 1 0 0,-9 8 0 0 0,-5 11-716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4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13824 0 0,'0'0'1388'0'0,"0"1"-1276"0"0,12 33 387 0 0,-1 1 0 0 0,-3 0 0 0 0,0 1 0 0 0,-2 0 0 0 0,-2 0 0 0 0,-1 72 0 0 0,-9 1-204 0 0,-20 109 0 0 0,-26 147-1008 0 0,49-347-14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41 10104 0 0,'0'0'230'0'0,"-8"5"309"0"0,4-4-466 0 0,0 1 0 0 0,-1-1 0 0 0,2 1 0 0 0,-1 0 0 0 0,0 1 0 0 0,0-1 0 0 0,1 1 0 0 0,-1 0 0 0 0,1-1 0 0 0,0 2 0 0 0,0-1 0 0 0,0 0 1 0 0,0 1-1 0 0,0-1 0 0 0,1 1 0 0 0,0 0 0 0 0,-1-1 0 0 0,2 1 0 0 0,-1 0 0 0 0,0 1 0 0 0,1-1 0 0 0,-2 5 0 0 0,-2 18 850 0 0,0 0 1 0 0,2 1-1 0 0,1-1 1 0 0,2 52-1 0 0,1-75-846 0 0,0 18 340 0 0,2-1 0 0 0,0 1 1 0 0,10 28-1 0 0,-12-45-391 0 0,1-1 1 0 0,-1 1-1 0 0,1 0 0 0 0,0-1 1 0 0,1 0-1 0 0,-1 1 0 0 0,1-1 1 0 0,0 0-1 0 0,0 0 0 0 0,0-1 1 0 0,0 1-1 0 0,1-1 0 0 0,-1 1 1 0 0,1-1-1 0 0,0 0 0 0 0,0 0 1 0 0,0-1-1 0 0,0 1 0 0 0,1-1 1 0 0,-1 0-1 0 0,6 2 0 0 0,-6-4 50 0 0,-1 1 0 0 0,1-1 0 0 0,0 0 0 0 0,0 0 0 0 0,0 0 0 0 0,0-1 0 0 0,-1 1 0 0 0,1-1 0 0 0,0 0 0 0 0,0 0 0 0 0,-1 0 0 0 0,6-2 0 0 0,-2-1 99 0 0,0 1-1 0 0,1-1 1 0 0,-1 0 0 0 0,11-9 0 0 0,-2-2 135 0 0,0 0 0 0 0,-2-1 0 0 0,25-33 0 0 0,27-59 331 0 0,-52 79-504 0 0,11-34 1 0 0,-20 49-140 0 0,-3 8 2 0 0,0 1 0 0 0,0-1 0 0 0,-1 0 0 0 0,0 0 0 0 0,0 1 0 0 0,-1-1 0 0 0,0 0 0 0 0,0 0-1 0 0,0 0 1 0 0,-1 0 0 0 0,-2-11 0 0 0,2 13 1 0 0,0 0 0 0 0,0 0-1 0 0,-1 0 1 0 0,0 1 0 0 0,1-1 0 0 0,-1 1-1 0 0,-1-1 1 0 0,1 1 0 0 0,0 0 0 0 0,-1 0 0 0 0,0 0-1 0 0,0 0 1 0 0,0 0 0 0 0,0 1 0 0 0,0-1-1 0 0,0 1 1 0 0,0 0 0 0 0,-6-3 0 0 0,-1 1-10 0 0,0 0 0 0 0,0 1 1 0 0,-1 0-1 0 0,1 1 0 0 0,-1 0 0 0 0,1 1 1 0 0,-1 0-1 0 0,1 1 0 0 0,-1 0 1 0 0,0 0-1 0 0,0 1 0 0 0,1 1 0 0 0,-1-1 1 0 0,1 2-1 0 0,-11 3 0 0 0,2 1-324 0 0,1 0 0 0 0,0 1 0 0 0,0 1-1 0 0,1 0 1 0 0,1 2 0 0 0,-1 0 0 0 0,-20 18-1 0 0,30-22-246 0 0,0 1 0 0 0,0 0-1 0 0,-7 11 1 0 0,0 0-1219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5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830 113 8288 0 0,'-10'-12'825'0'0,"8"10"-747"0"0,-1-1-1 0 0,1 1 1 0 0,0 0 0 0 0,-1-1-1 0 0,0 1 1 0 0,1 0-1 0 0,-1 0 1 0 0,0 1 0 0 0,0-1-1 0 0,0 1 1 0 0,0-1-1 0 0,0 1 1 0 0,-1 0 0 0 0,1 0-1 0 0,0 0 1 0 0,0 1-1 0 0,-1-1 1 0 0,1 1 0 0 0,-5 0-1 0 0,-2-1 258 0 0,-1 1-1 0 0,1 1 0 0 0,-1 0 1 0 0,1 0-1 0 0,-12 4 1 0 0,12-3-131 0 0,0 1 1 0 0,0 0 0 0 0,0 1 0 0 0,1-1 0 0 0,0 2-1 0 0,0-1 1 0 0,0 2 0 0 0,0-1 0 0 0,-11 10 0 0 0,-4 6 287 0 0,14-13-231 0 0,-1 1 0 0 0,2 1 0 0 0,-13 14 0 0 0,-33 58 1066 0 0,48-72-1048 0 0,2 1 0 0 0,0 0 1 0 0,0 1-1 0 0,1-1 0 0 0,-6 24 0 0 0,10-31-261 0 0,-1 0 0 0 0,1 0-1 0 0,-1 0 1 0 0,1 0 0 0 0,1 0 0 0 0,-1-1-1 0 0,0 1 1 0 0,1 0 0 0 0,2 8 0 0 0,-2-11-19 0 0,-1 1 1 0 0,1-1-1 0 0,0 0 1 0 0,-1 1 0 0 0,1-1-1 0 0,0 0 1 0 0,0 0-1 0 0,0 1 1 0 0,0-1-1 0 0,0 0 1 0 0,0 0-1 0 0,1 0 1 0 0,-1 0 0 0 0,0 0-1 0 0,0-1 1 0 0,1 1-1 0 0,-1 0 1 0 0,1 0-1 0 0,-1-1 1 0 0,1 1-1 0 0,-1-1 1 0 0,1 1 0 0 0,-1-1-1 0 0,1 0 1 0 0,-1 0-1 0 0,1 0 1 0 0,2 0-1 0 0,1 0 56 0 0,1-1-1 0 0,0 0 0 0 0,-1 0 0 0 0,1 0 0 0 0,-1-1 1 0 0,1 0-1 0 0,-1 0 0 0 0,0 0 0 0 0,0-1 0 0 0,0 0 0 0 0,0 0 1 0 0,8-7-1 0 0,2-2 339 0 0,0-2-1 0 0,17-20 1 0 0,21-25-246 0 0,-6 8-138 0 0,79-112 0 0 0,-116 148-9 0 0,1-1 0 0 0,14-32 0 0 0,-63 95 0 0 0,-169 307 0 0 0,162-271 0 0 0,29-54 0 0 0,-138 242 0 0 0,109-201 0 0 0,-93 113 0 0 0,127-170 206 0 0,-1 0 0 0 0,-1 0-1 0 0,0-1 1 0 0,0-1 0 0 0,-1 0 0 0 0,-26 14-1 0 0,38-24-232 0 0,-1 0 0 0 0,1 0 0 0 0,-1 0 0 0 0,1 0 1 0 0,-1 0-1 0 0,0-1 0 0 0,1 1 0 0 0,-1-1 0 0 0,0 1 0 0 0,0-1 0 0 0,1 0 0 0 0,-1 0 0 0 0,0-1 0 0 0,0 1 0 0 0,1 0 0 0 0,-1-1 0 0 0,0 0 0 0 0,1 0 0 0 0,-1 1 0 0 0,1-2 0 0 0,-1 1 0 0 0,1 0 0 0 0,-1 0 0 0 0,1-1 0 0 0,0 1 0 0 0,0-1 0 0 0,0 0 0 0 0,0 0 0 0 0,-4-3 0 0 0,4 1-14 0 0,-1 1 0 0 0,1-1 0 0 0,-1 0 0 0 0,1 1-1 0 0,0-1 1 0 0,1 0 0 0 0,-1 0 0 0 0,1 0 0 0 0,-1-1-1 0 0,1 1 1 0 0,1 0 0 0 0,-1 0 0 0 0,0-1-1 0 0,1 1 1 0 0,0 0 0 0 0,0-1 0 0 0,0 1 0 0 0,2-6-1 0 0,2-8-1200 0 0,2 1-1 0 0,0-1 0 0 0,9-18 1 0 0,2 4-4899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 0 0,'0'0'619'0'0,"0"3"139"0"0,1 20 1073 0 0,7 37-1 0 0,1 8-820 0 0,3 79 532 0 0,9 149 908 0 0,-20-249-2092 0 0,10 317 1731 0 0,-2-289-1915 0 0,-3-42-5151 0 0,-6-23-307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5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4 503 17503 0 0,'0'0'1336'0'0,"-4"-11"-848"0"0,8-1-392 0 0,-1-8-96 0 0,5 1 0 0 0,-4-6 0 0 0,-1 6 0 0 0,0-1 0 0 0,4-3 0 0 0,0-1 0 0 0,-4 1-1208 0 0,2-2-264 0 0,-3-21-47 0 0,-2 7-17 0 0</inkml:trace>
  <inkml:trace contextRef="#ctx0" brushRef="#br0" timeOffset="1">92 0 10136 0 0,'0'0'1056'0'0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5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15664 0 0,'-40'58'1075'0'0,"28"-42"-956"0"0,0 0 0 0 0,1 1 1 0 0,1 0-1 0 0,1 1 0 0 0,-12 29 0 0 0,21-44-92 0 0,-4 7 247 0 0,1 1 0 0 0,0-1 1 0 0,1 1-1 0 0,-1 19 0 0 0,3-27-253 0 0,-1-1-1 0 0,2 1 1 0 0,-1-1-1 0 0,0 1 0 0 0,1-1 1 0 0,-1 1-1 0 0,1-1 1 0 0,-1 1-1 0 0,1-1 0 0 0,0 1 1 0 0,0-1-1 0 0,0 0 1 0 0,1 0-1 0 0,-1 0 0 0 0,0 1 1 0 0,1-1-1 0 0,0 0 0 0 0,-1-1 1 0 0,1 1-1 0 0,0 0 1 0 0,0 0-1 0 0,0-1 0 0 0,0 1 1 0 0,0-1-1 0 0,0 0 1 0 0,1 0-1 0 0,2 2 0 0 0,-3-2-20 0 0,1 0 0 0 0,0-1 0 0 0,0 1 0 0 0,0 0 0 0 0,0-1 0 0 0,0 0 0 0 0,0 1 0 0 0,0-1 0 0 0,0-1 0 0 0,0 1 0 0 0,0 0 0 0 0,0-1 0 0 0,4 0 0 0 0,3-3 0 0 0,1 0 0 0 0,13-7 0 0 0,4-2 0 0 0,-15 8-53 0 0,26-11-5237 0 0,-14 0-758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5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16 358 11976 0 0,'0'0'576'0'0,"15"-7"149"0"0,-7 3-300 0 0,1 0 0 0 0,0 0 0 0 0,0 1 0 0 0,0 0 0 0 0,0 1 1 0 0,1 0-1 0 0,-1 1 0 0 0,14-1 0 0 0,-6 0 219 0 0,-12 2-439 0 0,1 0-1 0 0,-1 0 1 0 0,0 0-1 0 0,0 1 1 0 0,1-1-1 0 0,-1 2 1 0 0,0-1-1 0 0,0 0 1 0 0,8 4-1 0 0,-10-4-92 0 0,0 1-1 0 0,0-1 0 0 0,0 1 1 0 0,0 0-1 0 0,0 0 0 0 0,0 0 1 0 0,-1 0-1 0 0,1 0 0 0 0,-1 0 1 0 0,1 1-1 0 0,-1-1 1 0 0,0 1-1 0 0,0 0 0 0 0,0 0 1 0 0,2 4-1 0 0,-3-4-95 0 0,0 0 0 0 0,-1 0 0 0 0,1 0 0 0 0,-1 0 0 0 0,0 0 0 0 0,0 0 0 0 0,0 0 0 0 0,0 0 0 0 0,0 0 0 0 0,-1 0 0 0 0,0 0 0 0 0,1 0 0 0 0,-1-1-1 0 0,0 1 1 0 0,0 0 0 0 0,-1 0 0 0 0,1-1 0 0 0,0 1 0 0 0,-1-1 0 0 0,-2 3 0 0 0,-3 5-41 0 0,0 0-1 0 0,-1-1 1 0 0,-13 11-1 0 0,9-10-87 0 0,-22 14 0 0 0,23-17 92 0 0,0 1 1 0 0,-16 15-1 0 0,11-8 21 0 0,8-8 0 0 0,1 0 0 0 0,0 0 0 0 0,1 0 0 0 0,0 1 0 0 0,0 0 0 0 0,0 0 0 0 0,-4 11 0 0 0,2-4-2 0 0,6-12 80 0 0,0 0-1 0 0,0-1 1 0 0,1 1-1 0 0,-1 0 1 0 0,1 0-1 0 0,0 0 0 0 0,0 0 1 0 0,0 0-1 0 0,0 0 1 0 0,1 0-1 0 0,-1 0 1 0 0,1 0-1 0 0,0 0 1 0 0,0 1-1 0 0,0-1 0 0 0,0 0 1 0 0,1 4-1 0 0,0-5-52 0 0,-1 1-1 0 0,1-1 0 0 0,0 0 1 0 0,0 0-1 0 0,0 0 0 0 0,0 0 1 0 0,0 0-1 0 0,0 0 0 0 0,1 0 1 0 0,-1 0-1 0 0,1-1 0 0 0,-1 1 0 0 0,1 0 1 0 0,-1-1-1 0 0,1 1 0 0 0,0-1 1 0 0,0 0-1 0 0,0 0 0 0 0,0 1 1 0 0,0-1-1 0 0,0-1 0 0 0,0 1 1 0 0,0 0-1 0 0,5 1 0 0 0,-1-2-24 0 0,0 0 0 0 0,1 0 0 0 0,-1-1 0 0 0,0 0 0 0 0,1 0 0 0 0,-1 0 0 0 0,10-4 0 0 0,25-9-281 0 0,72-22-5015 0 0,-86 29 3402 0 0</inkml:trace>
  <inkml:trace contextRef="#ctx0" brushRef="#br0" timeOffset="1">695 0 15552 0 0,'0'0'1786'0'0,"0"4"-1073"0"0,-73 274 3994 0 0,-4 21-4119 0 0,68-249-1622 0 0,-3 65 0 0 0,7-70-6612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3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313 125 7280 0 0,'0'0'332'0'0,"-1"-1"-4"0"0,-1 0-287 0 0,1 0 1 0 0,-1 0-1 0 0,1 0 0 0 0,-1 1 1 0 0,0-1-1 0 0,1 0 1 0 0,-1 1-1 0 0,1-1 1 0 0,-1 1-1 0 0,0 0 1 0 0,0-1-1 0 0,-2 1 0 0 0,-4-1 387 0 0,4 1-251 0 0,-1 0 0 0 0,1 0 0 0 0,-1 0-1 0 0,1 0 1 0 0,-1 1 0 0 0,1-1-1 0 0,0 1 1 0 0,-1 1 0 0 0,1-1 0 0 0,0 0-1 0 0,0 1 1 0 0,-1 0 0 0 0,1 0 0 0 0,0 0-1 0 0,1 0 1 0 0,-1 1 0 0 0,0 0 0 0 0,1 0-1 0 0,-6 6 1 0 0,-5 5 29 0 0,1 2 0 0 0,1-1 0 0 0,-13 22 0 0 0,20-29-129 0 0,-13 21 71 0 0,2 0 0 0 0,1 1 0 0 0,1 1 0 0 0,2 1-1 0 0,1 0 1 0 0,2 0 0 0 0,1 1 0 0 0,1 0 0 0 0,2 0-1 0 0,1 1 1 0 0,2-1 0 0 0,1 1 0 0 0,2 0 0 0 0,9 66 0 0 0,-6-84-69 0 0,1 0 0 0 0,0-1 0 0 0,1 1 0 0 0,1-2 0 0 0,0 1 0 0 0,1-1 0 0 0,12 18 0 0 0,-16-26-27 0 0,1-1 1 0 0,-1 1-1 0 0,1-1 1 0 0,0 0 0 0 0,0-1-1 0 0,1 1 1 0 0,-1-1-1 0 0,1 0 1 0 0,0-1 0 0 0,0 1-1 0 0,0-1 1 0 0,0 0-1 0 0,8 2 1 0 0,-9-4 18 0 0,-1 0 0 0 0,1 0 0 0 0,-1 0 0 0 0,1 0 0 0 0,0-1 0 0 0,-1 0 0 0 0,1 0 0 0 0,0 0 0 0 0,0 0 0 0 0,-1-1 0 0 0,1 0 0 0 0,-1 0-1 0 0,1 0 1 0 0,-1 0 0 0 0,1-1 0 0 0,-1 0 0 0 0,0 0 0 0 0,1 0 0 0 0,-1 0 0 0 0,4-4 0 0 0,7-6 256 0 0,0-2 0 0 0,0 0 0 0 0,-1-1 0 0 0,-1 0 0 0 0,-1-1 0 0 0,0-1 0 0 0,18-34 0 0 0,-2-5 278 0 0,24-75 1 0 0,-43 103-561 0 0,0 0-1 0 0,-2 0 1 0 0,-2-1 0 0 0,0 0 0 0 0,-2 0 0 0 0,-1 0 0 0 0,-1 0 0 0 0,-2 0 0 0 0,-1-1 0 0 0,-1 1-1 0 0,-8-30 1 0 0,6 32-22 0 0,-1 0-1 0 0,-2 1 1 0 0,-15-37-1 0 0,19 56-15 0 0,1 0-1 0 0,-1 0 1 0 0,-1 0-1 0 0,1 1 1 0 0,-1-1-1 0 0,0 1 1 0 0,0 0 0 0 0,-1 1-1 0 0,0-1 1 0 0,0 1-1 0 0,0 0 1 0 0,-1 1-1 0 0,0-1 1 0 0,0 1-1 0 0,0 1 1 0 0,-10-5 0 0 0,8 5-17 0 0,-1 0 0 0 0,1 1 0 0 0,-1 0 0 0 0,0 0 0 0 0,0 1 0 0 0,1 0 0 0 0,-1 1 0 0 0,0 0 0 0 0,-16 3 0 0 0,13-1-325 0 0,0 1 0 0 0,-1 1-1 0 0,1 0 1 0 0,0 1 0 0 0,1 1-1 0 0,-17 9 1 0 0,1 1-796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0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73 285 10048 0 0,'-1'2'462'0'0,"-5"12"-283"0"0,0 1 0 0 0,0 0 0 0 0,-4 25 0 0 0,-5 50 244 0 0,5-27 293 0 0,-8 43 1680 0 0,21-129 637 0 0,22-115-681 0 0,-5 70-1726 0 0,47-103 0 0 0,-56 145-565 0 0,2 0 0 0 0,1 0-1 0 0,1 2 1 0 0,1 0 0 0 0,1 0 0 0 0,23-22-1 0 0,-37 42-69 0 0,1 1-1 0 0,0-1 1 0 0,0 1-1 0 0,1 0 1 0 0,-1 1-1 0 0,1-1 1 0 0,-1 1-1 0 0,1 0 1 0 0,6-2-1 0 0,-8 3-120 0 0,0 0-1 0 0,0 0 1 0 0,0 1-1 0 0,0 0 1 0 0,0-1-1 0 0,0 1 1 0 0,0 0 0 0 0,1 1-1 0 0,-1-1 1 0 0,0 0-1 0 0,0 1 1 0 0,0 0-1 0 0,0-1 1 0 0,0 1-1 0 0,0 1 1 0 0,3 1-1 0 0,8 5-4683 0 0,-3-1-1514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0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60 627 11576 0 0,'-9'17'418'0'0,"1"1"1"0"0,-10 27 0 0 0,16-38-422 0 0,-4 8 55 0 0,2 0-1 0 0,-1 1 1 0 0,-1 15-1 0 0,5-23 158 0 0,1 0 0 0 0,-1 0-1 0 0,1 0 1 0 0,1 0-1 0 0,0 0 1 0 0,0-1 0 0 0,0 1-1 0 0,4 9 1 0 0,-5-15-149 0 0,1 0 1 0 0,-1-1-1 0 0,1 1 0 0 0,0-1 1 0 0,0 1-1 0 0,0-1 0 0 0,0 1 1 0 0,0-1-1 0 0,0 1 0 0 0,0-1 1 0 0,0 0-1 0 0,0 0 0 0 0,1 1 1 0 0,-1-1-1 0 0,0 0 0 0 0,1 0 1 0 0,-1 0-1 0 0,1-1 0 0 0,0 1 1 0 0,-1 0-1 0 0,1 0 0 0 0,0-1 1 0 0,-1 1-1 0 0,3-1 0 0 0,-2 1 13 0 0,1-1 0 0 0,-1 0 0 0 0,0 0 0 0 0,1 0 0 0 0,-1-1 0 0 0,0 1 1 0 0,1-1-1 0 0,-1 1 0 0 0,0-1 0 0 0,0 0 0 0 0,0 1 0 0 0,1-1 0 0 0,-1 0 0 0 0,0 0 0 0 0,0-1 0 0 0,0 1 0 0 0,-1 0 0 0 0,4-3 0 0 0,8-9 324 0 0,0-1 0 0 0,-1 0-1 0 0,14-21 1 0 0,25-49 630 0 0,-19 28-433 0 0,5-7-171 0 0,-3-1 1 0 0,33-91-1 0 0,-49 100-423 0 0,20-110 0 0 0,-28 87 21 0 0,-9 67-16 0 0,-1 1 0 0 0,0-1-1 0 0,-1 0 1 0 0,0 1 0 0 0,-3-12 0 0 0,0 12-64 0 0,4 10 58 0 0,0-1 1 0 0,0 1-1 0 0,0 0 1 0 0,-1 0-1 0 0,1-1 1 0 0,0 1-1 0 0,0 0 1 0 0,-1 0-1 0 0,1-1 1 0 0,0 1-1 0 0,0 0 1 0 0,-1 0-1 0 0,1 0 1 0 0,0-1-1 0 0,-1 1 1 0 0,1 0-1 0 0,0 0 1 0 0,0 0-1 0 0,-1 0 1 0 0,1 0-1 0 0,0 0 0 0 0,-1 0 1 0 0,1 0-1 0 0,0 0 1 0 0,-1 0-1 0 0,1 0 1 0 0,-1 0-1 0 0,-2 1 1 0 0,0 0 0 0 0,0 0 1 0 0,1 1-1 0 0,-1-1 0 0 0,0 1 0 0 0,1 0 0 0 0,-1 0 0 0 0,1 0 0 0 0,0 0 0 0 0,0 0 0 0 0,0 0 0 0 0,0 0 0 0 0,-3 5 0 0 0,-25 40-9 0 0,25-39 1 0 0,-10 22-141 0 0,-24 63-1 0 0,28-63 73 0 0,1-1-47 0 0,2 0-1 0 0,1 1 0 0 0,1-1 0 0 0,-2 45 0 0 0,7-64-159 0 0,2-1-1 0 0,-1 0 0 0 0,1 0 1 0 0,1 0-1 0 0,0 1 0 0 0,0-1 0 0 0,0-1 1 0 0,1 1-1 0 0,1 0 0 0 0,0-1 1 0 0,0 1-1 0 0,10 14 0 0 0,-11-19-8 0 0,0-1-1 0 0,0 0 0 0 0,0 0 1 0 0,1 0-1 0 0,-1 0 1 0 0,1 0-1 0 0,0-1 1 0 0,0 1-1 0 0,0-1 1 0 0,0 0-1 0 0,5 2 1 0 0,13 5-923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0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3224 0 0,'0'0'143'0'0,"6"7"383"0"0,-4-7-212 0 0,-1 1-1 0 0,0 0 0 0 0,0-1 1 0 0,0 1-1 0 0,0-1 0 0 0,1 0 1 0 0,-1 1-1 0 0,0-1 0 0 0,0 0 0 0 0,1 0 1 0 0,-1 1-1 0 0,0-1 0 0 0,1 0 1 0 0,-1 0-1 0 0,0-1 0 0 0,0 1 1 0 0,1 0-1 0 0,-1 0 0 0 0,2-1 1 0 0,27-10 3644 0 0,-23 7-3378 0 0,-1 2-241 0 0,0-1 0 0 0,-1-1 0 0 0,0 1-1 0 0,1-1 1 0 0,-1 0 0 0 0,0 0 0 0 0,-1 0-1 0 0,8-9 1 0 0,1-4 507 0 0,14-23 0 0 0,-22 30-676 0 0,0 1 0 0 0,0-1 0 0 0,-1-1-1 0 0,5-19 1 0 0,-6 19-92 0 0,-2 8-65 0 0,-1 0 0 0 0,1 0 1 0 0,-1-1-1 0 0,0 1 0 0 0,1 0 0 0 0,-1 0 0 0 0,-1-3 1 0 0,1 4-9 0 0,0 1 0 0 0,-1-1 1 0 0,1 1-1 0 0,0 0 0 0 0,-1-1 1 0 0,1 1-1 0 0,-1 0 0 0 0,1-1 0 0 0,-1 1 1 0 0,0 0-1 0 0,1-1 0 0 0,-1 1 1 0 0,0 0-1 0 0,0 0 0 0 0,0 0 1 0 0,0 0-1 0 0,-1-1 0 0 0,-9-1 59 0 0,9 3-62 0 0,-1 1-1 0 0,1-1 0 0 0,0 1 1 0 0,-1 0-1 0 0,1-1 0 0 0,0 1 1 0 0,0 0-1 0 0,-1 0 0 0 0,1 1 1 0 0,0-1-1 0 0,0 0 0 0 0,-3 4 1 0 0,-22 21-4 0 0,12-6-64 0 0,1 1-1 0 0,0 0 0 0 0,2 0 1 0 0,1 1-1 0 0,-10 24 0 0 0,18-35 20 0 0,-1 0 0 0 0,2 0-1 0 0,-1 1 1 0 0,2-1-1 0 0,-1 1 1 0 0,2-1 0 0 0,-1 1-1 0 0,2-1 1 0 0,-1 1-1 0 0,5 18 1 0 0,-5-26 15 0 0,1 0 1 0 0,1 0-1 0 0,-1 1 0 0 0,1-1 1 0 0,-1 0-1 0 0,1-1 0 0 0,0 1 0 0 0,0 0 1 0 0,1 0-1 0 0,-1-1 0 0 0,1 1 1 0 0,0-1-1 0 0,0 0 0 0 0,0 0 0 0 0,0 0 1 0 0,1 0-1 0 0,-1-1 0 0 0,8 5 1 0 0,-6-5-78 0 0,-1 0 1 0 0,1 0 0 0 0,0-1 0 0 0,0 0-1 0 0,0 0 1 0 0,0 0 0 0 0,0 0-1 0 0,0-1 1 0 0,0 0 0 0 0,0 0 0 0 0,0 0-1 0 0,0-1 1 0 0,0 1 0 0 0,0-1 0 0 0,9-3-1 0 0,20-9-831 0 0,-26 9 654 0 0,-1 1 0 0 0,1 0-1 0 0,0 1 1 0 0,0 0 0 0 0,0 0 0 0 0,15-1 0 0 0,6 1-85 0 0,-23 1 257 0 0,0 1 0 0 0,-1-1 0 0 0,1 1 1 0 0,0 1-1 0 0,0-1 0 0 0,8 2 0 0 0,-1 2 165 0 0,9 2 1370 0 0,-20-8-1130 0 0,-1 0 1 0 0,1 0 0 0 0,-1 1-1 0 0,1-1 1 0 0,-1 0 0 0 0,0 0-1 0 0,0 0 1 0 0,2-5 0 0 0,1-5 323 0 0,-1 0-1 0 0,2-15 1 0 0,-2 12-52 0 0,7-26 0 0 0,-8 37-536 0 0,13-41 100 0 0,2 0 0 0 0,2 1 0 0 0,26-43 0 0 0,-33 70-116 0 0,0 2-1 0 0,1 0 1 0 0,1 0 0 0 0,22-18-1 0 0,-31 29-165 0 0,-1 1 0 0 0,1 0-1 0 0,0-1 1 0 0,0 1-1 0 0,0 1 1 0 0,0-1 0 0 0,0 1-1 0 0,8-2 1 0 0,2-1-6838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3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6448 0 0,'0'0'482'0'0,"-1"1"-324"0"0,-4 6-51 0 0,1 0 0 0 0,-1 0 1 0 0,1 0-1 0 0,0 1 0 0 0,1 0 1 0 0,0-1-1 0 0,0 1 0 0 0,1 0 1 0 0,0 1-1 0 0,-2 12 0 0 0,1 9 966 0 0,1 49 1 0 0,2-54-865 0 0,1 7 405 0 0,1 0 0 0 0,1-1 1 0 0,1 0-1 0 0,15 51 1 0 0,-17-75-497 0 0,0 1 0 0 0,1-1 0 0 0,0 0 0 0 0,1 0 0 0 0,0 0 0 0 0,0 0 0 0 0,9 10 0 0 0,-10-13-73 0 0,0-1 1 0 0,0 0 0 0 0,1 0 0 0 0,-1 0 0 0 0,1-1 0 0 0,0 1 0 0 0,0-1-1 0 0,0 0 1 0 0,0 0 0 0 0,0 0 0 0 0,0 0 0 0 0,0-1 0 0 0,1 0 0 0 0,8 2 0 0 0,-10-3-31 0 0,0 0 1 0 0,0 0-1 0 0,0-1 1 0 0,-1 1 0 0 0,1 0-1 0 0,0-1 1 0 0,0 0-1 0 0,0 0 1 0 0,0 0 0 0 0,-1 0-1 0 0,1 0 1 0 0,0 0 0 0 0,-1-1-1 0 0,1 1 1 0 0,-1-1-1 0 0,0 0 1 0 0,1 0 0 0 0,-1 0-1 0 0,0 0 1 0 0,3-4 0 0 0,4-4 129 0 0,-2-1 1 0 0,1 0-1 0 0,6-15 1 0 0,-13 23-126 0 0,7-12 131 0 0,-1-1-1 0 0,-1 0 1 0 0,0-1-1 0 0,-1 0 1 0 0,-1 0-1 0 0,-1 0 1 0 0,2-31-1 0 0,-4 21 121 0 0,-1 0-1 0 0,-1 0 1 0 0,-1-1 0 0 0,-8-32-1 0 0,6 40-194 0 0,0 1 0 0 0,-1 0 0 0 0,-1 0 0 0 0,-1 0 0 0 0,-1 1 0 0 0,0 0 0 0 0,-13-19 0 0 0,18 33-81 0 0,1 0 0 0 0,-1 1-1 0 0,0 0 1 0 0,0-1 0 0 0,-1 1 0 0 0,1 0-1 0 0,-1 1 1 0 0,1-1 0 0 0,-1 0-1 0 0,0 1 1 0 0,0 0 0 0 0,0 0-1 0 0,0 0 1 0 0,-9-2 0 0 0,9 3-68 0 0,1 1 1 0 0,-1 0-1 0 0,0-1 1 0 0,0 1-1 0 0,0 0 1 0 0,1 1 0 0 0,-1-1-1 0 0,0 1 1 0 0,0 0-1 0 0,1-1 1 0 0,-1 2-1 0 0,0-1 1 0 0,1 0-1 0 0,-1 1 1 0 0,1 0-1 0 0,-1-1 1 0 0,-5 6-1 0 0,1-1-38 0 0,0 0 0 0 0,1 1-1 0 0,-1 0 1 0 0,2 0 0 0 0,-1 1-1 0 0,1 0 1 0 0,-10 16-1 0 0,11-16-1422 0 0,2 0-1 0 0,-6 15 1 0 0,2 5-3851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3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10368 0 0,'-10'9'792'0'0,"5"-2"-698"0"0,0 0 1 0 0,-8 16 0 0 0,0-2-6 0 0,-56 105 3138 0 0,26-47-1956 0 0,31-56-1001 0 0,0 0 0 0 0,-2 0 0 0 0,-26 34 0 0 0,39-56-292 0 0,0 0-1 0 0,0 0 1 0 0,0 0-1 0 0,1 0 1 0 0,-1 0-1 0 0,1 0 0 0 0,-1 0 1 0 0,1 0-1 0 0,-1 0 1 0 0,1 0-1 0 0,-1 1 1 0 0,1-1-1 0 0,0 0 0 0 0,-1 2 1 0 0,1-2-498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3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6448 0 0,'0'0'482'0'0,"0"-8"-292"0"0,7-14 266 0 0,-7 21-411 0 0,0 1 0 0 0,0 0 0 0 0,0-1 0 0 0,0 1 0 0 0,7-5 5775 0 0,-5 79-3881 0 0,-1 46-144 0 0,4 73-1711 0 0,-4-186-152 0 0,0 1-1 0 0,1 0 0 0 0,3 11 0 0 0,2-3-4534 0 0,-3-8-790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9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8288 0 0,'28'28'321'0'0,"40"32"0"0"0,-13-12-99 0 0,-25-23 112 0 0,0-1 0 0 0,2-1 0 0 0,48 25 1 0 0,109 43 1236 0 0,-125-67-931 0 0,0-3-1 0 0,100 19 1 0 0,-18-4-259 0 0,-110-28-309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3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1840 0 0,'0'0'8454'0'0,"-1"2"-7794"0"0,-8 11-45 0 0,5-9-423 0 0,1 1 0 0 0,0 0 0 0 0,0 1 0 0 0,0-1 0 0 0,-3 7 0 0 0,-69 161 2146 0 0,35-87-1059 0 0,34-74-1115 0 0,-1 5-201 0 0,-1 0 0 0 0,-1-1 0 0 0,-11 16 0 0 0,11-20-5829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24 6448 0 0,'0'0'6666'0'0,"-9"-1"-5570"0"0,-16-1 634 0 0,22 2-1621 0 0,0 0 1 0 0,0 0-1 0 0,0 0 0 0 0,0-1 0 0 0,0 1 0 0 0,0-1 0 0 0,1 1 1 0 0,-1-1-1 0 0,0 0 0 0 0,0 0 0 0 0,0 0 0 0 0,-2-2 0 0 0,0 0-107 0 0,-1 1 0 0 0,1 1 0 0 0,-1-1 0 0 0,1 1-1 0 0,-1 0 1 0 0,1 0 0 0 0,-1 1 0 0 0,-9-1-1 0 0,-49 9 1853 0 0,61-8-1701 0 0,-1 4-136 0 0,3-3-17 0 0,1-1 0 0 0,-1 1 0 0 0,0 0 0 0 0,0 0 0 0 0,0-1 0 0 0,0 1 0 0 0,1 0 0 0 0,-1 0 0 0 0,0 0 0 0 0,1 0 0 0 0,-1 0 0 0 0,1 0 0 0 0,-1 0 0 0 0,1 0 0 0 0,0 0 0 0 0,-1 0 0 0 0,1 0 0 0 0,0 0 0 0 0,0 0 0 0 0,-1 1 0 0 0,1-1 0 0 0,0 2 0 0 0,0 1 0 0 0,0 39 0 0 0,-1-30 0 0 0,2 23 0 0 0,-1 5 0 0 0,-14 65 0 0 0,14-93 0 0 0,0-9 0 0 0,0-1 0 0 0,0 0 0 0 0,-1 0 0 0 0,1 1 0 0 0,0-1 0 0 0,-1 0 0 0 0,-1 5 0 0 0,1-7 0 0 0,1-1 0 0 0,0 0 0 0 0,0 1 0 0 0,0-1 0 0 0,0 1 0 0 0,0-1 0 0 0,-1 1 0 0 0,1-1 0 0 0,0 0 0 0 0,0 1 0 0 0,0-1 0 0 0,0 1 0 0 0,0-1 0 0 0,0 1 0 0 0,1-1 0 0 0,-1 1 0 0 0,0-1 0 0 0,0 0 0 0 0,0 1 0 0 0,0-1 0 0 0,0 1 0 0 0,1-1 0 0 0,-1 0 0 0 0,0 1 0 0 0,0-1 0 0 0,1 1 0 0 0,-1-1 0 0 0,0 0 0 0 0,1 1 0 0 0,-1-1 0 0 0,0 0 0 0 0,1 0 0 0 0,-1 1-1 0 0,0-1 1 0 0,1 0 0 0 0,-1 0 0 0 0,1 1 0 0 0,0-1 0 0 0,15 1 9 0 0,-14-1 1 0 0,82 4 306 0 0,-77-3-272 0 0,0 1 0 0 0,0 0 0 0 0,0 1 1 0 0,0-1-1 0 0,0 1 0 0 0,-1 1 0 0 0,1-1 0 0 0,-1 1 1 0 0,0 0-1 0 0,0 1 0 0 0,0-1 0 0 0,5 7 0 0 0,-10-9-8 0 0,1 1-1 0 0,-1-1 1 0 0,0 1 0 0 0,0-1-1 0 0,0 1 1 0 0,-1 0-1 0 0,1-1 1 0 0,-1 1-1 0 0,1 0 1 0 0,-1 0-1 0 0,0-1 1 0 0,0 5-1 0 0,0 1 41 0 0,-1-1-1 0 0,0 1 1 0 0,-2 9-1 0 0,-1-6-43 0 0,1 1 0 0 0,-2-1 0 0 0,1 0-1 0 0,-2 0 1 0 0,1-1 0 0 0,-1 1 0 0 0,-1-1-1 0 0,0-1 1 0 0,0 1 0 0 0,-1-1 0 0 0,0-1-1 0 0,-1 1 1 0 0,0-1 0 0 0,0-1 0 0 0,-1 1-1 0 0,0-2 1 0 0,0 1 0 0 0,0-1 0 0 0,-1-1-1 0 0,-11 4 1 0 0,8-3-218 0 0,8-4-132 0 0,1 1 1 0 0,-1-1 0 0 0,1-1-1 0 0,-1 1 1 0 0,0-1-1 0 0,-10 1 1 0 0,6-2-1510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3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13824 0 0,'-2'1'314'0'0,"-9"12"-128"0"0,1 1 0 0 0,0 1-1 0 0,1 0 1 0 0,0 0 0 0 0,-11 28 0 0 0,7-15-103 0 0,-25 64 383 0 0,25-57 259 0 0,-24 43-1 0 0,28-61-864 0 0,5-1-28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4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2304 0 0,'0'0'101'0'0,"1"-8"2983"0"0,-1 6-2600 0 0,1 0-1 0 0,0 0 0 0 0,0 1 1 0 0,0-1-1 0 0,0 0 0 0 0,1 0 1 0 0,-1 1-1 0 0,0-1 0 0 0,3-1 1 0 0,2-2 213 0 0,0 0 1 0 0,0 1-1 0 0,7-4 1 0 0,-9 6-459 0 0,15-9 663 0 0,-6 2-312 0 0,1 1 0 0 0,0 1 0 0 0,1 0 0 0 0,17-6-1 0 0,-30 12-545 0 0,1 1 0 0 0,-1-1 0 0 0,0 1-1 0 0,0 0 1 0 0,0 0 0 0 0,1 0-1 0 0,-1 0 1 0 0,0 0 0 0 0,0 0 0 0 0,0 1-1 0 0,1-1 1 0 0,-1 1 0 0 0,0-1-1 0 0,0 1 1 0 0,0 0 0 0 0,0 0 0 0 0,0 0-1 0 0,0 0 1 0 0,0 0 0 0 0,0 0-1 0 0,-1 0 1 0 0,1 1 0 0 0,0-1 0 0 0,-1 1-1 0 0,1-1 1 0 0,-1 1 0 0 0,1 0 0 0 0,-1 0-1 0 0,0 0 1 0 0,0-1 0 0 0,0 1-1 0 0,0 0 1 0 0,0 0 0 0 0,0 0 0 0 0,0 1-1 0 0,-1-1 1 0 0,1 0 0 0 0,-1 0-1 0 0,1 0 1 0 0,-1 0 0 0 0,0 1 0 0 0,0-1-1 0 0,0 0 1 0 0,0 0 0 0 0,-1 0-1 0 0,1 3 1 0 0,-16 54 38 0 0,-29 76 0 0 0,11-40-81 0 0,26-70-7 0 0,3-12 224 0 0,0 0 1 0 0,1 1-1 0 0,1-1 0 0 0,0 1 1 0 0,-1 20-1 0 0,4-32-180 0 0,0 0 1 0 0,0-1-1 0 0,0 1 0 0 0,0-1 0 0 0,1 1 0 0 0,-1 0 0 0 0,0-1 0 0 0,1 1 1 0 0,-1-1-1 0 0,1 1 0 0 0,-1-1 0 0 0,1 1 0 0 0,0-1 0 0 0,0 1 0 0 0,-1-1 0 0 0,1 0 1 0 0,0 1-1 0 0,0-1 0 0 0,1 0 0 0 0,-1 0 0 0 0,0 0 0 0 0,2 2 0 0 0,-1-2-38 0 0,-1-1-1 0 0,1 1 0 0 0,-1-1 0 0 0,1 1 1 0 0,0-1-1 0 0,-1 0 0 0 0,1 0 0 0 0,-1 0 1 0 0,1 0-1 0 0,0 0 0 0 0,-1 0 0 0 0,1 0 1 0 0,0 0-1 0 0,-1-1 0 0 0,1 1 1 0 0,-1-1-1 0 0,1 1 0 0 0,0-1 0 0 0,-1 1 1 0 0,1-1-1 0 0,-1 0 0 0 0,2-1 0 0 0,12-7 151 0 0,20-11 362 0 0,2 0-240 0 0,-31 16-394 0 0,-1 1 0 0 0,0 0 0 0 0,1 0 0 0 0,0 0 0 0 0,0 0 0 0 0,0 1 0 0 0,0 0 0 0 0,0 1 0 0 0,0-1 0 0 0,13 0 0 0 0,-3 1-1274 0 0,-1-3-68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4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6448 0 0,'0'0'585'0'0,"-1"2"-485"0"0,-22 37 4454 0 0,-31 69 0 0 0,33-61-3534 0 0,-5 12-186 0 0,22-50-757 0 0,1 0-1 0 0,-8 12 1 0 0,10-20-935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56 10136 0 0,'0'0'1828'0'0,"-6"-9"3249"0"0,6 9-5033 0 0,0 0-1 0 0,-1-1 1 0 0,1 1 0 0 0,0 0 0 0 0,-1 0 0 0 0,1 0-1 0 0,0-1 1 0 0,-1 1 0 0 0,1 0 0 0 0,0 0 0 0 0,0-1-1 0 0,-1 1 1 0 0,1 0 0 0 0,0 0 0 0 0,0-1 0 0 0,-1 1-1 0 0,1 0 1 0 0,0-1 0 0 0,0 1 0 0 0,0 0 0 0 0,0-1-1 0 0,0 1 1 0 0,0 0 0 0 0,0-1 0 0 0,-1 1 0 0 0,1-1 0 0 0,0 1-1 0 0,0 0 1 0 0,0-1 0 0 0,0 1 0 0 0,1 0 0 0 0,-1-1-1 0 0,0 1 1 0 0,0 0 0 0 0,0-1 0 0 0,0 1 0 0 0,0-1-1 0 0,0 1 1 0 0,0 0 0 0 0,1-1 0 0 0,-1 1 0 0 0,0 0-1 0 0,0 0 1 0 0,1-1 0 0 0,-1 1 0 0 0,0 0 0 0 0,1-1-1 0 0,-1 0 224 0 0,11-10 1058 0 0,-9 9-1298 0 0,0 0-1 0 0,1 0 0 0 0,-1 0 1 0 0,1 1-1 0 0,0-1 0 0 0,-1 1 0 0 0,1-1 1 0 0,0 1-1 0 0,0 0 0 0 0,0 0 0 0 0,0 0 1 0 0,0 1-1 0 0,4-1 0 0 0,3 1-8 0 0,0 0 0 0 0,0 1 0 0 0,1 0-1 0 0,-1 0 1 0 0,0 1 0 0 0,12 4-1 0 0,-5-2 35 0 0,-16-4-45 0 0,1 1 0 0 0,-1-1 0 0 0,1 0 0 0 0,-1 0 0 0 0,1 1-1 0 0,-1-1 1 0 0,1 1 0 0 0,-1-1 0 0 0,1 1 0 0 0,-1 0-1 0 0,0 0 1 0 0,1-1 0 0 0,-1 1 0 0 0,0 0 0 0 0,0 0 0 0 0,2 2-1 0 0,3 4 6 0 0,-5-6-9 0 0,0 0 0 0 0,1 0 0 0 0,-1 0-1 0 0,0 1 1 0 0,0-1 0 0 0,0 0 0 0 0,-1 0-1 0 0,1 1 1 0 0,0-1 0 0 0,0 1 0 0 0,-1-1 0 0 0,1 1-1 0 0,0-1 1 0 0,-1 1 0 0 0,0-1 0 0 0,1 1-1 0 0,-1-1 1 0 0,0 1 0 0 0,0-1 0 0 0,0 1-1 0 0,0 0 1 0 0,0-1 0 0 0,0 1 0 0 0,0-1 0 0 0,-1 4-1 0 0,-3 4-4 0 0,1-1-1 0 0,-1 1 1 0 0,0-1-1 0 0,-1 0 1 0 0,0 0-1 0 0,0 0 1 0 0,-1-1-1 0 0,0 1 1 0 0,-11 9-1 0 0,-5 3-31 0 0,-42 27 0 0 0,15-11 39 0 0,44-31-4 0 0,-17 9 12 0 0,21-13-11 0 0,1-1-1 0 0,0 0 1 0 0,-1 0 0 0 0,1 0 0 0 0,0 1 0 0 0,0-1 0 0 0,-1 0-1 0 0,1 0 1 0 0,0 0 0 0 0,0 1 0 0 0,-1-1 0 0 0,1 0 0 0 0,0 1-1 0 0,0-1 1 0 0,-1 0 0 0 0,1 1 0 0 0,0-1 0 0 0,0 0 0 0 0,0 1-1 0 0,0-1 1 0 0,0 0 0 0 0,0 1 0 0 0,0-1 0 0 0,0 0 0 0 0,-1 1-1 0 0,1-1 1 0 0,0 0 0 0 0,0 1 0 0 0,1-1 0 0 0,-1 0 0 0 0,0 1-1 0 0,0-1 1 0 0,0 1 0 0 0,0-1 0 0 0,0 0 0 0 0,0 1 0 0 0,0-1-1 0 0,0 0 1 0 0,1 1 0 0 0,-1-1 0 0 0,0 0 0 0 0,0 0 0 0 0,1 1-1 0 0,-1-1 1 0 0,0 0 0 0 0,0 0 0 0 0,1 1 0 0 0,-1-1 0 0 0,0 0-1 0 0,0 0 1 0 0,1 1 0 0 0,-1-1 0 0 0,2 1 21 0 0,2 3-5 0 0,0 1 1 0 0,1-1 0 0 0,0 0-1 0 0,0-1 1 0 0,0 1 0 0 0,9 3 0 0 0,-7-3 190 0 0,-1 0 0 0 0,0 0 0 0 0,0 0 1 0 0,0 1-1 0 0,6 5 0 0 0,-5-1-195 0 0,0-1-1 0 0,8 13 0 0 0,-13-18-32 0 0,0 1-1 0 0,0-1 0 0 0,-1 1 1 0 0,1-1-1 0 0,-1 1 0 0 0,0 0 1 0 0,0-1-1 0 0,0 1 1 0 0,-1 0-1 0 0,1 5 0 0 0,-1-3 30 0 0,0 1-1 0 0,-1 0 0 0 0,0-1 1 0 0,0 1-1 0 0,-1 0 0 0 0,0-1 1 0 0,0 1-1 0 0,0-1 0 0 0,-1 0 1 0 0,0 0-1 0 0,0 0 0 0 0,-1 0 1 0 0,1-1-1 0 0,-9 10 0 0 0,1-4 1 0 0,0 0 0 0 0,0-1 0 0 0,-1-1 0 0 0,-1 0 0 0 0,-19 11 0 0 0,25-15-286 0 0,-1 0-1 0 0,-1-1 1 0 0,1 0-1 0 0,0 0 1 0 0,-1-1-1 0 0,0 0 1 0 0,-10 1-1 0 0,8 0-1809 0 0,-3-1-4751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4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11024 0 0,'0'0'1296'0'0,"0"2"-815"0"0,-16 38 875 0 0,-1 0-1 0 0,-2-1 1 0 0,-28 40-1 0 0,39-66-845 0 0,-1-1 0 0 0,-18 18 0 0 0,20-25-354 0 0,6-4-2 0 0,-6-6-2114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4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2304 0 0,'0'0'5954'0'0,"-2"8"-2904"0"0,-2 12-2133 0 0,2 0 1 0 0,1 1-1 0 0,0 0 1 0 0,5 34 0 0 0,10 12 543 0 0,-14-65-1432 0 0,1 1 0 0 0,0-1 1 0 0,-1 0-1 0 0,1 0 0 0 0,0 0 0 0 0,0 0 1 0 0,1 0-1 0 0,-1 0 0 0 0,0 0 0 0 0,1 0 1 0 0,-1-1-1 0 0,1 1 0 0 0,-1 0 1 0 0,1-1-1 0 0,0 1 0 0 0,0-1 0 0 0,0 0 1 0 0,0 1-1 0 0,0-1 0 0 0,0 0 0 0 0,0 0 1 0 0,0 0-1 0 0,3 0 0 0 0,-2 0 37 0 0,1 0 1 0 0,-1 0-1 0 0,0 0 0 0 0,1 0 1 0 0,-1-1-1 0 0,1 0 0 0 0,-1 0 0 0 0,0 0 1 0 0,1 0-1 0 0,-1 0 0 0 0,1-1 0 0 0,-1 1 1 0 0,0-1-1 0 0,1 0 0 0 0,3-2 0 0 0,27-7 738 0 0,-32 9-616 0 0,5-4-177 0 0,16-18-859 0 0,-11 7-2896 0 0,-5 9-2042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4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1840 0 0,'0'0'9345'0'0,"-3"6"-6221"0"0,2 14-1940 0 0,-1 0 1 0 0,-10 38-1 0 0,-9 20 35 0 0,9-36-1019 0 0,-9 56 1 0 0,13-18 478 0 0,1 89-1 0 0,8-143-2060 0 0,-2-24 140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5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 8952 0 0,'0'0'2056'0'0,"-7"-5"4031"0"0,7 9-5934 0 0,-1-1 0 0 0,1 1-1 0 0,-1 0 1 0 0,0 0-1 0 0,0-1 1 0 0,-1 1-1 0 0,1 0 1 0 0,-1-1-1 0 0,-3 6 1 0 0,-23 33 212 0 0,11-18-320 0 0,-98 124-2585 0 0,107-139 1529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0:1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8288 0 0,'0'0'633'0'0,"3"-13"-402"0"0,1 4 92 0 0,-3 6 344 0 0,-1 4 22 0 0,2 4-288 0 0,2 4-1 0 0,0 2 1 0 0,-1-1 0 0 0,0 0 0 0 0,-1 1-1 0 0,1 12 1 0 0,4 15 683 0 0,6 18-254 0 0,4 0 0 0 0,27 64 0 0 0,-39-108-802 0 0,1-1-1 0 0,0 0 1 0 0,0 0-1 0 0,1-1 1 0 0,12 14-1 0 0,-18-23-25 0 0,0 0 0 0 0,-1 0 0 0 0,1 0 0 0 0,0 0-1 0 0,0-1 1 0 0,1 1 0 0 0,-1 0 0 0 0,0-1 0 0 0,0 1-1 0 0,0-1 1 0 0,0 1 0 0 0,0-1 0 0 0,1 1-1 0 0,-1-1 1 0 0,0 0 0 0 0,0 0 0 0 0,1 0 0 0 0,-1 1-1 0 0,2-2 1 0 0,-1 1 61 0 0,1 0-1 0 0,-1-1 1 0 0,0 1 0 0 0,1-1 0 0 0,-1 0-1 0 0,0 0 1 0 0,0 0 0 0 0,0 0-1 0 0,4-3 1 0 0,-1 0 111 0 0,1 0 1 0 0,-1 0-1 0 0,0-1 0 0 0,-1 0 0 0 0,1 0 1 0 0,5-8-1 0 0,7-17-94 0 0,18-40 1 0 0,-16 29-5 0 0,9-16 401 0 0,76-140 1022 0 0,-63 135-1499 0 0,20-33 0 0 0,-59 91-4 0 0,10-10-125 0 0,-11 13-567 0 0,-1 8-2291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5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6536 0 0,'0'0'7945'0'0,"-2"1"-7661"0"0,-7 1 51 0 0,7-2-277 0 0,0 1-1 0 0,0-1 0 0 0,0 1 0 0 0,0-1 0 0 0,0 1 0 0 0,0 0 1 0 0,0 0-1 0 0,0 0 0 0 0,0 0 0 0 0,0 0 0 0 0,0 0 0 0 0,-2 3 1 0 0,-13 14-43 0 0,2 1 0 0 0,0 0 1 0 0,0 1-1 0 0,-14 29 1 0 0,-1-1-17 0 0,13-23 142 0 0,2 1 0 0 0,0 1 0 0 0,2 0 1 0 0,0 1-1 0 0,-11 43 0 0 0,21-59-52 0 0,1 1 0 0 0,1 0-1 0 0,0-1 1 0 0,1 1 0 0 0,0 0-1 0 0,1 0 1 0 0,1 0 0 0 0,0-1-1 0 0,0 1 1 0 0,1 0 0 0 0,7 16-1 0 0,-4-16-52 0 0,1 0 0 0 0,0-1-1 0 0,0 0 1 0 0,1 0-1 0 0,1-1 1 0 0,0 0 0 0 0,0-1-1 0 0,1 1 1 0 0,19 14-1 0 0,-23-21-4 0 0,0-1 0 0 0,0 1-1 0 0,0-1 1 0 0,0 0 0 0 0,1-1-1 0 0,-1 1 1 0 0,1-1 0 0 0,-1 0-1 0 0,1-1 1 0 0,0 0 0 0 0,-1 0-1 0 0,9 0 1 0 0,-9-1 30 0 0,0 0-1 0 0,1 0 1 0 0,-1 0-1 0 0,0-1 0 0 0,0 0 1 0 0,0-1-1 0 0,0 1 1 0 0,-1-1-1 0 0,1 0 1 0 0,0 0-1 0 0,-1-1 1 0 0,1 0-1 0 0,8-6 1 0 0,-2-1 91 0 0,0-1-1 0 0,-2 0 1 0 0,1 0 0 0 0,-1-1 0 0 0,12-19-1 0 0,-20 27-136 0 0,1 0-1 0 0,-2 0 1 0 0,1 0-1 0 0,0 0 1 0 0,-1-1-1 0 0,0 1 1 0 0,0 0-1 0 0,0-1 1 0 0,-1 1-1 0 0,1 0 0 0 0,-1-1 1 0 0,0 1-1 0 0,0-1 1 0 0,-1 1-1 0 0,1 0 1 0 0,-1-1-1 0 0,-1-4 1 0 0,1 5-13 0 0,0 1 1 0 0,-1 0 0 0 0,1-1 0 0 0,-1 1-1 0 0,1 0 1 0 0,-1 0 0 0 0,0-1-1 0 0,0 2 1 0 0,-1-1 0 0 0,1 0 0 0 0,-1 0-1 0 0,1 1 1 0 0,-1-1 0 0 0,0 1-1 0 0,0 0 1 0 0,0 0 0 0 0,0 0 0 0 0,0 0-1 0 0,0 0 1 0 0,-1 1 0 0 0,-4-2-1 0 0,-2 0-3 0 0,-1 0-1 0 0,0 0 1 0 0,-1 1 0 0 0,1 1-1 0 0,0-1 1 0 0,-1 2-1 0 0,1 0 1 0 0,0 0-1 0 0,-1 1 1 0 0,-16 4-1 0 0,6 0-77 0 0,0 1 0 0 0,-31 13-1 0 0,42-14-323 0 0,1 0-1 0 0,-1 1 1 0 0,1 0-1 0 0,0 1 1 0 0,1 0-1 0 0,-13 12 1 0 0,10-6-878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5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88 427 6448 0 0,'-4'9'335'0'0,"2"-5"-94"0"0,0 0 1 0 0,0 0-1 0 0,0 0 0 0 0,1 0 1 0 0,0 0-1 0 0,0 0 1 0 0,0 0-1 0 0,0 6 1 0 0,1-6 194 0 0,-1 9 682 0 0,2-1 1 0 0,2 20-1 0 0,-2-28-977 0 0,0-1-1 0 0,0 1 1 0 0,0 0-1 0 0,1-1 0 0 0,-1 1 1 0 0,1-1-1 0 0,0 0 1 0 0,0 1-1 0 0,0-1 1 0 0,0 0-1 0 0,0 0 0 0 0,6 4 1 0 0,-5-4-19 0 0,1-1 0 0 0,0 1 0 0 0,0-1 1 0 0,0 0-1 0 0,0-1 0 0 0,0 1 0 0 0,0-1 0 0 0,1 1 1 0 0,-1-1-1 0 0,0 0 0 0 0,8 0 0 0 0,-11-1-104 0 0,6 1 164 0 0,-1 0 0 0 0,1 0 1 0 0,0 0-1 0 0,0-1 0 0 0,0 0 0 0 0,0-1 1 0 0,0 0-1 0 0,0 0 0 0 0,8-2 0 0 0,-13 2-141 0 0,-1 0 0 0 0,1-1 0 0 0,0 1 0 0 0,-1-1 0 0 0,1 1 0 0 0,-1-1 0 0 0,1 1 0 0 0,-1-1 0 0 0,0 0-1 0 0,1 0 1 0 0,-1 1 0 0 0,1-5 0 0 0,11-24 403 0 0,-9 19-404 0 0,-1 1 0 0 0,-1 0 0 0 0,0-1 0 0 0,0 0-1 0 0,-1 1 1 0 0,-1-1 0 0 0,0 0 0 0 0,0 0-1 0 0,-1 1 1 0 0,-3-18 0 0 0,-4-4-12 0 0,-1-1 1 0 0,-14-31-1 0 0,18 48 24 0 0,-1 0-1 0 0,2 0 0 0 0,1 0 1 0 0,0 0-1 0 0,0-1 1 0 0,1-30-1 0 0,2 39-29 0 0,1 1 1 0 0,0-1-1 0 0,1 0 0 0 0,-1 1 0 0 0,1 0 0 0 0,1-1 1 0 0,4-9-1 0 0,-5 12-23 0 0,1 1 1 0 0,-1-1 0 0 0,2 1-1 0 0,-1 0 1 0 0,0 0 0 0 0,1 0-1 0 0,-1 0 1 0 0,1 0-1 0 0,0 1 1 0 0,1-1 0 0 0,7-3-1 0 0,-5 3 8 0 0,0 1 0 0 0,0 0 0 0 0,0 0 0 0 0,1 1 0 0 0,-1 0 0 0 0,10-1 0 0 0,-14 2-12 0 0,1 0 0 0 0,0 1 0 0 0,0 0 1 0 0,0-1-1 0 0,0 2 0 0 0,0-1 0 0 0,0 0 1 0 0,0 1-1 0 0,0 0 0 0 0,0 0 1 0 0,0 0-1 0 0,7 3 0 0 0,-11-1 62 0 0,-7 8-12 0 0,0 0-1 0 0,0 0 1 0 0,-1-1 0 0 0,-1-1-1 0 0,-15 14 1 0 0,3-1-37 0 0,-64 57-15 0 0,2-3-75 0 0,24-22-6 0 0,20-21 89 0 0,23-20-50 0 0,12-9-254 0 0,0-1 0 0 0,0 1 1 0 0,0-1-1 0 0,0 1 0 0 0,-5 9 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5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10080 0 0,'0'0'912'0'0,"-1"1"-754"0"0,-8 9 693 0 0,0 0-1 0 0,0 0 1 0 0,1 1-1 0 0,1 1 1 0 0,0-1-1 0 0,-9 22 0 0 0,-1 0 579 0 0,13-26-1212 0 0,0 0-1 0 0,0 0 1 0 0,1 1-1 0 0,-1-1 1 0 0,-1 10-1 0 0,7-1-1644 0 0,-1-9 576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5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 2304 0 0,'0'0'1581'0'0,"6"-9"3064"0"0,-6 9-4457 0 0,0 0-1 0 0,0-1 0 0 0,0 1 1 0 0,0 0-1 0 0,0 0 0 0 0,0-1 0 0 0,1 1 1 0 0,-1 0-1 0 0,1-1 750 0 0,-1 1-750 0 0,0-1 0 0 0,0 1 0 0 0,1 0 1 0 0,-1 0-1 0 0,0 0 0 0 0,0 0 1 0 0,1-1-1 0 0,-1 1 0 0 0,0 0 1 0 0,1 0-1 0 0,-1 0 0 0 0,0 0 0 0 0,0 0 1 0 0,1 0-1 0 0,1 7 1232 0 0,-6 16-928 0 0,-5 0-214 0 0,-2 0 0 0 0,0 0 1 0 0,-1-1-1 0 0,-2-1 1 0 0,-19 26-1 0 0,-12 17 4 0 0,40-56-319 0 0,0 1-124 0 0,-1 0 1 0 0,0 0-1 0 0,0 0 1 0 0,-1-1 0 0 0,0 0-1 0 0,0 0 1 0 0,-11 7-1 0 0,8-10-5765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14:5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21 2760 0 0,'-1'-1'1513'0'0,"-1"0"-749"0"0,0 0-282 0 0,1 0 1 0 0,-1 0-1 0 0,1 0 0 0 0,0 0 0 0 0,-1 0 0 0 0,1-1 0 0 0,0 1 0 0 0,0 0 0 0 0,-1-3 0 0 0,-12 4 536 0 0,-12-2 200 0 0,23 1-1105 0 0,-1 0-1 0 0,1 1 0 0 0,0 0 0 0 0,-1-1 1 0 0,1 1-1 0 0,-1 1 0 0 0,1-1 1 0 0,-5 1-1 0 0,-2 2 14 0 0,0 1 1 0 0,0-1-1 0 0,1 2 1 0 0,0-1-1 0 0,0 1 1 0 0,0 1-1 0 0,0 0 1 0 0,1 0-1 0 0,0 0 1 0 0,-10 10-1 0 0,2 1 267 0 0,0 1 0 0 0,1 0 1 0 0,-17 29-1 0 0,18-24-27 0 0,1 0 0 0 0,-15 42 0 0 0,27-62-328 0 0,0-1-1 0 0,0 1 0 0 0,0 0 0 0 0,0 0 0 0 0,1-1 0 0 0,-1 1 0 0 0,1 0 0 0 0,0 0 1 0 0,0 5-1 0 0,1-6-8 0 0,-1 0-1 0 0,1 0 1 0 0,0 0 0 0 0,0 0 0 0 0,0 0 0 0 0,0 0 0 0 0,0-1 0 0 0,0 1 0 0 0,1 0 0 0 0,-1 0 0 0 0,1-1 0 0 0,-1 1 0 0 0,4 1-1 0 0,-4-2-9 0 0,0 0-1 0 0,0 0 0 0 0,0 0 0 0 0,0 0 0 0 0,1 0 1 0 0,-1-1-1 0 0,0 1 0 0 0,1-1 0 0 0,-1 1 0 0 0,0-1 0 0 0,1 1 1 0 0,-1-1-1 0 0,1 0 0 0 0,-1 0 0 0 0,1 1 0 0 0,-1-1 0 0 0,1 0 1 0 0,-1-1-1 0 0,1 1 0 0 0,-1 0 0 0 0,0 0 0 0 0,1 0 0 0 0,-1-1 1 0 0,1 1-1 0 0,-1-1 0 0 0,2 0 0 0 0,8-2 163 0 0,-4 1-49 0 0,0 0 0 0 0,0-1-1 0 0,0 0 1 0 0,-1 0-1 0 0,1 0 1 0 0,10-9-1 0 0,35-30 561 0 0,-23 18-530 0 0,-17 13-113 0 0,-1 0-1 0 0,0-1 1 0 0,11-15-1 0 0,-10 12 32 0 0,18-19-1 0 0,-3 3 87 0 0,-8 7-12 0 0,-18 22-139 0 0,1 1-1 0 0,-1-1 0 0 0,0 0 1 0 0,0 1-1 0 0,0-1 1 0 0,0 0-1 0 0,-1 0 0 0 0,2-2 1 0 0,-2 2 1199 0 0,-1 4-1055 0 0,-17 46-19 0 0,-16 61 1 0 0,28-87-117 0 0,-94 351-128 0 0,75-284 90 0 0,10-41-7011 0 0,12-39 257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4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5096 0 0,'5'15'224'0'0,"3"-8"48"0"0,0 0-272 0 0,3 3 0 0 0,1 0 0 0 0,0 5 0 0 0,4-2 168 0 0,0 2-16 0 0,0 2-8 0 0,0-2 0 0 0,-2-2-80 0 0,6 1-64 0 0,1-4 96 0 0,-2 1-96 0 0,4-1 64 0 0,2-6-64 0 0,-6-1 0 0 0,4 1-2552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4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1840 0 0,'0'0'9460'0'0,"1"2"-9820"0"0,10 20 352 0 0,2 1 0 0 0,1-2 0 0 0,28 36 1 0 0,-16-25 186 0 0,-10-11-58 0 0,2-1 0 0 0,0 0 1 0 0,1-2-1 0 0,1 0 0 0 0,34 22 1 0 0,-13-14 102 0 0,1-1 0 0 0,52 20 0 0 0,2-1-1314 0 0,-79-35-3012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4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1752 0 0,'0'0'76'0'0,"0"2"0"0"0,0 4-60 0 0,0 2-32 0 0,0-6-37 0 0,6 6 378 0 0,-2-3 171 0 0,-1 1-1 0 0,1-1 1 0 0,-1 0-1 0 0,1 1 1 0 0,-2 0 0 0 0,1 0-1 0 0,-1-1 1 0 0,3 12 0 0 0,-3-10-99 0 0,1 0 1 0 0,0 0 0 0 0,0 0 0 0 0,0 0 0 0 0,1-1-1 0 0,5 10 1 0 0,3-2-100 0 0,0-1 0 0 0,1 1 0 0 0,0-2-1 0 0,17 12 1 0 0,-26-21-225 0 0,0 0 0 0 0,0 0 1 0 0,0-1-1 0 0,1 0 0 0 0,-1 0 0 0 0,0 0 0 0 0,9 2 0 0 0,-12-4-29 0 0,1 0-1 0 0,-1 0 1 0 0,1 1 0 0 0,0-1-1 0 0,-1 0 1 0 0,1-1 0 0 0,0 1-1 0 0,-1 0 1 0 0,1 0 0 0 0,-1-1-1 0 0,1 1 1 0 0,-1-1 0 0 0,1 1 0 0 0,-1-1-1 0 0,1 0 1 0 0,-1 1 0 0 0,1-1-1 0 0,-1 0 1 0 0,0 0 0 0 0,1 0-1 0 0,-1 0 1 0 0,0 0 0 0 0,0-1-1 0 0,0 1 1 0 0,0 0 0 0 0,0 0 0 0 0,1-2-1 0 0,0-2 145 0 0,1 1 0 0 0,-1-1 1 0 0,0 0-1 0 0,0 0 0 0 0,-1 0 0 0 0,1 0 0 0 0,-1 0 0 0 0,1-8 0 0 0,0-44 950 0 0,-2 54-1082 0 0,-1-14 61 0 0,-1 0-1 0 0,0 0 1 0 0,-1 0 0 0 0,-1 1-1 0 0,-1-1 1 0 0,-1 1 0 0 0,0 0-1 0 0,-1 0 1 0 0,-11-19-1 0 0,17 33-112 0 0,-2-3 7 0 0,1 0 0 0 0,-1 0-1 0 0,1 0 1 0 0,1 0 0 0 0,-1-1-1 0 0,1 1 1 0 0,-1-7 0 0 0,2 12-7 0 0,0-1 0 0 0,0 1 0 0 0,0-1-1 0 0,0 1 1 0 0,0-1 0 0 0,0 1 0 0 0,-1-1 0 0 0,1 1 0 0 0,0 0 0 0 0,0-1 0 0 0,0 1 0 0 0,0-1 0 0 0,-1 1 0 0 0,1-1-1 0 0,0 1 1 0 0,0-1 0 0 0,-1 1 0 0 0,1 0 0 0 0,0-1 0 0 0,0 1 0 0 0,-1 0 0 0 0,1-1 0 0 0,-1 1 0 0 0,1 0 0 0 0,0-1-1 0 0,-1 1 1 0 0,1 0 0 0 0,-1 0 0 0 0,1-1 0 0 0,0 1 0 0 0,-1 0 0 0 0,1 0 0 0 0,-1 0 0 0 0,1 0 0 0 0,-1 0 0 0 0,1 0-1 0 0,-1 0 1 0 0,1 0 0 0 0,-1 0 0 0 0,1 0 0 0 0,-1 0 0 0 0,1 0 0 0 0,-1 0 0 0 0,1 0 0 0 0,-1 0 0 0 0,1 0 0 0 0,-1 0 0 0 0,1 1-1 0 0,0-1 1 0 0,-1 0 0 0 0,1 0 0 0 0,-1 0 0 0 0,1 1 0 0 0,0-1 0 0 0,-1 1 0 0 0,-3 2-229 0 0,0 0-1 0 0,0 1 1 0 0,0-1 0 0 0,-3 6 0 0 0,5-7-300 0 0,-9 11-5032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4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7832 0 0,'0'0'2389'0'0,"1"2"-1530"0"0,14 15 231 0 0,8 13-959 0 0,10 23 64 0 0,22 39 202 0 0,-47-75-330 0 0,0-1 0 0 0,-1 2 1 0 0,8 31-1 0 0,-7-25-138 0 0,-6-17-550 0 0,0-1 1 0 0,0 1-1 0 0,-1-1 1 0 0,0 1-1 0 0,1 8 1 0 0,-5 7-3412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49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3224 0 0,'0'0'1809'0'0,"8"5"1648"0"0,-5-4-3265 0 0,0 1-1 0 0,0-1 0 0 0,0 0 0 0 0,0 1 0 0 0,0-1 0 0 0,0-1 0 0 0,0 1 1 0 0,1 0-1 0 0,-1-1 0 0 0,0 1 0 0 0,1-1 0 0 0,4-1 0 0 0,45-5 27 0 0,-41 4 189 0 0,46-4 559 0 0,88 2 0 0 0,-139 4-986 0 0,76 3 314 0 0,-1 1-4432 0 0,-62-4-18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0:1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2760 0 0,'0'-1'7'0'0,"-1"1"1"0"0,1-1-1 0 0,0 0 1 0 0,0 0-1 0 0,0 0 1 0 0,0 0-1 0 0,0 0 0 0 0,1 0 1 0 0,-1 1-1 0 0,0-1 1 0 0,0 0-1 0 0,0 0 1 0 0,1 0-1 0 0,-1 0 0 0 0,0 1 1 0 0,1-1-1 0 0,-1 0 1 0 0,1 0-1 0 0,-1 1 1 0 0,1-1-1 0 0,-1 0 0 0 0,1 1 1 0 0,0-1-1 0 0,-1 1 1 0 0,1-1-1 0 0,0 1 1 0 0,-1-1-1 0 0,1 1 0 0 0,0-1 1 0 0,0 1-1 0 0,-1-1 1 0 0,2 1-1 0 0,5-5-4 0 0,-6 5-2 0 0,-1-1-1 0 0,1 0 1 0 0,-1 1-1 0 0,0-1 1 0 0,1 0 0 0 0,-1 1-1 0 0,0-1 1 0 0,1 0-1 0 0,-1 0 1 0 0,0 1 0 0 0,0-1-1 0 0,0 0 1 0 0,1 0 0 0 0,-1 1-1 0 0,0-1 1 0 0,0 0-1 0 0,0 0 1 0 0,0 1 0 0 0,-1-2-1 0 0,-3-18 861 0 0,2 11 127 0 0,2 8-929 0 0,-1 0 0 0 0,1 0 1 0 0,0 1-1 0 0,0-1 0 0 0,0 0 0 0 0,0 0 0 0 0,0 1 0 0 0,0-1 1 0 0,0 0-1 0 0,0 0 0 0 0,0 0 0 0 0,0 1 0 0 0,0-1 0 0 0,1 0 0 0 0,-1 0 1 0 0,0 1-1 0 0,0-1 0 0 0,1 0 0 0 0,-1 0 0 0 0,0 1 0 0 0,1-1 0 0 0,-1 1 1 0 0,1-1-1 0 0,-1 0 0 0 0,1 1 0 0 0,-1-1 0 0 0,1 1 0 0 0,0-1 1 0 0,-1 1-1 0 0,1-1 0 0 0,0 1 0 0 0,-1-1 0 0 0,1 1 0 0 0,0 0 0 0 0,-1-1 1 0 0,1 1-1 0 0,0 0 0 0 0,0 0 0 0 0,-1 0 0 0 0,1-1 0 0 0,0 1 0 0 0,1 0 1 0 0,0 0 21 0 0,-1 0 0 0 0,1 0 1 0 0,-1-1-1 0 0,0 1 1 0 0,1-1-1 0 0,-1 1 1 0 0,0-1-1 0 0,0 1 0 0 0,1-1 1 0 0,-1 0-1 0 0,0 0 1 0 0,0 0-1 0 0,0 1 1 0 0,0-1-1 0 0,0 0 0 0 0,0 0 1 0 0,0 0-1 0 0,1-3 1 0 0,0 2 70 0 0,-1 0 0 0 0,0 1 0 0 0,1-1 0 0 0,0 0 0 0 0,-1 1 0 0 0,1-1 0 0 0,0 1 0 0 0,0-1 0 0 0,0 1 0 0 0,0 0 0 0 0,0-1 0 0 0,0 1 0 0 0,0 0 0 0 0,0 1-1 0 0,0-1 1 0 0,0 0 0 0 0,3 0 0 0 0,2 0-93 0 0,1 0 0 0 0,-1 0 0 0 0,11 1 0 0 0,-9-1 158 0 0,13 0 181 0 0,-7 0-95 0 0,1 1-1 0 0,19 2 1 0 0,-15-1-217 0 0,1 0 40 0 0,0 1 1 0 0,24 6 0 0 0,-31-4-49 0 0,1-1 64 0 0,-1 0-1 0 0,0 1 1 0 0,14 7 0 0 0,-5 8 301 0 0,-8-11-246 0 0,0-1 0 0 0,18 6 1 0 0,6 3 95 0 0,-26-10-211 0 0,245 116 1413 0 0,-255-121-1484 0 0,0 0 1 0 0,0 1-1 0 0,-1-1 0 0 0,1 1 1 0 0,0-1-1 0 0,-1 1 0 0 0,0 0 1 0 0,1 0-1 0 0,2 4 0 0 0,-5-5-7 0 0,1-1-1 0 0,-1 1 1 0 0,0-1-1 0 0,0 1 1 0 0,0-1-1 0 0,0 1 0 0 0,0 0 1 0 0,0-1-1 0 0,0 1 1 0 0,0-1-1 0 0,0 1 1 0 0,-1 0-1 0 0,1-1 1 0 0,0 1-1 0 0,0-1 0 0 0,-1 2 1 0 0,0 6 31 0 0,2-6-32 0 0,0 0 1 0 0,1-1-1 0 0,-1 1 1 0 0,0-1-1 0 0,1 1 1 0 0,0-1-1 0 0,-1 1 0 0 0,1-1 1 0 0,4 2-1 0 0,22 15 48 0 0,-26-17-44 0 0,72 36-842 0 0,-56-30-227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8288 0 0,'1'1'638'0'0,"11"26"-222"0"0,-5-12 524 0 0,0 1 0 0 0,6 23 0 0 0,11 28-107 0 0,-1 0-356 0 0,10 29 83 0 0,-27-77-735 0 0,10 20 1 0 0,-8-20-535 0 0,-4-12 223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10624 0 0,'0'0'964'0'0,"7"4"-776"0"0,18 11-147 0 0,0-1 0 0 0,1-1 0 0 0,47 16 1 0 0,30 14 729 0 0,-13-4-494 0 0,-11 0-580 0 0,-55-26-79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14976 0 0,'0'0'664'0'0,"-5"13"135"0"0,1 4-639 0 0,1 5-160 0 0,-1-5 0 0 0,-1 8 0 0 0,-2-4-343 0 0,3 3-97 0 0,-1 1-16 0 0,2 0-8 0 0,3-8-32 0 0,-4 8-8 0 0,8-8 0 0 0,-1 1-4904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6192 0 0,'0'0'556'0'0,"-2"8"-448"0"0,-2 16-182 0 0,7 0 45 0 0,-2-19 60 0 0,-1 0-1 0 0,1 1 1 0 0,0-1 0 0 0,0 0-1 0 0,3 8 1 0 0,10 17 685 0 0,2-1-1 0 0,29 44 1 0 0,-37-63-596 0 0,0 0 0 0 0,0-1 0 0 0,1 0 0 0 0,0-1 0 0 0,0 1 1 0 0,1-2-1 0 0,0 1 0 0 0,1-2 0 0 0,-1 1 0 0 0,16 6 0 0 0,97 35 107 0 0,-96-37-227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5 141 7112 0 0,'-2'11'159'0'0,"1"-1"0"0"0,0 1 0 0 0,0 0-1 0 0,1 0 1 0 0,2 15 0 0 0,12 53 596 0 0,-12-67-499 0 0,0-5-101 0 0,0 0 1 0 0,0-1 0 0 0,1 1 0 0 0,0-1-1 0 0,0 0 1 0 0,1 0 0 0 0,-1 0 0 0 0,7 6 0 0 0,-8-9-77 0 0,0 0 1 0 0,0 0 0 0 0,1-1-1 0 0,-1 1 1 0 0,1-1 0 0 0,0 0-1 0 0,-1 0 1 0 0,1 0 0 0 0,0 0-1 0 0,1 0 1 0 0,-1-1 0 0 0,0 1-1 0 0,0-1 1 0 0,1 0 0 0 0,-1 0-1 0 0,0 0 1 0 0,7 1 0 0 0,-8-2-19 0 0,-1-1 1 0 0,0 1-1 0 0,1-1 1 0 0,-1 1 0 0 0,0-1-1 0 0,0 0 1 0 0,0 0-1 0 0,1 1 1 0 0,-1-1 0 0 0,0 0-1 0 0,0 0 1 0 0,0 0-1 0 0,0 0 1 0 0,0 0 0 0 0,-1 0-1 0 0,1 0 1 0 0,0 0 0 0 0,0-1-1 0 0,-1 1 1 0 0,2-3-1 0 0,1-1 130 0 0,-1-1 0 0 0,1 0 0 0 0,1-10 0 0 0,3-16 121 0 0,-1-1 1 0 0,2-56-1 0 0,-7 66-172 0 0,-2-1 1 0 0,-1 1-1 0 0,0 0 0 0 0,-10-39 1 0 0,7 34 133 0 0,5 27-262 0 0,1 0-1 0 0,-1 0 1 0 0,0 0-1 0 0,-1 0 1 0 0,1 0-1 0 0,0 0 1 0 0,0 0 0 0 0,0 0-1 0 0,-1 0 1 0 0,1 0-1 0 0,0 0 1 0 0,-1 0-1 0 0,0-1 1 0 0,-5-1 4 0 0,4 3 12 0 0,1 0-13 0 0,1 0 1 0 0,-1 0 0 0 0,0-1 0 0 0,0 1-1 0 0,0 0 1 0 0,0 0 0 0 0,1 0 0 0 0,-1 0-1 0 0,0 0 1 0 0,0 1 0 0 0,0-1 0 0 0,0 0 0 0 0,1 0-1 0 0,-1 0 1 0 0,0 1 0 0 0,0-1 0 0 0,1 0-1 0 0,-1 1 1 0 0,0-1 0 0 0,0 1 0 0 0,1-1-1 0 0,-1 1 1 0 0,1-1 0 0 0,-2 2 0 0 0,-18 16 165 0 0,16-13-166 0 0,-1 0-109 0 0,1 0 1 0 0,0 1-1 0 0,0 0 0 0 0,0 0 0 0 0,-3 8 1 0 0,-8 13-287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4144 0 0,'-2'2'74'0'0,"0"1"0"0"0,1-1 0 0 0,-1 1 0 0 0,1-1 0 0 0,0 1 0 0 0,0 0 0 0 0,0 0 0 0 0,0 0 0 0 0,0-1 0 0 0,1 1 0 0 0,-1 0 0 0 0,1 0 0 0 0,0 0 0 0 0,-1 0 0 0 0,2 0 0 0 0,-1 0 0 0 0,0 0 0 0 0,0 0 0 0 0,1 0 0 0 0,0 0 0 0 0,0 0 0 0 0,2 5 0 0 0,1 19 2229 0 0,-3-24-2063 0 0,-1 1 0 0 0,0 0 0 0 0,1-1 1 0 0,0 1-1 0 0,0-1 0 0 0,0 1 0 0 0,0-1 0 0 0,1 1 0 0 0,2 4 0 0 0,7 7-209 0 0,0 0-1 0 0,1 0 0 0 0,1-1 0 0 0,27 23 1 0 0,66 42-293 0 0,-87-66 100 0 0,1 0-228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34 210 9672 0 0,'0'0'748'0'0,"1"2"-492"0"0,1 2-248 0 0,1 2 185 0 0,0 0 0 0 0,0 0 0 0 0,0 0 0 0 0,1 0 0 0 0,0-1 0 0 0,1 1 0 0 0,7 6 0 0 0,-1-6-51 0 0,-9-6-125 0 0,0 0-1 0 0,0 0 1 0 0,1-1-1 0 0,-1 1 1 0 0,0 0-1 0 0,0-1 1 0 0,0 1-1 0 0,0-1 1 0 0,1 0-1 0 0,-1 0 1 0 0,0 0-1 0 0,0 0 1 0 0,0 0-1 0 0,0 0 1 0 0,-1 0-1 0 0,1-1 1 0 0,0 1-1 0 0,-1-1 1 0 0,1 1-1 0 0,0-1 1 0 0,2-3-1 0 0,2-4 105 0 0,0 0-1 0 0,0-1 0 0 0,4-11 1 0 0,-6 13-72 0 0,-2 3-34 0 0,0 1 1 0 0,0-1 0 0 0,0 1 0 0 0,-1-1-1 0 0,0 0 1 0 0,0 0 0 0 0,0 1 0 0 0,0-1-1 0 0,-1 0 1 0 0,0 0 0 0 0,0 0 0 0 0,0 0 0 0 0,-1 0-1 0 0,0 0 1 0 0,0 0 0 0 0,0 1 0 0 0,0-1-1 0 0,-1 0 1 0 0,1 1 0 0 0,-1-1 0 0 0,-1 1-1 0 0,1-1 1 0 0,0 1 0 0 0,-1 0 0 0 0,0 0-1 0 0,0 0 1 0 0,0 1 0 0 0,-1-1 0 0 0,1 1 0 0 0,-1-1-1 0 0,0 1 1 0 0,0 0 0 0 0,-4-2 0 0 0,6 4-16 0 0,-55-29-86 0 0,51 28-37 0 0,-1-1 0 0 0,1 1 0 0 0,-1 0 1 0 0,0 1-1 0 0,0 0 0 0 0,1 0 0 0 0,-9-1 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10592 0 0,'-8'0'964'0'0,"3"0"-686"0"0,5-1-238 0 0,0 1-1 0 0,0 0 1 0 0,-1 0-1 0 0,1 0 1 0 0,0 0-1 0 0,0 0 0 0 0,0 0 1 0 0,-1 0-1 0 0,1 1 1 0 0,0-1-1 0 0,0 0 1 0 0,-1 0-1 0 0,1 0 1 0 0,0 0-1 0 0,0 0 1 0 0,-1 0-1 0 0,1 0 0 0 0,0 0 1 0 0,0 1-1 0 0,0-1 1 0 0,0 0-1 0 0,-1 0 1 0 0,1 0-1 0 0,0 0 1 0 0,0 1-1 0 0,0-1 0 0 0,0 0 1 0 0,0 0-1 0 0,-1 0 1 0 0,1 1-1 0 0,0-1 1 0 0,0 0-1 0 0,0 0 1 0 0,0 0-1 0 0,0 1 1 0 0,0-1-1 0 0,0 0 0 0 0,0 0 1 0 0,0 1-1 0 0,0-1 1 0 0,0 0-1 0 0,0 0 1 0 0,0 1-1 0 0,0-1 1 0 0,0 0-1 0 0,0 0 0 0 0,0 0 1 0 0,0 1-1 0 0,0-1 1 0 0,0 0-1 0 0,0 0 1 0 0,0 1-1 0 0,1-1 1 0 0,-1 0-1 0 0,0 0 1 0 0,0 0-1 0 0,0 0 0 0 0,0 1 1 0 0,1-1-1 0 0,-1 0 1 0 0,0 0-1 0 0,0 0 1 0 0,11 14 610 0 0,-10-13-850 0 0,18 17 221 0 0,1-1 1 0 0,0-1-1 0 0,29 17 0 0 0,-45-30-20 0 0,132 82 137 0 0,-105-64-538 0 0,35 31 0 0 0,-45-35-2794 0 0,-1-3-1526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94 4608 0 0,'0'0'1448'0'0,"0"2"-347"0"0,3 21 294 0 0,1 8-251 0 0,4 4-1144 0 0,3 8 0 0 0,-8-34 250 0 0,1-1-1 0 0,0 0 1 0 0,0 0 0 0 0,0 0 0 0 0,1 0 0 0 0,11 13 0 0 0,-15-19-199 0 0,0-1 0 0 0,1 1 0 0 0,-1-1 0 0 0,1 0 0 0 0,-1 0 0 0 0,1 1 0 0 0,0-1 0 0 0,-1 0 0 0 0,1 0 0 0 0,0-1 0 0 0,0 1 0 0 0,0 0 0 0 0,0 0 0 0 0,-1-1 0 0 0,1 0 0 0 0,0 1 0 0 0,0-1 0 0 0,0 0 0 0 0,0 0 0 0 0,0 0 0 0 0,0 0 0 0 0,0 0 0 0 0,0 0 0 0 0,0-1 0 0 0,0 1 0 0 0,0 0 0 0 0,0-1 0 0 0,0 0 0 0 0,0 0 0 0 0,0 1 0 0 0,-1-1 0 0 0,1 0 0 0 0,0 0 0 0 0,0-1 0 0 0,-1 1 0 0 0,1 0 0 0 0,-1 0 0 0 0,2-2 0 0 0,1-1 131 0 0,0 0 0 0 0,-1 0 0 0 0,0-1 0 0 0,1 1 0 0 0,-1-1 0 0 0,-1 0 0 0 0,1 1 0 0 0,-1-1-1 0 0,0 0 1 0 0,3-10 0 0 0,-1-1 95 0 0,-1 1-1 0 0,3-23 1 0 0,-6 28-230 0 0,0 0 1 0 0,0 0-1 0 0,-1 0 1 0 0,0 0-1 0 0,-1 0 0 0 0,0 0 1 0 0,-1 1-1 0 0,0-1 1 0 0,0 1-1 0 0,-1-1 1 0 0,0 1-1 0 0,-1 0 0 0 0,-10-15 1 0 0,13 22-29 0 0,1 0-1 0 0,-1 1 1 0 0,0-1 0 0 0,0 1 0 0 0,1-1-1 0 0,-1 1 1 0 0,0-1 0 0 0,0 1 0 0 0,-1 0-1 0 0,1 0 1 0 0,0 0 0 0 0,0 0 0 0 0,0 1-1 0 0,-1-1 1 0 0,1 0 0 0 0,0 1 0 0 0,-1 0-1 0 0,1-1 1 0 0,-1 1 0 0 0,1 0 0 0 0,0 0 0 0 0,-1 1-1 0 0,1-1 1 0 0,-1 0 0 0 0,1 1 0 0 0,0-1-1 0 0,-4 2 1 0 0,-1 1-51 0 0,0-1 1 0 0,1 1-1 0 0,-1 0 0 0 0,1 0 1 0 0,0 1-1 0 0,0 0 0 0 0,-11 9 1 0 0,6-2-691 0 0,-1 1 0 0 0,1 0 0 0 0,1 1 0 0 0,-10 15 1 0 0,5-7-527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2:5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7368 0 0,'0'0'568'0'0,"5"9"512"0"0,-3-6-671 0 0,-1 0 1 0 0,0 0 0 0 0,0 0 0 0 0,-1 0-1 0 0,1 0 1 0 0,0 4 0 0 0,-1-6 4 0 0,1 0-206 0 0,2 6-93 0 0,1-1 0 0 0,1 0 0 0 0,-1 0 0 0 0,1-1 0 0 0,0 1 0 0 0,0-1 0 0 0,1 0 0 0 0,0-1 0 0 0,6 5 0 0 0,8 7 47 0 0,38 27-360 0 0,-47-35 244 0 0,1 0 0 0 0,-1-1 0 0 0,1 0 0 0 0,22 8 1 0 0,-28-13-122 0 0,0 0 0 0 0,0 0 0 0 0,0-1 0 0 0,0 0 1 0 0,0 0-1 0 0,0-1 0 0 0,1 0 0 0 0,-1 0 0 0 0,0 0 1 0 0,0-1-1 0 0,1 0 0 0 0,9-2 0 0 0,35-14-1266 0 0,-35 13-2820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9648 0 0,'0'0'868'0'0,"14"0"-216"0"0,-4 0-236 0 0,-1 1 1 0 0,14 3-1 0 0,9 2 373 0 0,-28-6-765 0 0,19 2 349 0 0,0 0-1 0 0,0-2 0 0 0,27-3 1 0 0,-10 2-1084 0 0,-21-2-90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0:1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2304 0 0,'2'0'167'0'0,"10"0"2666"0"0,-7 0-1288 0 0,16 0-113 0 0,-21 0-1411 0 0,0 0-1 0 0,0 0 0 0 0,0 0 1 0 0,0 0-1 0 0,1 0 1 0 0,-1 0-1 0 0,0 0 1 0 0,0 0-1 0 0,0 0 1 0 0,0 0-1 0 0,0 0 1 0 0,0 0-1 0 0,1 0 1 0 0,-1 0-1 0 0,0 0 0 0 0,0 0 1 0 0,0 0-1 0 0,0 0 1 0 0,0 0-1 0 0,1 0 1 0 0,-1 0-1 0 0,0 0 1 0 0,0 1-1 0 0,0-1 1 0 0,0 0-1 0 0,0 0 1 0 0,0 0-1 0 0,0 0 0 0 0,1 0 1 0 0,-1 0-1 0 0,0 0 1 0 0,0 0-1 0 0,0 1 1 0 0,0-1-1 0 0,0 0 1 0 0,0 0-1 0 0,0 0 1 0 0,0 0-1 0 0,0 0 0 0 0,0 0 1 0 0,0 1-1 0 0,0-1 1 0 0,0 0-1 0 0,0 0 1 0 0,0 0-1 0 0,0 0 1 0 0,0 0-1 0 0,0 1 1 0 0,0-1-1 0 0,0 0 1 0 0,0 0-1 0 0,0 0 0 0 0,0 0 1 0 0,0 0-1 0 0,0 1 1 0 0,0-1-1 0 0,0 0 1 0 0,0 0-1 0 0,0 0 1 0 0,0 0-1 0 0,0 0 1 0 0,-1 0-1 0 0,1 0 1 0 0,0 1-1 0 0,-1 2 1459 0 0,1-2-1458 0 0,0-1-1 0 0,0 0 0 0 0,0 1 0 0 0,0-1 0 0 0,0 0 1 0 0,0 1-1 0 0,1-1 0 0 0,-1 0 0 0 0,0 1 0 0 0,0-1 0 0 0,0 0 1 0 0,1 1-1 0 0,-1-1 0 0 0,0 0 0 0 0,0 1 0 0 0,0-1 1 0 0,1 0-1 0 0,-1 0 0 0 0,0 1 0 0 0,1-1 0 0 0,-1 0 1 0 0,0 0-1 0 0,1 0 0 0 0,-1 1 0 0 0,0-1 0 0 0,1 0 1 0 0,24 11 495 0 0,-24-11-495 0 0,-1 0 1 0 0,1 0 0 0 0,-1 0-1 0 0,1 0 1 0 0,-1 1 0 0 0,1-1-1 0 0,-1 0 1 0 0,0 0 0 0 0,1 1-1 0 0,-1-1 1 0 0,0 0 0 0 0,1 1-1 0 0,-1-1 1 0 0,0 0 0 0 0,1 1-1 0 0,-1-1 1 0 0,0 0-1 0 0,0 1 1 0 0,1-1 0 0 0,-1 1-1 0 0,0-1 1 0 0,0 0 0 0 0,0 1-1 0 0,1-1 1 0 0,-1 1 0 0 0,0-1-1 0 0,0 1 1 0 0,0-1 0 0 0,0 1-1 0 0,0-1 1 0 0,0 1 0 0 0,0 0 0 0 0,0-1 0 0 0,0 1 0 0 0,0-1 0 0 0,0 0 1 0 0,0 1-1 0 0,0-1 0 0 0,0 1 0 0 0,0-1 0 0 0,0 0 1 0 0,0 1-1 0 0,1-1 0 0 0,-1 0 0 0 0,0 1 0 0 0,0-1 0 0 0,0 1 1 0 0,1-1-1 0 0,-1 0 0 0 0,0 0 0 0 0,0 1 0 0 0,1-1 1 0 0,-1 0-1 0 0,0 1 0 0 0,1-1 0 0 0,-1 0 0 0 0,0 0 0 0 0,1 0 1 0 0,-1 1-1 0 0,0-1 0 0 0,1 0 0 0 0,-1 0 0 0 0,1 0 1 0 0,-1 0-1 0 0,0 0 0 0 0,1 0 0 0 0,-1 1 0 0 0,1-1 0 0 0,0 0 1 0 0,7 2 172 0 0,21 6 634 0 0,-26-5-572 0 0,0 0 1 0 0,0 1-1 0 0,0 0 1 0 0,-1-1 0 0 0,1 1-1 0 0,2 6 1 0 0,4 5 181 0 0,-7-13-402 0 0,0 0-1 0 0,-1 0 1 0 0,1 0-1 0 0,0 0 1 0 0,0 0-1 0 0,0-1 1 0 0,0 1-1 0 0,0-1 1 0 0,1 1-1 0 0,-1-1 1 0 0,0 0-1 0 0,1 0 1 0 0,4 2-1 0 0,-4-2 10 0 0,1 0 0 0 0,0 1 0 0 0,-1 0-1 0 0,0-1 1 0 0,1 1 0 0 0,-1 1 0 0 0,3 1-1 0 0,1 3 96 0 0,-5-5-101 0 0,0 0 1 0 0,0 0-1 0 0,1 0 0 0 0,-1 0 0 0 0,0-1 1 0 0,1 1-1 0 0,3 2 0 0 0,39 12 321 0 0,-43-16-339 0 0,0 1 0 0 0,0 0 0 0 0,1-1 0 0 0,-1 1 0 0 0,0-1 0 0 0,1 1 0 0 0,-1-1 1 0 0,0 0-1 0 0,1 0 0 0 0,-1 0 0 0 0,0-1 0 0 0,1 1 0 0 0,-1 0 0 0 0,0-1 0 0 0,0 1 0 0 0,1-1 0 0 0,-1 0 0 0 0,0 0 0 0 0,0 0 0 0 0,0 0 0 0 0,0 0 0 0 0,0-1 0 0 0,0 1 0 0 0,0 0 0 0 0,-1-1 0 0 0,1 1 0 0 0,0-1 0 0 0,1-2 0 0 0,4-4 51 0 0,-1-1 1 0 0,0 1 0 0 0,-1-1-1 0 0,0 0 1 0 0,4-12-1 0 0,63-172 1473 0 0,-69 184-1493 0 0,104-279-145 0 0,-100 274 106 0 0,0-1-1 0 0,1 1 1 0 0,12-16-1 0 0,-1 2 40 0 0,-19 28-53 0 0,0 0 0 0 0,0 0 1 0 0,0 0-1 0 0,1-1 1 0 0,-1 1-1 0 0,0 0 0 0 0,0 0 1 0 0,0 0-1 0 0,0-1 0 0 0,0 1 1 0 0,0 0-1 0 0,0 0 1 0 0,0-1-1 0 0,0 1 0 0 0,1 0 1 0 0,-1 0-1 0 0,0-1 1 0 0,0 1-1 0 0,0 0 0 0 0,0 0 1 0 0,0 0-1 0 0,-1-1 0 0 0,1 1 1 0 0,0 0-1 0 0,0 0 1 0 0,0-1-1 0 0,0 1 0 0 0,-1-1 1 0 0,0 0 0 0 0,0 1 0 0 0,0-1 0 0 0,0 1-1 0 0,0-1 1 0 0,-1 1 0 0 0,1 0 0 0 0,0-1 0 0 0,0 1 0 0 0,0 0-1 0 0,-1 0 1 0 0,0-1 0 0 0,-82-7 42 0 0,83 8-70 0 0,0 0 1 0 0,0 0-1 0 0,0 0 0 0 0,0 0 1 0 0,0 0-1 0 0,0 0 1 0 0,0 0-1 0 0,0-1 1 0 0,0 1-1 0 0,0 0 1 0 0,0-1-1 0 0,0 1 1 0 0,0-1-1 0 0,0 1 0 0 0,0-1 1 0 0,0 1-1 0 0,0-1 1 0 0,-1-1-1 0 0,1 1-407 0 0,-13-6-4507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8 122 3224 0 0,'1'2'9004'0'0,"1"3"-8533"0"0,0 0-421 0 0,0-1 0 0 0,0 1 0 0 0,0-1 0 0 0,1 0 1 0 0,5 7-1 0 0,8 10 130 0 0,27 27 1 0 0,-37-41-102 0 0,-2-4 18 0 0,0 0 1 0 0,0 0-1 0 0,0 0 1 0 0,0-1-1 0 0,0 1 0 0 0,0-1 1 0 0,1 0-1 0 0,4 1 1 0 0,-7-2 194 0 0,-1-2 11 0 0,2 0-205 0 0,-1-1 1 0 0,0 0 0 0 0,0 1-1 0 0,0-1 1 0 0,0 0 0 0 0,0 0-1 0 0,0-1 1 0 0,-1 1 0 0 0,1 0-1 0 0,-1 0 1 0 0,1-1 0 0 0,-1 1-1 0 0,0-1 1 0 0,0 0 0 0 0,0 1-1 0 0,0-1 1 0 0,0 0-1 0 0,-1 1 1 0 0,1-1 0 0 0,-1 0-1 0 0,0-5 1 0 0,1 1-43 0 0,0 0 1 0 0,-1 0-1 0 0,0 0 0 0 0,-1 0 0 0 0,1 1 0 0 0,-1-1 1 0 0,-1 0-1 0 0,1 0 0 0 0,-1 0 0 0 0,0 1 1 0 0,-6-13-1 0 0,3 9-32 0 0,0 0 0 0 0,0 1 0 0 0,-1-1 1 0 0,-1 1-1 0 0,-10-12 0 0 0,12 16 2 0 0,1 1-1 0 0,-1 0 1 0 0,0 0-1 0 0,0 0 1 0 0,-1 0 0 0 0,1 1-1 0 0,-1 0 1 0 0,0 0-1 0 0,1 0 1 0 0,-12-2-1 0 0,16 5-149 0 0,0 0 0 0 0,0 0 0 0 0,-1 0-1 0 0,1 0 1 0 0,0 1 0 0 0,0-1-1 0 0,0 0 1 0 0,-1 1 0 0 0,1-1-1 0 0,0 1 1 0 0,0-1 0 0 0,0 1-1 0 0,0 0 1 0 0,0-1 0 0 0,0 1-1 0 0,0 0 1 0 0,0 0 0 0 0,0 0 0 0 0,-1 1-1 0 0,-4 3-3194 0 0,-5 3-2011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1376 0 0,'0'0'65'0'0,"8"16"4607"0"0,-4-12-4415 0 0,0 0-1 0 0,0-1 1 0 0,0 1-1 0 0,0-1 1 0 0,1 0-1 0 0,-1 0 1 0 0,1 0-1 0 0,8 4 1 0 0,21 13 65 0 0,38 30 453 0 0,-42-30-1024 0 0,33 29 0 0 0,-43-32-2964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13592 0 0,'0'0'1230'0'0,"1"-2"-1012"0"0,187-174 222 0 0,-35 40-666 0 0,-125 114 44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1 431 13824 0 0,'0'0'1061'0'0,"0"-2"-692"0"0,5-7-260 0 0,1 0 1 0 0,-1 0-1 0 0,12-12 0 0 0,-1 0 152 0 0,14-21-140 0 0,2 2 0 0 0,2 1 0 0 0,2 1 0 0 0,71-58 0 0 0,14 10-1241 0 0,-93 68 771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77 8752 0 0,'0'0'673'0'0,"1"-2"-437"0"0,19-15 1634 0 0,-14 11-1618 0 0,0 0-1 0 0,1 0 1 0 0,0 0-1 0 0,0 1 1 0 0,0 0-1 0 0,1 0 1 0 0,0 1-1 0 0,0 0 1 0 0,15-5-1 0 0,-23 9-250 0 0,1 0 0 0 0,-1 0 0 0 0,0-1-1 0 0,1 1 1 0 0,-1 0 0 0 0,0 0 0 0 0,1 0 0 0 0,-1 0-1 0 0,0 0 1 0 0,1 0 0 0 0,-1 0 0 0 0,0 0 0 0 0,1 0-1 0 0,-1 0 1 0 0,0 0 0 0 0,1 0 0 0 0,-1 0-1 0 0,1 0 1 0 0,-1 0 0 0 0,0 0 0 0 0,1 0 0 0 0,-1 0-1 0 0,0 1 1 0 0,0-1 0 0 0,1 0 0 0 0,-1 0 0 0 0,0 0-1 0 0,1 0 1 0 0,-1 1 0 0 0,0-1 0 0 0,0 0 0 0 0,1 0-1 0 0,-1 1 1 0 0,0-1 0 0 0,-1 6-5 0 0,1-6 6 0 0,-2 9-2 0 0,-1-1 0 0 0,0 0 0 0 0,0 0 0 0 0,-5 8 0 0 0,-4 8 0 0 0,-30 68 490 0 0,-58 92 1 0 0,98-180-315 0 0,0-1 0 0 0,0 1 0 0 0,1 0 1 0 0,0-1-1 0 0,0 1 0 0 0,0 0 0 0 0,-1 8 0 0 0,2-12-158 0 0,1 1 0 0 0,0 0-1 0 0,-1-1 1 0 0,1 1 0 0 0,0 0-1 0 0,0-1 1 0 0,-1 1 0 0 0,1-1-1 0 0,0 0 1 0 0,0 1 0 0 0,0-1-1 0 0,0 0 1 0 0,-1 1 0 0 0,1-1 0 0 0,0 0-1 0 0,0 0 1 0 0,2 0 0 0 0,-3 1-5 0 0,5-1-4 0 0,1 1 0 0 0,-1-1 0 0 0,0 0 0 0 0,1-1 0 0 0,-1 1 0 0 0,0-1 0 0 0,7-1 0 0 0,38-14 33 0 0,-34 11-39 0 0,16-7 3 0 0,5-1-908 0 0,-13 6-2965 0 0,-4 4-1361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14888 0 0,'0'0'680'0'0,"5"-3"229"0"0,30-35-875 0 0,-26 28 45 0 0,-1 0 1 0 0,1 1-1 0 0,16-12 1 0 0,69-39 473 0 0,118-56 0 0 0,-196 108-697 0 0,27-11-1914 0 0,-22 10-3667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15576 0 0,'0'0'356'0'0,"1"2"49"0"0,1 6-245 0 0,0 0 0 0 0,-1 0 0 0 0,0 0 0 0 0,-1 0 0 0 0,0 9 0 0 0,1 11-170 0 0,1-17-59 0 0,5 46-1054 0 0,-3 0 0 0 0,-4 94 0 0 0,-1-136 63 0 0,-3-4-161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1 371 16759 0 0,'0'0'1514'0'0,"1"-2"-1242"0"0,31-24-235 0 0,-22 18-70 0 0,-1 1 1 0 0,13-14 0 0 0,54-54-5 0 0,-14 16 138 0 0,9-9-138 0 0,-20 22-526 0 0,-4 4-4685 0 0,-27 25-221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19 103 11056 0 0,'-3'5'206'0'0,"0"0"1"0"0,1-1 0 0 0,0 1 0 0 0,0 0-1 0 0,1 0 1 0 0,-1 1 0 0 0,1-1 0 0 0,0 0-1 0 0,0 0 1 0 0,1 1 0 0 0,0-1 0 0 0,0 0-1 0 0,0 1 1 0 0,1 6 0 0 0,0 1 586 0 0,1 1 0 0 0,4 17-1 0 0,-4-26-800 0 0,0 1 0 0 0,0-1 0 0 0,1 1 0 0 0,-1-1 0 0 0,1 0 0 0 0,1 0 0 0 0,6 8 1 0 0,-6-8 22 0 0,1 0 0 0 0,-1-1 0 0 0,1 1 0 0 0,0-1 1 0 0,10 6-1 0 0,-12-8-10 0 0,0-1 0 0 0,0 1-1 0 0,0-1 1 0 0,0 0 0 0 0,1 0 0 0 0,-1 0 0 0 0,0 0 0 0 0,1 0 0 0 0,-1-1 0 0 0,1 1-1 0 0,-1-1 1 0 0,5 0 0 0 0,-4-1 68 0 0,0 1-1 0 0,1-1 1 0 0,-1 0 0 0 0,1-1-1 0 0,-1 1 1 0 0,0-1 0 0 0,0 1-1 0 0,0-1 1 0 0,0-1-1 0 0,0 1 1 0 0,0 0 0 0 0,0-1-1 0 0,-1 0 1 0 0,0 0 0 0 0,1 0-1 0 0,-1 0 1 0 0,0 0 0 0 0,0-1-1 0 0,-1 0 1 0 0,5-7-1 0 0,6-19 626 0 0,14-44-1 0 0,-23 57-582 0 0,0 0 1 0 0,0 0-1 0 0,-2-1 0 0 0,1-22 0 0 0,-3 35-103 0 0,-1 1-1 0 0,1 0 1 0 0,-1 0 0 0 0,0 0-1 0 0,0 0 1 0 0,0 0 0 0 0,-2-4-1 0 0,2 6-1 0 0,0 0-1 0 0,1 0 0 0 0,-1 1 1 0 0,0-1-1 0 0,-1 0 1 0 0,1 1-1 0 0,0-1 1 0 0,0 0-1 0 0,-1 1 0 0 0,1 0 1 0 0,-1-1-1 0 0,1 1 1 0 0,-1 0-1 0 0,0 0 1 0 0,1 0-1 0 0,-4-1 0 0 0,-2-1-75 0 0,-1 2 0 0 0,1-1 0 0 0,-1 1 0 0 0,0 0 0 0 0,1 1 0 0 0,-1 0 0 0 0,0 0 0 0 0,0 0 0 0 0,-13 4 0 0 0,17-4-18 0 0,-101 15-4686 0 0,93-12 3965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8608 0 0,'0'0'780'0'0,"1"1"-640"0"0,10 5-134 0 0,-9-5-12 0 0,1 1 0 0 0,-1-1 0 0 0,0 0 0 0 0,0 1 0 0 0,1 0 0 0 0,-1-1 0 0 0,0 1 0 0 0,0 0 0 0 0,-1 0 0 0 0,1 0 0 0 0,0 0 0 0 0,1 3 0 0 0,7 9 4 0 0,-7-11 3 0 0,-1 0 1 0 0,0 0-1 0 0,0 0 0 0 0,0 0 0 0 0,0 0 0 0 0,0 1 0 0 0,-1-1 0 0 0,1 1 0 0 0,-1-1 0 0 0,0 1 1 0 0,1 7-1 0 0,-1-4 30 0 0,0 0 0 0 0,1 0 0 0 0,3 8 0 0 0,4 21 277 0 0,3 35 541 0 0,-12-70-846 0 0,0-1 1 0 0,0 0-1 0 0,0 1 1 0 0,0-1-1 0 0,0 0 0 0 0,0 0 1 0 0,0 1-1 0 0,0-1 0 0 0,0 0 1 0 0,0 0-1 0 0,0 1 1 0 0,0-1-1 0 0,1 0 0 0 0,-1 0 1 0 0,0 1-1 0 0,0-1 1 0 0,0 0-1 0 0,0 0 0 0 0,1 1 1 0 0,-1-1-1 0 0,0 0 0 0 0,0 0 1 0 0,1 0-1 0 0,-1 0 1 0 0,0 0-1 0 0,0 1 0 0 0,1-1 1 0 0,-1 0-1 0 0,0 0 1 0 0,1 0-1 0 0,3 3-523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0:4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53 5064 0 0,'0'0'1281'0'0,"-1"-1"-874"0"0,-36-15 599 0 0,35 15-852 0 0,-1 0 0 0 0,1-1 0 0 0,0 1 0 0 0,0 0 0 0 0,0-1 0 0 0,0 0 0 0 0,1 1 0 0 0,-1-1 0 0 0,0 0 0 0 0,1 0 0 0 0,-2-2 0 0 0,-5-5 929 0 0,7 8-652 0 0,-7-3 1734 0 0,7 4-2165 0 0,0 0 1 0 0,0 0-1 0 0,0 0 0 0 0,0 0 1 0 0,-1 0-1 0 0,1 0 1 0 0,0 0-1 0 0,0 0 0 0 0,0 1 1 0 0,0-1-1 0 0,0 1 0 0 0,0-1 1 0 0,0 1-1 0 0,0-1 1 0 0,0 1-1 0 0,0-1 0 0 0,0 1 1 0 0,0 0-1 0 0,0-1 0 0 0,0 1 1 0 0,0 0-1 0 0,0 0 1 0 0,1 0-1 0 0,-1 0 0 0 0,0 0 1 0 0,1 0-1 0 0,-1 0 1 0 0,1 0-1 0 0,-1 1 0 0 0,-1 2 0 0 0,-13 20 37 0 0,2 2 0 0 0,1 0 1 0 0,-15 46-1 0 0,15-28 93 0 0,-12 71 0 0 0,17-64 336 0 0,-2 64-1 0 0,9-97-321 0 0,0 0-1 0 0,2 0 0 0 0,0 0 0 0 0,1 0 0 0 0,0 0 1 0 0,2-1-1 0 0,7 20 0 0 0,-6-22 0 0 0,0 0 0 0 0,1 0 0 0 0,1-1-1 0 0,16 23 1 0 0,-21-34-108 0 0,0 1 0 0 0,0-1-1 0 0,0 0 1 0 0,0-1 0 0 0,1 1-1 0 0,-1 0 1 0 0,1-1 0 0 0,0 0-1 0 0,-1 0 1 0 0,6 2 0 0 0,-6-3-12 0 0,0 0 0 0 0,0-1 0 0 0,1 1 0 0 0,-1-1 0 0 0,0 1 0 0 0,0-1 1 0 0,0 0-1 0 0,1 0 0 0 0,-1-1 0 0 0,0 1 0 0 0,0-1 0 0 0,1 1 0 0 0,-1-1 0 0 0,0 0 0 0 0,4-2 0 0 0,1 0 21 0 0,0 0-1 0 0,0-1 0 0 0,-1 0 0 0 0,1-1 1 0 0,-1 0-1 0 0,0 0 0 0 0,0 0 0 0 0,0-1 1 0 0,-1 0-1 0 0,0 0 0 0 0,0-1 0 0 0,-1 0 0 0 0,1 0 1 0 0,-1 0-1 0 0,-1-1 0 0 0,0 1 0 0 0,0-1 1 0 0,5-12-1 0 0,-9 17-24 0 0,1 0 1 0 0,-1 0-1 0 0,0 0 1 0 0,0 0 0 0 0,0 0-1 0 0,0-1 1 0 0,-1 1-1 0 0,1 0 1 0 0,-1 1-1 0 0,0-1 1 0 0,0 0 0 0 0,0 0-1 0 0,0 0 1 0 0,0 0-1 0 0,0 0 1 0 0,-1 1-1 0 0,1-1 1 0 0,-1 1 0 0 0,0-1-1 0 0,0 1 1 0 0,0 0-1 0 0,-4-4 1 0 0,2 2 33 0 0,0 0 1 0 0,0 1-1 0 0,-1-1 0 0 0,1 1 1 0 0,-1 0-1 0 0,0 0 0 0 0,0 1 1 0 0,0-1-1 0 0,0 1 1 0 0,0 0-1 0 0,-9-2 0 0 0,4 4-49 0 0,1-1-1 0 0,0 1 0 0 0,0 1 1 0 0,0 0-1 0 0,-1 0 0 0 0,1 1 1 0 0,0 0-1 0 0,0 0 0 0 0,-14 7 1 0 0,18-7-183 0 0,1 0 1 0 0,0 1 0 0 0,0 0-1 0 0,0 0 1 0 0,0 0 0 0 0,0 0-1 0 0,0 1 1 0 0,-3 4-1 0 0,0 0-649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1 500 8840 0 0,'0'0'800'0'0,"4"-7"-587"0"0,43-49 1708 0 0,63-59 1 0 0,-75 82-1520 0 0,170-158 430 0 0,-118 116-3330 0 0,-61 52 1538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8752 0 0,'0'8'909'0'0,"0"-3"-659"0"0,0 1 0 0 0,0 0 0 0 0,0 0 0 0 0,1 0 0 0 0,0 0 0 0 0,0 0 0 0 0,0-1 0 0 0,1 1 0 0 0,0 0 0 0 0,0-1 0 0 0,0 0 0 0 0,1 1 0 0 0,0-1 0 0 0,0 0 0 0 0,4 5 0 0 0,-4-6-267 0 0,0-1 0 0 0,0 0 0 0 0,1 0-1 0 0,-1 0 1 0 0,1 0 0 0 0,4 2 0 0 0,-7-4 27 0 0,0-1 0 0 0,1 1-1 0 0,-1-1 1 0 0,0 1 0 0 0,1-1 0 0 0,-1 0 0 0 0,0 0-1 0 0,1 1 1 0 0,-1-1 0 0 0,1 0 0 0 0,-1 0 0 0 0,0-1 0 0 0,1 1-1 0 0,-1 0 1 0 0,1 0 0 0 0,-1-1 0 0 0,0 1 0 0 0,1 0-1 0 0,-1-1 1 0 0,0 0 0 0 0,0 1 0 0 0,1-1 0 0 0,-1 0-1 0 0,2-1 1 0 0,7-5 111 0 0,-5 4-29 0 0,0-1-1 0 0,-1 1 1 0 0,1-1 0 0 0,-1 0 0 0 0,0 0-1 0 0,0 0 1 0 0,4-6 0 0 0,0-2 208 0 0,0-1 1 0 0,-1 0-1 0 0,0 0 1 0 0,9-27-1 0 0,-13 31-185 0 0,-1 0-1 0 0,1 0 1 0 0,-1-1 0 0 0,-1 1 0 0 0,0-1-1 0 0,0 1 1 0 0,-1-1 0 0 0,0 1-1 0 0,-2-11 1 0 0,2 18-55 0 0,-1-1-1 0 0,1 1 0 0 0,-1 0 1 0 0,0-1-1 0 0,0 1 0 0 0,0 0 1 0 0,0-1-1 0 0,0 1 1 0 0,0 0-1 0 0,-3-2 0 0 0,4 3 84 0 0,-8 1 18 0 0,7 0-154 0 0,-1-1 1 0 0,1 1-1 0 0,-1 0 0 0 0,1 1 0 0 0,-1-1 1 0 0,1 0-1 0 0,-1 0 0 0 0,1 1 1 0 0,-1-1-1 0 0,1 1 0 0 0,-1-1 0 0 0,1 1 1 0 0,-1-1-1 0 0,1 1 0 0 0,0 0 1 0 0,-1 0-1 0 0,0 1 0 0 0,0 0-80 0 0,-1-1 1 0 0,1 1-1 0 0,0 0 0 0 0,1 0 0 0 0,-1 0 0 0 0,-2 4 1 0 0,-9 10-1635 0 0,-1 0 543 0 0,2 1-10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5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12528 0 0,'-3'2'102'0'0,"1"1"1"0"0,0-1 0 0 0,0 1 0 0 0,-1-1-1 0 0,2 1 1 0 0,-1 0 0 0 0,0 0 0 0 0,0 0-1 0 0,1 0 1 0 0,0 0 0 0 0,-2 4 0 0 0,0 4-56 0 0,1-1 0 0 0,-2 14 0 0 0,3-12-69 0 0,0-7 19 0 0,1-1 1 0 0,0 1-1 0 0,0-1 1 0 0,1 1-1 0 0,0 4 1 0 0,1 11-43 0 0,-1 94 97 0 0,-1-110-189 0 0,-3 73 128 0 0,-3-45-3852 0 0,1-17-380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5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12816 0 0,'0'0'289'0'0,"2"0"40"0"0,2-3-220 0 0,0 0 0 0 0,0 0 0 0 0,0 0 0 0 0,-1 0 0 0 0,0 0 0 0 0,5-6 0 0 0,9-9-90 0 0,-8 9-24 0 0,186-159 1426 0 0,9 21-2207 0 0,-180 128-452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30 10136 0 0,'0'2'777'0'0,"-1"7"-629"0"0,0-1 0 0 0,-1 0-1 0 0,0 1 1 0 0,0-1 0 0 0,-4 10 0 0 0,2-6 150 0 0,0-1 1 0 0,-1 13 0 0 0,4-19-246 0 0,1 1 1 0 0,0-1 0 0 0,1 0 0 0 0,-1 0 0 0 0,1 0-1 0 0,0 0 1 0 0,0 0 0 0 0,1 0 0 0 0,-1 0 0 0 0,6 9-1 0 0,-4-7 43 0 0,1 0 0 0 0,0 0 0 0 0,0-1 0 0 0,1 1 0 0 0,-1-1-1 0 0,9 8 1 0 0,-11-12-69 0 0,1-1-1 0 0,-1 1 1 0 0,0-1-1 0 0,0 1 1 0 0,1-1-1 0 0,-1 0 1 0 0,1 0-1 0 0,-1 0 1 0 0,1 0-1 0 0,-1 0 1 0 0,1-1-1 0 0,-1 1 1 0 0,1-1-1 0 0,0 0 1 0 0,-1 1-1 0 0,1-1 1 0 0,0-1 0 0 0,-1 1-1 0 0,1 0 1 0 0,4-1-1 0 0,-3 0 62 0 0,0-1 1 0 0,0 1-1 0 0,-1 0 0 0 0,1-1 1 0 0,0 0-1 0 0,-1 0 0 0 0,1 0 1 0 0,-1 0-1 0 0,1-1 0 0 0,-1 1 1 0 0,0-1-1 0 0,5-6 1 0 0,0-1 225 0 0,0 0 1 0 0,-1-1 0 0 0,0 0-1 0 0,-1 0 1 0 0,0-1-1 0 0,8-23 1 0 0,-12 30-284 0 0,-1 0 0 0 0,1-1-1 0 0,-1 1 1 0 0,-1 0 0 0 0,1 0 0 0 0,-1 0-1 0 0,0-1 1 0 0,0 1 0 0 0,0 0-1 0 0,-1 0 1 0 0,0-1 0 0 0,0 1 0 0 0,0 0-1 0 0,-1 0 1 0 0,1 0 0 0 0,-1 0 0 0 0,0 0-1 0 0,-1 1 1 0 0,-4-8 0 0 0,2 4 46 0 0,4 6-55 0 0,-1 0-1 0 0,1 0 1 0 0,-1 0-1 0 0,1 0 1 0 0,-1 0-1 0 0,0 1 0 0 0,1-1 1 0 0,-1 1-1 0 0,0-1 1 0 0,0 1-1 0 0,-3-2 0 0 0,3 3-30 0 0,1 0 0 0 0,0 0-1 0 0,0 0 1 0 0,0 0-1 0 0,0 0 1 0 0,0 0 0 0 0,0 0-1 0 0,0 0 1 0 0,-1 1-1 0 0,1-1 1 0 0,0 0 0 0 0,0 1-1 0 0,0-1 1 0 0,0 1 0 0 0,0-1-1 0 0,-1 2 1 0 0,-17 10-321 0 0,15-10 29 0 0,1 1 0 0 0,-1 0 0 0 0,1 0 0 0 0,-6 6 0 0 0,1 5-1144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0,'0'0'3746'0'0,"1"1"-4492"0"0,4 4 990 0 0,-1 1 0 0 0,0-1 0 0 0,0 1 0 0 0,0 0 0 0 0,-1 0 0 0 0,5 10 1 0 0,12 42 939 0 0,-18-52-1136 0 0,1 4 69 0 0,-2 0-1 0 0,1 0 1 0 0,-1 1-1 0 0,0 14 1 0 0,2 21 167 0 0,-2-21-199 0 0,-2-20 1627 0 0,-1-4-743 0 0,-5-12-549 0 0,5 6-462 0 0,0 1 0 0 0,0-1 1 0 0,1 0-1 0 0,-1 1 0 0 0,0-6 1 0 0,11-47 41 0 0,-8 51-13 0 0,0 0 1 0 0,0 0-1 0 0,1 1 1 0 0,-1-1-1 0 0,1 0 1 0 0,1 1-1 0 0,-1 0 1 0 0,1-1-1 0 0,0 1 1 0 0,0 0-1 0 0,0 0 1 0 0,1 0-1 0 0,0 1 1 0 0,0-1-1 0 0,7-5 1 0 0,-5 6 12 0 0,-1 1 0 0 0,1 0 0 0 0,0 0 0 0 0,0 0 0 0 0,0 1 0 0 0,0 0 0 0 0,0 0 0 0 0,0 0 0 0 0,1 1 0 0 0,6-1 0 0 0,-4 1 0 0 0,-7 0-4 0 0,1 1 0 0 0,0 0 1 0 0,0 0-1 0 0,0 1 1 0 0,0-1-1 0 0,0 0 0 0 0,-1 1 1 0 0,1 0-1 0 0,0 0 1 0 0,0 0-1 0 0,-1 0 0 0 0,1 0 1 0 0,-1 0-1 0 0,1 1 1 0 0,-1-1-1 0 0,1 1 0 0 0,-1 0 1 0 0,0-1-1 0 0,3 4 1 0 0,-2-2-4 0 0,0 1 1 0 0,1-1-1 0 0,-1 1 0 0 0,0 0 1 0 0,-1 0-1 0 0,1 0 1 0 0,-1 0-1 0 0,1 1 1 0 0,-1-1-1 0 0,1 7 1 0 0,4 8 27 0 0,-6-17-13 0 0,0 1 0 0 0,0 0 0 0 0,0 0 0 0 0,0 1 0 0 0,-1-1 0 0 0,1 0 0 0 0,-1 0 0 0 0,0 0 0 0 0,0 0 0 0 0,0 0 0 0 0,0 1 0 0 0,-1 3 0 0 0,-3 11 112 0 0,-1 0-1 0 0,0 0 1 0 0,-12 25 0 0 0,-3-1-1015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1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47 119 7224 0 0,'0'0'653'0'0,"2"1"-536"0"0,1 3-103 0 0,1-1 0 0 0,0 1-1 0 0,0-1 1 0 0,0 0-1 0 0,1 0 1 0 0,4 2-1 0 0,-5-3-1 0 0,-3-1 80 0 0,1 0 0 0 0,0 0 0 0 0,-1 0 0 0 0,1-1 0 0 0,0 1 0 0 0,-1-1 1 0 0,1 1-1 0 0,0-1 0 0 0,0 1 0 0 0,0-1 0 0 0,0 0 0 0 0,-1 0 0 0 0,1 0 0 0 0,0 0 0 0 0,0 0 0 0 0,0 0 0 0 0,-1-1 0 0 0,1 1 0 0 0,0-1 0 0 0,0 1 1 0 0,-1-1-1 0 0,1 0 0 0 0,0 1 0 0 0,-1-1 0 0 0,1 0 0 0 0,0 0 0 0 0,-1 0 0 0 0,1 0 0 0 0,-1 0 0 0 0,0-1 0 0 0,1 1 0 0 0,-1 0 0 0 0,0-1 0 0 0,0 1 0 0 0,2-4 1 0 0,1-1 126 0 0,-1-1 0 0 0,1 0 0 0 0,-1 0 0 0 0,-1 0 0 0 0,1-1 0 0 0,-1 1 0 0 0,1-10 0 0 0,0 5-115 0 0,-2 9-61 0 0,0 0 0 0 0,0 1 1 0 0,0-1-1 0 0,-1 0 0 0 0,1 0 0 0 0,-1 0 1 0 0,0 0-1 0 0,0 0 0 0 0,0 1 0 0 0,0-1 1 0 0,0 0-1 0 0,-2-4 0 0 0,0 1-21 0 0,-2 1-6 0 0,3 5 0 0 0,-1-1 1 0 0,1 1-1 0 0,0 0 1 0 0,-1-1-1 0 0,1 1 1 0 0,-1 0-1 0 0,1 0 1 0 0,-1 0-1 0 0,1 0 1 0 0,-1 0-1 0 0,-2 1 1 0 0,3 0 1 0 0,-1-1-18 0 0,-1 1 1 0 0,0 0 0 0 0,1 0 0 0 0,0 0 0 0 0,-1 0-1 0 0,1 1 1 0 0,0-1 0 0 0,-1 1 0 0 0,1-1-1 0 0,0 1 1 0 0,0 0 0 0 0,-2 2 0 0 0,-22 26-149 0 0,22-25 144 0 0,-18 26 42 0 0,-27 51-1 0 0,38-62 82 0 0,10-20-117 0 0,1 1 3 0 0,0-1 1 0 0,-1 1 0 0 0,1-1 0 0 0,-1 1-1 0 0,1 0 1 0 0,0-1 0 0 0,0 1 0 0 0,-1 0 0 0 0,1-1-1 0 0,0 1 1 0 0,0 0 0 0 0,0-1 0 0 0,0 1 0 0 0,0 0-1 0 0,-1-1 1 0 0,2 1 0 0 0,-1 0 0 0 0,0 0 0 0 0,0-1-1 0 0,0 1 1 0 0,0 1 0 0 0,1-1-5 0 0,-1 0-1 0 0,0 0 1 0 0,1 0-1 0 0,-1 0 1 0 0,0 0 0 0 0,1 0-1 0 0,-1 1 1 0 0,1-1 0 0 0,0-1-1 0 0,-1 1 1 0 0,1 0 0 0 0,0 0-1 0 0,0 0 1 0 0,0 0-1 0 0,-1 0 1 0 0,1-1 0 0 0,0 1-1 0 0,0 0 1 0 0,0-1 0 0 0,0 1-1 0 0,0-1 1 0 0,0 1 0 0 0,3 0-1 0 0,-2 0 12 0 0,1 1-2 0 0,-1-1 0 0 0,1 0 0 0 0,0 0 0 0 0,-1 0 0 0 0,1 0 0 0 0,0 0 1 0 0,0 0-1 0 0,-1-1 0 0 0,1 1 0 0 0,0-1 0 0 0,0 0 0 0 0,0 0 1 0 0,0 0-1 0 0,4-1 0 0 0,7 0 14 0 0,50-6-12 0 0,-60 7-294 0 0,0-1 0 0 0,1 1 0 0 0,-1-1 0 0 0,0 0 0 0 0,8-3 0 0 0,-4 1-4358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1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 3224 0 0,'-4'9'6058'0'0,"12"31"-3450"0"0,-5-33-2547 0 0,0 0-1 0 0,0 0 1 0 0,0-1 0 0 0,1 1-1 0 0,0-1 1 0 0,1 0-1 0 0,8 10 1 0 0,-4-5 100 0 0,-7-8-129 0 0,14 8 108 0 0,-14-10-117 0 0,-1 0 0 0 0,1-1 0 0 0,0 1 1 0 0,0 0-1 0 0,0-1 0 0 0,-1 1 1 0 0,1-1-1 0 0,0 0 0 0 0,0 1 0 0 0,0-1 1 0 0,0 0-1 0 0,0 0 0 0 0,0 0 1 0 0,0 0-1 0 0,0-1 0 0 0,0 1 1 0 0,-1 0-1 0 0,1-1 0 0 0,0 0 0 0 0,0 1 1 0 0,0-1-1 0 0,-1 0 0 0 0,1 0 1 0 0,0 0-1 0 0,-1 0 0 0 0,1 0 0 0 0,-1 0 1 0 0,3-3-1 0 0,3-3 151 0 0,0 0 0 0 0,-1 0 0 0 0,0-1 0 0 0,7-13 0 0 0,-2 3 93 0 0,-2 5-130 0 0,11-27 1 0 0,2-2-1529 0 0,-17 35 292 0 0,1 0-54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1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29 1840 0 0,'0'1'133'0'0,"-5"56"4759"0"0,4-51-4738 0 0,0-6-99 0 0,1 0 1 0 0,0 1-1 0 0,-1-1 1 0 0,1 1 0 0 0,0-1-1 0 0,0 0 1 0 0,-1 1 0 0 0,1-1-1 0 0,0 1 1 0 0,0-1-1 0 0,0 1 1 0 0,0-1 0 0 0,0 0-1 0 0,-1 1 1 0 0,1-1 0 0 0,0 1-1 0 0,0-1 1 0 0,1 6 4532 0 0,1-8-4191 0 0,0 0-330 0 0,0 0-1 0 0,1 0 1 0 0,-1-1 0 0 0,0 0-1 0 0,0 1 1 0 0,0-1 0 0 0,-1 0-1 0 0,1 0 1 0 0,-1 0 0 0 0,0 0-1 0 0,1 0 1 0 0,-1 0 0 0 0,0 0-1 0 0,-1 0 1 0 0,2-7 0 0 0,-1-3 4 0 0,2-18-329 0 0,-3 31 258 0 0,0-1 0 0 0,0 1 0 0 0,0 0 0 0 0,0-1-1 0 0,0 1 1 0 0,0 0 0 0 0,0 0 0 0 0,0-1 0 0 0,0 1 0 0 0,0 0 0 0 0,0 0 0 0 0,0-1 0 0 0,0 1 0 0 0,0 0-1 0 0,0-1 1 0 0,0 1 0 0 0,0 0 0 0 0,-1 0 0 0 0,1-1 0 0 0,0 1 0 0 0,0 0 0 0 0,0 0 0 0 0,0 0 0 0 0,-1-1-1 0 0,1 1 1 0 0,0 0 0 0 0,0 0 0 0 0,0 0 0 0 0,-1 0 0 0 0,1-1 0 0 0,0 1 0 0 0,0 0 0 0 0,-1 0 0 0 0,1 0-1 0 0,0 0 1 0 0,0 0 0 0 0,-1 0 0 0 0,1 0 0 0 0,0 0 0 0 0,-1 0 0 0 0,1 0 0 0 0,0 0 0 0 0,0 0 0 0 0,-1 0-1 0 0,-8 3 47 0 0,9-3-40 0 0,-3 2-5 0 0,0 0 0 0 0,0 0 0 0 0,0 1 0 0 0,0-1 0 0 0,1 1 0 0 0,-1-1 0 0 0,1 1 0 0 0,0 0 0 0 0,-1 0 0 0 0,0 3 0 0 0,-18 34 13 0 0,1-1 76 0 0,13-27-45 0 0,0 1 0 0 0,1 0 0 0 0,-8 25-1 0 0,13-13 23 0 0,3-15-56 0 0,7 0-11 0 0,-7-8 0 0 0,-2-1 0 0 0,0-1 0 0 0,1 1 0 0 0,-1-1 0 0 0,1 1 0 0 0,-1-1 0 0 0,1 1 0 0 0,-1-1 0 0 0,1 1 0 0 0,0-1 0 0 0,-1 0 0 0 0,1 1 0 0 0,-1-1 0 0 0,1 0 0 0 0,0 1 0 0 0,-1-1 0 0 0,1 0 0 0 0,0 0 0 0 0,-1 1 0 0 0,1-1 0 0 0,0 0 0 0 0,-1 0 0 0 0,1 0 0 0 0,0 0 0 0 0,0 0 0 0 0,9 1-176 0 0,-1 0 0 0 0,18-2-1 0 0,-23 1-90 0 0,1 0-1 0 0,-1-1 0 0 0,0 1 0 0 0,0-1 0 0 0,1-1 0 0 0,-1 1 1 0 0,0 0-1 0 0,6-4 0 0 0,11-5-598 0 0,-17 8 582 0 0,0 0 1 0 0,0 0-1 0 0,1 0 0 0 0,-2-1 1 0 0,7-4-1 0 0,2 0-712 0 0,-10 6 854 0 0,-1 1 1 0 0,1-1-1 0 0,-1 0 0 0 0,1 0 1 0 0,-1 0-1 0 0,0 0 1 0 0,1 0-1 0 0,1-2 0 0 0,2-4-474 0 0,2 4 58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1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30 153 2304 0 0,'5'23'210'0'0,"-5"-16"-205"0"0,-1-2 179 0 0,1-2 387 0 0,0 0-1 0 0,-1 0 1 0 0,1 0 0 0 0,-1 0 0 0 0,0 0 0 0 0,0-1 0 0 0,0 1 0 0 0,-3 6 1989 0 0,4-9-2452 0 0,-1 0-1 0 0,1 0 1 0 0,-1 0-1 0 0,1 1 1 0 0,-1-1-1 0 0,1 0 1 0 0,-1 0-1 0 0,1 0 1 0 0,-1 0-1 0 0,1 0 1 0 0,-1 0-1 0 0,0 0 1 0 0,1 0-1 0 0,-1 0 1 0 0,1-1-1 0 0,-1 1 1 0 0,1 0-1 0 0,-1 0 1 0 0,1 0-1 0 0,-1-1 1 0 0,-1-2-16 0 0,0 0 1 0 0,1 0-1 0 0,-1 0 0 0 0,1 0 1 0 0,0 0-1 0 0,0 0 1 0 0,0 0-1 0 0,0-1 1 0 0,0 1-1 0 0,1 0 0 0 0,0-1 1 0 0,-1 1-1 0 0,1-1 1 0 0,0 1-1 0 0,1 0 1 0 0,-1-1-1 0 0,2-4 1 0 0,-1 2-88 0 0,1-1 0 0 0,0 0 1 0 0,0 1-1 0 0,0-1 1 0 0,1 1-1 0 0,0 0 1 0 0,0 0-1 0 0,1 0 1 0 0,0 0-1 0 0,0 1 0 0 0,8-9 1 0 0,-1 2-23 0 0,0 2-1 0 0,1 0 1 0 0,0 0 0 0 0,17-9-1 0 0,-26 17-156 0 0,0 1-1 0 0,0-1 0 0 0,0 1 1 0 0,0 0-1 0 0,1 0 0 0 0,4-1 1 0 0,4-1-558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11:0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49 5064 0 0,'0'0'4280'0'0,"-7"-3"-3424"0"0,4 3-570 0 0,0 0 0 0 0,0-1 1 0 0,0 0-1 0 0,0 0 0 0 0,-5-2 0 0 0,4 2-117 0 0,1 0-1 0 0,-1-1 1 0 0,1 1-1 0 0,-1 1 1 0 0,0-1-1 0 0,-4 0 1 0 0,-59-2 1894 0 0,58 2-1812 0 0,0 0 1 0 0,1 0 0 0 0,-1-1-1 0 0,-15-5 1 0 0,16 4-92 0 0,-1 1-1 0 0,1 0 1 0 0,-1 0-1 0 0,-15-1 0 0 0,0 1-2 0 0,21 1-126 0 0,0 0 1 0 0,0 1 0 0 0,-1-1 0 0 0,1 1 0 0 0,0 0-1 0 0,0 0 1 0 0,0 0 0 0 0,0 0 0 0 0,0 0 0 0 0,0 1-1 0 0,0 0 1 0 0,0-1 0 0 0,-4 3 0 0 0,-5 0 1161 0 0,2 0-1226 0 0,9-2 30 0 0,1-1 1 0 0,0 1-1 0 0,0-1 1 0 0,0 1-1 0 0,-1 0 1 0 0,1-1-1 0 0,0 1 1 0 0,0 0-1 0 0,0-1 1 0 0,0 1-1 0 0,0 0 1 0 0,0-1-1 0 0,0 1 1 0 0,0-1 0 0 0,0 1-1 0 0,0 0 1 0 0,1-1-1 0 0,-1 1 1 0 0,0 0-1 0 0,1 0 1 0 0,3 30 386 0 0,-1-6-382 0 0,13 79-454 0 0,-4-16 872 0 0,-5-24-577 0 0,-4-32 113 0 0,-2 20-3 0 0,1-53 94 0 0,0 1 0 0 0,0-1 0 0 0,1 0 1 0 0,-1 0-1 0 0,0 0 0 0 0,0 0 0 0 0,2-1 0 0 0,1-1-110 0 0,0 2 41 0 0,-1 1 0 0 0,1-1 0 0 0,-1 1 0 0 0,1 0 0 0 0,-1 0 0 0 0,1 0 0 0 0,0 1 0 0 0,-1 0 0 0 0,1 0 0 0 0,-1 0 0 0 0,0 0 0 0 0,1 1 0 0 0,-1 0 0 0 0,0 0 0 0 0,0 0 0 0 0,0 0 0 0 0,0 0 0 0 0,0 1 0 0 0,3 3 0 0 0,-4-4 32 0 0,0 1 1 0 0,0-1-1 0 0,-1 1 1 0 0,1 0-1 0 0,-1 0 1 0 0,1 0-1 0 0,-1 0 1 0 0,0 0-1 0 0,0 1 1 0 0,-1-1-1 0 0,1 1 1 0 0,-1-1-1 0 0,1 1 1 0 0,-1-1-1 0 0,0 1 1 0 0,-1 0-1 0 0,1 0 1 0 0,-1-1-1 0 0,1 1 1 0 0,-1 0-1 0 0,0 0 1 0 0,-1 7-1 0 0,-2-1 29 0 0,1 0 0 0 0,-2 0 1 0 0,1 1-1 0 0,-1-2 0 0 0,-1 1 0 0 0,0-1 0 0 0,0 1 0 0 0,-1-1 0 0 0,-9 11 1 0 0,12-16-48 0 0,-1-1 0 0 0,1 1 0 0 0,-1-1 1 0 0,0 1-1 0 0,0-1 0 0 0,0 0 0 0 0,0-1 1 0 0,0 1-1 0 0,-1-1 0 0 0,1 1 0 0 0,-1-1 1 0 0,0-1-1 0 0,1 1 0 0 0,-1-1 1 0 0,0 0-1 0 0,0 0 0 0 0,0 0 0 0 0,0 0 1 0 0,0-1-1 0 0,0 0 0 0 0,-10-1 0 0 0,13 0-124 0 0,0 1 0 0 0,0 0 0 0 0,1-1 0 0 0,-1 0 0 0 0,0 1 0 0 0,0-1 0 0 0,0 0 0 0 0,0 0 0 0 0,1 0-1 0 0,-1 0 1 0 0,0 0 0 0 0,-1-2 0 0 0,-7-8-887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1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10592 0 0,'0'0'1118'0'0,"1"1"-1780"0"0,16 17 949 0 0,-8-9-47 0 0,0 1 0 0 0,7 11 1 0 0,2 5 753 0 0,-16-24-924 0 0,-1-1-1 0 0,1 0 0 0 0,0 0 1 0 0,0 0-1 0 0,-1 0 0 0 0,1 0 1 0 0,0 0-1 0 0,0-1 0 0 0,0 1 1 0 0,0-1-1 0 0,2 1 0 0 0,-3-1-52 0 0,1 0-1 0 0,-1 0 0 0 0,0 0 1 0 0,0 0-1 0 0,0 0 1 0 0,1-1-1 0 0,-1 1 0 0 0,0 0 1 0 0,0-1-1 0 0,0 1 1 0 0,0-1-1 0 0,0 1 0 0 0,0-1 1 0 0,0 1-1 0 0,0-1 1 0 0,0 0-1 0 0,0 0 0 0 0,0 1 1 0 0,0-1-1 0 0,0 0 1 0 0,0 0-1 0 0,-1 0 0 0 0,1 0 1 0 0,0 0-1 0 0,-1 0 1 0 0,1 0-1 0 0,-1 0 0 0 0,1 0 1 0 0,0-2-1 0 0,2-3 82 0 0,1-1 98 0 0,0 0 1 0 0,0-1-1 0 0,-1 1 1 0 0,0 0-1 0 0,3-13 1 0 0,-4 12-220 0 0,1-1 1 0 0,0 1-1 0 0,0 0 1 0 0,8-13-1 0 0,5 0-686 0 0,-11 15-2010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43 263 15464 0 0,'0'0'1695'0'0,"-7"0"-1695"0"0,-2-7 0 0 0,2 3 0 0 0,2-2-392 0 0,-2-6-95 0 0,3 2-25 0 0,1 0-5848 0 0</inkml:trace>
  <inkml:trace contextRef="#ctx0" brushRef="#br0" timeOffset="1">24 0 10968 0 0,'-4'5'1192'0'0,"-1"-2"-1192"0"0,2 1 2008 0 0,-1-4-2008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1376 0 0,'-7'0'128'0'0,"0"0"699"0"0,1 1 1 0 0,0-1-1 0 0,0 1 1 0 0,-1 1-1 0 0,1-1 0 0 0,0 1 1 0 0,-10 5-1 0 0,9-4-651 0 0,0 1 0 0 0,1 0-1 0 0,-1 0 1 0 0,1 1 0 0 0,0 0-1 0 0,0 0 1 0 0,0 0 0 0 0,1 0-1 0 0,0 1 1 0 0,-6 7 0 0 0,11-11-73 0 0,-1 0-1 0 0,0-1 1 0 0,1 1 0 0 0,-1 0 0 0 0,1 0 0 0 0,-1-1-1 0 0,1 1 1 0 0,0 0 0 0 0,0 0 0 0 0,0 0 0 0 0,0-1-1 0 0,0 1 1 0 0,0 0 0 0 0,0 0 0 0 0,1 0 0 0 0,-1-1 0 0 0,1 1-1 0 0,-1 0 1 0 0,1 0 0 0 0,-1-1 0 0 0,1 1 0 0 0,1 1-1 0 0,1 3 0 0 0,-3-5-95 0 0,0-1-1 0 0,0 0 0 0 0,0 0 1 0 0,0 1-1 0 0,0-1 0 0 0,0 0 0 0 0,0 0 1 0 0,0 0-1 0 0,0 1 0 0 0,1-1 1 0 0,-1 0-1 0 0,0 0 0 0 0,0 0 1 0 0,0 1-1 0 0,0-1 0 0 0,1 0 1 0 0,-1 0-1 0 0,0 0 0 0 0,0 0 1 0 0,0 0-1 0 0,1 1 0 0 0,-1-1 1 0 0,0 0-1 0 0,0 0 0 0 0,0 0 1 0 0,1 0-1 0 0,-1 0 0 0 0,0 0 0 0 0,0 0 1 0 0,1 0-1 0 0,-1 0-1 0 0,0 0-1 0 0,1 0 1 0 0,-1 0-1 0 0,0 0 1 0 0,0 0-1 0 0,0 0 1 0 0,1 0-1 0 0,-1 1 1 0 0,0-1-1 0 0,0 0 1 0 0,0 0-1 0 0,0 0 1 0 0,1 0-1 0 0,-1 0 1 0 0,0 0-1 0 0,0 0 1 0 0,0 1-1 0 0,0-1 1 0 0,0 0-1 0 0,1 0 1 0 0,-1 0-1 0 0,0 0 1 0 0,0 1-1 0 0,0-1 1 0 0,0 0-1 0 0,0 0 1 0 0,0 0-1 0 0,0 1 1 0 0,0-1-1 0 0,0 0 1 0 0,0 0-1 0 0,1 0 1 0 0,-1 1-1 0 0,0-1 1 0 0,-1 3 11 0 0,8 13 113 0 0,-6-15-116 0 0,-1 0 1 0 0,1 0-1 0 0,-1 0 0 0 0,1 0 1 0 0,-1 0-1 0 0,0 0 1 0 0,0 0-1 0 0,1 0 0 0 0,-1 0 1 0 0,0 0-1 0 0,0 0 0 0 0,0 1 1 0 0,0-1-1 0 0,0 0 1 0 0,-1 0-1 0 0,1 0 0 0 0,0 0 1 0 0,0 0-1 0 0,-1 1 0 0 0,-12 14-3841 0 0,8-11-248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13 332 12440 0 0,'0'0'5255'0'0,"-3"-3"-3847"0"0,-2-7-2128 0 0,1 3 136 0 0,4-3-4247 0 0,0-5-841 0 0</inkml:trace>
  <inkml:trace contextRef="#ctx0" brushRef="#br0" timeOffset="1">84 1 5984 0 0,'0'0'648'0'0,"0"7"624"0"0,-5 3 232 0 0,-2 1 56 0 0,3-4 8 0 0,4 3-1336 0 0,-7 0-336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 2304 0 0,'1'-1'167'0'0,"2"-1"145"0"0,-3 2-155 0 0,1 0 0 0 0,-1 0 0 0 0,1 0 0 0 0,-1 0 0 0 0,1 0 0 0 0,-1 0 0 0 0,1 0 0 0 0,-1 0 0 0 0,1 0 0 0 0,0 0 0 0 0,-1 0 0 0 0,1 0 1 0 0,-1 0-1 0 0,1 0 0 0 0,-1 0 0 0 0,1 0 0 0 0,-1 1 0 0 0,1-1 0 0 0,-1 0 0 0 0,1 0 0 0 0,-1 1 0 0 0,0-1 0 0 0,1 0 0 0 0,-1 1 0 0 0,1 0 0 0 0,10 9 2769 0 0,-11-10-2765 0 0,2 3-67 0 0,0-1 1 0 0,-1 0-1 0 0,0 1 0 0 0,1-1 0 0 0,-1 1 0 0 0,0 0 1 0 0,0-1-1 0 0,0 1 0 0 0,0 0 0 0 0,-1 0 1 0 0,1 0-1 0 0,-1 5 0 0 0,-1 39 442 0 0,-1-19-10 0 0,-3 80 282 0 0,4-85-631 0 0,-2-1 1 0 0,0 0 0 0 0,-8 24-1 0 0,-3-13-262 0 0,5-14-24 0 0,8-19 104 0 0,1 1 4 0 0,0-1 1 0 0,0 1 0 0 0,0-1 0 0 0,0 1 0 0 0,0-1-1 0 0,0 1 1 0 0,0-1 0 0 0,-1 0 0 0 0,1 1 0 0 0,0-1-1 0 0,0 1 1 0 0,-1-1 0 0 0,1 0 0 0 0,0 1 0 0 0,-1-1-1 0 0,1 0 1 0 0,0 1 0 0 0,-1-1 0 0 0,1 0 0 0 0,0 0-1 0 0,-1 1 1 0 0,1-1 0 0 0,-1 0 0 0 0,1 0 0 0 0,0 0-1 0 0,-1 1 1 0 0,1-1 0 0 0,-1 0 0 0 0,1 0 0 0 0,-1 0-1 0 0,1 0 1 0 0,-1 0 0 0 0,1 0 0 0 0,-1 0 0 0 0,-1 0-7 0 0,1 0 0 0 0,-1 0 0 0 0,1 0 0 0 0,-1 0 1 0 0,1 0-1 0 0,-1 0 0 0 0,1 0 0 0 0,-1-1 0 0 0,1 1 1 0 0,0-1-1 0 0,-1 1 0 0 0,1-1 0 0 0,-1 0 0 0 0,1 1 1 0 0,0-1-1 0 0,0 0 0 0 0,-1 0 0 0 0,1 0 0 0 0,0 0 1 0 0,0 0-1 0 0,0 0 0 0 0,-1-1 0 0 0,-1-1-145 0 0,1 0-1 0 0,-1 0 0 0 0,1 0 1 0 0,0-1-1 0 0,0 1 1 0 0,0-1-1 0 0,-2-5 0 0 0,-3-8-943 0 0,4 12 968 0 0,1 0-1 0 0,0 0 1 0 0,-2-11-1 0 0,3 15 140 0 0,1 0-1 0 0,0-1 0 0 0,0 1 0 0 0,0-1 0 0 0,0 1 0 0 0,0-1 0 0 0,0 1 0 0 0,0 0 0 0 0,1-1 0 0 0,-1 1 1 0 0,0-1-1 0 0,1 1 0 0 0,-1 0 0 0 0,1-1 0 0 0,0 1 0 0 0,-1 0 0 0 0,1 0 0 0 0,0-1 0 0 0,1-1 0 0 0,4-4 160 0 0,1 0 0 0 0,0 1 0 0 0,0-1 0 0 0,0 1 0 0 0,1 1 0 0 0,0-1 0 0 0,0 1 0 0 0,10-4 0 0 0,14 1 539 0 0,-2 1-474 0 0,24-10-749 0 0,-50 15 21 0 0,0 0-1 0 0,0-1 0 0 0,-1 1 1 0 0,1-1-1 0 0,-1 0 0 0 0,5-5 1 0 0,-4 4-1166 0 0,-3 2 1072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67 352 9648 0 0,'0'0'724'0'0,"2"2"-495"0"0,0-1-204 0 0,0-1 0 0 0,0 1 0 0 0,0 0 0 0 0,0-1 0 0 0,0 1 0 0 0,0-1 0 0 0,0 0 0 0 0,0 1 0 0 0,0-1 0 0 0,0 0 0 0 0,0 0 0 0 0,0-1 0 0 0,0 1 0 0 0,0 0 0 0 0,0-1 0 0 0,3 0 0 0 0,-2-1 143 0 0,1 0-1 0 0,-1-1 0 0 0,0 0 1 0 0,1 1-1 0 0,-1-1 0 0 0,0 0 1 0 0,-1 0-1 0 0,1-1 0 0 0,2-3 1 0 0,1-2 226 0 0,-1 0 0 0 0,6-14 0 0 0,-10 21-407 0 0,0 0 0 0 0,0 1-1 0 0,-1-1 1 0 0,1 0 0 0 0,-1 1-1 0 0,1-1 1 0 0,-1 0 0 0 0,0 0-1 0 0,0 0 1 0 0,0 1 0 0 0,0-1-1 0 0,0 0 1 0 0,0-3 0 0 0,-17 13-725 0 0,4 3 567 0 0,1 1-1 0 0,0 1 1 0 0,1 0-1 0 0,-11 17 1 0 0,9-10 129 0 0,2-2 141 0 0,0 1 1 0 0,1 0-1 0 0,-7 20 1 0 0,1-1 321 0 0,16-35-299 0 0,3 4-44 0 0,-3-5-160 0 0,2-1-108 0 0,1 0 108 0 0,-1 0 0 0 0,0 0-1 0 0,0-1 1 0 0,1 1-1 0 0,2 0 1 0 0,-3-1 17 0 0,1 0 1 0 0,-1 0 0 0 0,1-1-1 0 0,-1 1 1 0 0,0-1 0 0 0,1 1-1 0 0,-1-1 1 0 0,1 0 0 0 0,-1 0 0 0 0,0 0-1 0 0,0 0 1 0 0,4-3 0 0 0,5-2-236 0 0,31-11-510 0 0,-20 9-662 0 0,28-16 0 0 0,-9-1 9 0 0,82-41-360 0 0,-122 65 1851 0 0,1 1 1 0 0,-1-1-1 0 0,0 0 1 0 0,1 0-1 0 0,-1 0 1 0 0,0 0-1 0 0,0 0 0 0 0,0 0 1 0 0,0 0-1 0 0,0 0 1 0 0,2-3 2458 0 0,-5 5-2346 0 0,1-1-1 0 0,-1 0 1 0 0,0 1 0 0 0,1 0 0 0 0,-1-1 0 0 0,0 1 0 0 0,1 0 0 0 0,-1 0-1 0 0,1 0 1 0 0,-2 1 0 0 0,-6 4 140 0 0,-3 1 194 0 0,0 0-1 0 0,1 1 0 0 0,-20 19 1 0 0,22-19-191 0 0,1 1-1 0 0,0 0 1 0 0,0 0 0 0 0,1 1 0 0 0,0 0 0 0 0,1 0 0 0 0,0 1 0 0 0,0 0 0 0 0,1 0-1 0 0,1 0 1 0 0,-5 15 0 0 0,9-6 470 0 0,0-18-128 0 0,3-2-541 0 0,0-1-1 0 0,0 1 1 0 0,0-1 0 0 0,0 0-1 0 0,0 0 1 0 0,-1 0-1 0 0,1 0 1 0 0,0 0 0 0 0,0-1-1 0 0,-1 1 1 0 0,1-1 0 0 0,-1 0-1 0 0,1 0 1 0 0,-1 0-1 0 0,0 0 1 0 0,4-4 0 0 0,3-5 142 0 0,0-1 1 0 0,9-15-1 0 0,-9 14-56 0 0,21-35-55 0 0,-2-1 0 0 0,-2-2 0 0 0,-2-1 0 0 0,-2-1 0 0 0,21-81 0 0 0,-15 55-445 0 0,-25 71 303 0 0,-3 34-34 0 0,-42 258 220 0 0,32-215-1044 0 0,-4 115-1 0 0,14-178 542 0 0,0 0 0 0 0,1 0 0 0 0,0 0 0 0 0,2 9 0 0 0,-2-13 139 0 0,-1 0 0 0 0,1 0 0 0 0,0 0 0 0 0,0 0 1 0 0,-1 0-1 0 0,2-1 0 0 0,-1 1 0 0 0,0 0 1 0 0,0-1-1 0 0,0 1 0 0 0,1-1 0 0 0,-1 1 0 0 0,1-1 1 0 0,-1 0-1 0 0,1 1 0 0 0,3 1 0 0 0,3-3-832 0 0,3-3-18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6912 0 0,'0'0'622'0'0,"-8"14"-500"0"0,6-10 326 0 0,1 0-1 0 0,-1 0 1 0 0,0-1 0 0 0,1 1 0 0 0,0 0 0 0 0,0 1 0 0 0,0-1 0 0 0,1 0-1 0 0,-1 0 1 0 0,1 0 0 0 0,0 0 0 0 0,0 6 0 0 0,2 3-310 0 0,1-2 1 0 0,0 1-1 0 0,5 12 1 0 0,-4-13-139 0 0,2-5-11 0 0,-6-6 28 0 0,1 1 0 0 0,0-1 0 0 0,-1 0 1 0 0,1 1-1 0 0,-1-1 0 0 0,1 1 0 0 0,0-1 0 0 0,-1 0 0 0 0,1 0 1 0 0,0 1-1 0 0,0-1 0 0 0,-1 0 0 0 0,1 0 0 0 0,0 0 0 0 0,-1 0 1 0 0,1 0-1 0 0,0 0 0 0 0,0 0 0 0 0,-1 0 0 0 0,1 0 1 0 0,0 0-1 0 0,0 0 0 0 0,-1-1 0 0 0,1 1 0 0 0,0 0 0 0 0,-1 0 1 0 0,1-1-1 0 0,0 1 0 0 0,-1 0 0 0 0,1-1 0 0 0,-1 1 0 0 0,1-1 1 0 0,0 1-1 0 0,-1-1 0 0 0,1 1 0 0 0,0-2 0 0 0,1-1 183 0 0,1 0 0 0 0,-1 0 0 0 0,0-1-1 0 0,4-6 1 0 0,-6 9-135 0 0,15 14 469 0 0,-14-11-378 0 0,1-2-134 0 0,0 0 0 0 0,0 0-1 0 0,0 0 1 0 0,0-1 0 0 0,0 1-1 0 0,0 0 1 0 0,0-1 0 0 0,0 1-1 0 0,-1-1 1 0 0,1 0 0 0 0,0 1 0 0 0,0-1-1 0 0,-1 0 1 0 0,1 0 0 0 0,0 0-1 0 0,-1 0 1 0 0,1 0 0 0 0,-1-1-1 0 0,1 1 1 0 0,-1 0 0 0 0,2-3-1 0 0,10-11 262 0 0,29-26-1 0 0,-22 23-316 0 0,-9 8-468 0 0,14-18 0 0 0,-19 21 24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92 12584 0 0,'0'0'572'0'0,"-1"2"-10"0"0,-1 7-359 0 0,1 1 2485 0 0,-4-14-2514 0 0,4 2-242 0 0,0 0-1 0 0,-1 0 0 0 0,2 0 1 0 0,-1 0-1 0 0,0 0 0 0 0,0 0 1 0 0,0 0-1 0 0,1 0 0 0 0,-1 0 0 0 0,1 0 1 0 0,-1-4-1 0 0,-2-14-1304 0 0,-6-10 169 0 0,1 0-10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7832 0 0,'0'0'832'0'0,"0"10"1688"0"0,3-2-1616 0 0,6 2-1800 0 0,2-3 280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14480 0 0,'0'0'662'0'0,"-6"6"225"0"0,3-1-916 0 0,0-1 0 0 0,1 1 0 0 0,-1 0 0 0 0,1 0 0 0 0,0 0 0 0 0,1 0 0 0 0,-1 1 0 0 0,1-1 0 0 0,0 0 0 0 0,0 1 0 0 0,1 5 0 0 0,-3 11-138 0 0,-11 89 74 0 0,3-24 80 0 0,8-53-101 0 0,2-25-34 0 0,1 0 0 0 0,-1-1 0 0 0,-1 1 0 0 0,0 0 0 0 0,0 0 0 0 0,-1-1 0 0 0,0 1 0 0 0,-6 12 0 0 0,5-17-585 0 0</inkml:trace>
  <inkml:trace contextRef="#ctx0" brushRef="#br0" timeOffset="1">1 242 6416 0 0,'0'0'585'0'0,"2"0"-485"0"0,97 3 2936 0 0,-95-3-3034 0 0,0-1 0 0 0,0 0 0 0 0,1 0-1 0 0,-1 0 1 0 0,-1 0 0 0 0,1-1 0 0 0,4-1 0 0 0,8-4-14 0 0,-7 4-102 0 0,1-2 0 0 0,-1 1 1 0 0,0-1-1 0 0,0-1 0 0 0,0 0 1 0 0,9-8-1 0 0,-4 2-423 0 0,0-1-1 0 0,19-24 1 0 0,-25 30-2211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1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 0 0,'8'1'7557'0'0,"-5"0"-6518"0"0,-1 3-706 0 0,1 0 0 0 0,-1 0 0 0 0,0 0 0 0 0,0 0 0 0 0,0 1 1 0 0,0-1-1 0 0,0 5 0 0 0,-2-8-286 0 0,0 0-22 0 0,0-1 0 0 0,0 1 0 0 0,1 0 0 0 0,-1-1 0 0 0,0 1 0 0 0,0-1 0 0 0,0 1 0 0 0,1 0 0 0 0,-1-1 0 0 0,0 1 1 0 0,0-1-1 0 0,1 1 0 0 0,-1-1 0 0 0,0 1 0 0 0,1-1 0 0 0,-1 1 0 0 0,1-1 0 0 0,-1 1 0 0 0,1-1 0 0 0,0 1 0 0 0,7 4 159 0 0,-6-4-149 0 0,0 0 1 0 0,-1 0-1 0 0,1-1 1 0 0,-1 1 0 0 0,0 0-1 0 0,1 0 1 0 0,-1 1-1 0 0,0-1 1 0 0,1 0 0 0 0,-1 0-1 0 0,0 1 1 0 0,0-1-1 0 0,0 0 1 0 0,0 1-1 0 0,0-1 1 0 0,-1 1 0 0 0,1-1-1 0 0,0 1 1 0 0,-1 0-1 0 0,1-1 1 0 0,-1 1-1 0 0,1 0 1 0 0,-1 2 0 0 0,0 5 192 0 0,0-7-190 0 0,0 0 1 0 0,0 0-1 0 0,0 0 0 0 0,0-1 0 0 0,0 1 1 0 0,1 0-1 0 0,-1 0 0 0 0,1 0 1 0 0,-1 0-1 0 0,1 0 0 0 0,-1-1 0 0 0,1 1 1 0 0,0 0-1 0 0,0-1 0 0 0,0 1 1 0 0,0 0-1 0 0,0-1 0 0 0,3 3 1 0 0,8 5 120 0 0,-10-8-132 0 0,0 0-1 0 0,0 0 1 0 0,0 1 0 0 0,-1-1-1 0 0,1 0 1 0 0,0 1 0 0 0,-1-1-1 0 0,1 0 1 0 0,-1 1-1 0 0,1 0 1 0 0,-1-1 0 0 0,0 1-1 0 0,0 0 1 0 0,0 0 0 0 0,0 0-1 0 0,0 0 1 0 0,0 0-1 0 0,0 0 1 0 0,-1 0 0 0 0,1 0-1 0 0,-1 0 1 0 0,1 0 0 0 0,-1 0-1 0 0,0 0 1 0 0,0 4 0 0 0,-4 66 562 0 0,-11 111 1117 0 0,13-160-1499 0 0,1 0 0 0 0,3 27-1 0 0,-1 1-668 0 0,3-7-1161 0 0,-2-36 441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3224 0 0,'1'2'5268'0'0,"2"6"-104"0"0,-2 0-4114 0 0,6 31-980 0 0,-4-15-54 0 0,-2-14 88 0 0,0 0-1 0 0,-1 1 1 0 0,0-1 0 0 0,-1 0 0 0 0,-4 19 0 0 0,2-7 58 0 0,-5 18 435 0 0,5-1 20 0 0,19-42-297 0 0,22-4-53 0 0,-25 3-157 0 0,26-2-1 0 0,-30 5-60 0 0,1 1 1 0 0,-1 1-1 0 0,1-1 1 0 0,-1 1 0 0 0,0 1-1 0 0,13 3 1 0 0,-19-4-45 0 0,1 0 0 0 0,-1 0 0 0 0,0 0 1 0 0,0 1-1 0 0,0-1 0 0 0,0 1 0 0 0,0 0 1 0 0,0 0-1 0 0,0 0 0 0 0,0 0 0 0 0,-1 0 1 0 0,1 1-1 0 0,-1-1 0 0 0,0 1 1 0 0,1 0-1 0 0,-1-1 0 0 0,-1 1 0 0 0,1 0 1 0 0,0 0-1 0 0,1 4 0 0 0,-3-6-365 0 0,1 1 0 0 0,-1 0 0 0 0,0-1 0 0 0,0 1 0 0 0,1-1 0 0 0,-1 1 0 0 0,0-1 0 0 0,-1 1 0 0 0,1 0 0 0 0,0 1 0 0 0,-1-1-740 0 0,1 12-4486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1840 0 0,'-2'0'133'0'0,"-36"2"2604"0"0,-4 1 3537 0 0,35-4-6198 0 0,0 2 0 0 0,1-1 0 0 0,-1 1 0 0 0,1 0 0 0 0,-1 0 0 0 0,1 0 0 0 0,-1 1 0 0 0,1 0 0 0 0,0 1 0 0 0,0-1 0 0 0,0 1 0 0 0,0 1 0 0 0,-7 4 0 0 0,9-6-15 0 0,1 0-1 0 0,0 0 1 0 0,-1 1 0 0 0,1 0 0 0 0,0-1 0 0 0,0 1 0 0 0,0 0 0 0 0,1 0 0 0 0,-1 1 0 0 0,1-1 0 0 0,0 1 0 0 0,-3 4 0 0 0,2-3 52 0 0,0 1 0 0 0,1 0 0 0 0,-1 1 0 0 0,1-1 0 0 0,0 0 0 0 0,0 1 0 0 0,1-1 1 0 0,0 1-1 0 0,0 0 0 0 0,1-1 0 0 0,0 1 0 0 0,1 11 0 0 0,0-11 148 0 0,0 0 0 0 0,1 0 0 0 0,0 0 0 0 0,0 0 0 0 0,1 0 0 0 0,-1 0 0 0 0,2-1 0 0 0,-1 1 0 0 0,9 11-1 0 0,-14-13 123 0 0,2-4-386 0 0,0-1 0 0 0,0 0 0 0 0,0 1 0 0 0,0-1 0 0 0,0 1 0 0 0,0-1 0 0 0,0 0 0 0 0,0 1 0 0 0,-1-1 0 0 0,1 0 0 0 0,0 1 0 0 0,0-1 0 0 0,0 0 0 0 0,-1 1 0 0 0,1-1 0 0 0,0 0 0 0 0,0 1 0 0 0,0-1 0 0 0,-1 0 0 0 0,1 0 0 0 0,0 1 0 0 0,-1-1 0 0 0,1 0 0 0 0,0 0 0 0 0,-1 0 0 0 0,1 1 0 0 0,0-1 0 0 0,-1 0 0 0 0,-20 10-2530 0 0,11-9 1195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10656 0 0,'1'0'47'0'0,"0"0"0"0"0,0 0-1 0 0,0 0 1 0 0,-1 0 0 0 0,1 0 0 0 0,0 0 0 0 0,0 1 0 0 0,0-1 0 0 0,0 0 0 0 0,0 1 0 0 0,0-1 0 0 0,0 1 0 0 0,-1-1-1 0 0,1 1 1 0 0,0-1 0 0 0,0 1 0 0 0,-1 0 0 0 0,1-1 0 0 0,0 1 0 0 0,-1 0 0 0 0,1-1 0 0 0,-1 1 0 0 0,1 0 0 0 0,-1 0 0 0 0,1 0-1 0 0,-1 0 1 0 0,1 0 0 0 0,3 5-135 0 0,4 6 550 0 0,0-1 0 0 0,0 0 1 0 0,1-1-1 0 0,12 11 0 0 0,-16-17-327 0 0,0 0 0 0 0,1 0 1 0 0,-1 0-1 0 0,1-1 0 0 0,0 1 0 0 0,0-1 1 0 0,1-1-1 0 0,-1 1 0 0 0,0-1 0 0 0,11 2 1 0 0,-12-3-38 0 0,2 0 66 0 0,0 0 0 0 0,0 0 1 0 0,0 0-1 0 0,11-1 0 0 0,-16 0-118 0 0,1-1-1 0 0,-1 1 0 0 0,0-1 1 0 0,1 0-1 0 0,-1 1 1 0 0,0-1-1 0 0,0 0 1 0 0,1 0-1 0 0,-1-1 0 0 0,0 1 1 0 0,0 0-1 0 0,0-1 1 0 0,0 1-1 0 0,-1-1 1 0 0,1 0-1 0 0,0 1 0 0 0,1-4 1 0 0,0 1 28 0 0,0 0 0 0 0,-1-1 0 0 0,0 1 0 0 0,0-1 0 0 0,0 0 0 0 0,0 0 0 0 0,-1 0 0 0 0,0 0 0 0 0,0 0 0 0 0,0 0 0 0 0,0 0 0 0 0,-1 0 0 0 0,0 0 0 0 0,-1-9 0 0 0,1 9-34 0 0,0 1-42 0 0,-1 0 0 0 0,1 0-1 0 0,-1 0 1 0 0,0 1 0 0 0,0-1-1 0 0,-1 0 1 0 0,1 1 0 0 0,-1-1-1 0 0,1 1 1 0 0,-1-1 0 0 0,0 1-1 0 0,-1 0 1 0 0,1 0 0 0 0,-3-3-1 0 0,1 2-78 0 0,1 0-1 0 0,-1 1 1 0 0,0-1-1 0 0,0 1 1 0 0,0 0-1 0 0,-1 0 1 0 0,1 0-1 0 0,-1 1 1 0 0,0 0-1 0 0,-4-2 0 0 0,6 3-131 0 0,0 0 0 0 0,0 1 0 0 0,0 0 0 0 0,0-1 0 0 0,0 1 0 0 0,0 0 0 0 0,0 1-1 0 0,0-1 1 0 0,0 0 0 0 0,0 1 0 0 0,0 0 0 0 0,0-1 0 0 0,0 1 0 0 0,0 0-1 0 0,0 1 1 0 0,0-1 0 0 0,1 1 0 0 0,-1-1 0 0 0,1 1 0 0 0,-3 2 0 0 0,-2 2-619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5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5984 0 0,'0'0'464'0'0,"0"2"-39"0"0,0 3 444 0 0,1 38 5161 0 0,5-14-5274 0 0,-1-6-684 0 0,-5-20-19 0 0,0 0 1 0 0,1 0-1 0 0,0 0 0 0 0,-1 0 1 0 0,1 0-1 0 0,0 0 0 0 0,1 0 0 0 0,-1-1 1 0 0,0 1-1 0 0,1 0 0 0 0,3 5 1 0 0,-2-5 28 0 0,1 1 0 0 0,-1-1 0 0 0,1 0 0 0 0,-1 0 0 0 0,9 6 0 0 0,-10-9-67 0 0,0 1 0 0 0,-1 0-1 0 0,1-1 1 0 0,-1 1-1 0 0,1-1 1 0 0,0 0 0 0 0,-1 1-1 0 0,1-1 1 0 0,0 0 0 0 0,-1 0-1 0 0,1 0 1 0 0,0 0-1 0 0,-1 0 1 0 0,1-1 0 0 0,0 1-1 0 0,-1 0 1 0 0,1-1 0 0 0,-1 1-1 0 0,1-1 1 0 0,2-1 0 0 0,63-32 744 0 0,-4-2 256 0 0,-58 33-1032 0 0,-1-1-1 0 0,0 1 1 0 0,0-1-1 0 0,-1 0 1 0 0,1 0 0 0 0,4-8-1 0 0,12-13-807 0 0,-5 8-881 0 0,-14 17 1171 0 0,5 15-3115 0 0,-5-4 2739 0 0,0-1 0 0 0,-2 18 1 0 0,1-7 164 0 0,1-18 118 0 0,2 3-1858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63 143 7368 0 0,'0'8'762'0'0,"-1"12"1964"0"0,-5 30-1 0 0,3-29-1789 0 0,-2 31 1 0 0,1-26-920 0 0,0-7 173 0 0,3-19-164 0 0,0 1 0 0 0,0-1 0 0 0,0 0 1 0 0,0 1-1 0 0,0-1 0 0 0,0 0 0 0 0,0 0 0 0 0,0 0 1 0 0,0 0-1 0 0,0 0 0 0 0,0 0 0 0 0,-1 0 0 0 0,0 0 1 0 0,1-1 13 0 0,-1 0 1 0 0,1 0 0 0 0,-1-1 0 0 0,1 1 0 0 0,0 0 0 0 0,0 0 0 0 0,-1-1-1 0 0,1 1 1 0 0,0-1 0 0 0,0 1 0 0 0,1-1 0 0 0,-1 1 0 0 0,0-1 0 0 0,0 0-1 0 0,1 0 1 0 0,-1 1 0 0 0,1-1 0 0 0,-1-3 0 0 0,-1-2 18 0 0,1-1 0 0 0,0 0 0 0 0,1-8-1 0 0,0 7-10 0 0,0-1 0 0 0,1 1 0 0 0,1-1 0 0 0,-1 1 0 0 0,1-1-1 0 0,1 1 1 0 0,0 0 0 0 0,1 0 0 0 0,-1 0 0 0 0,1 0-1 0 0,1 1 1 0 0,0 0 0 0 0,9-13 0 0 0,-6 10-79 0 0,1 0-1 0 0,0 1 1 0 0,1 0 0 0 0,0 0 0 0 0,0 1-1 0 0,1 0 1 0 0,0 1 0 0 0,1 0 0 0 0,-1 1 0 0 0,2 0-1 0 0,18-8 1 0 0,-1 2-4967 0 0,-20 9-314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6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14744 0 0,'-9'9'453'0'0,"1"1"0"0"0,0-1 1 0 0,1 2-1 0 0,-1-1 1 0 0,2 1-1 0 0,0 0 1 0 0,0 0-1 0 0,-6 19 1 0 0,11-27-447 0 0,0-1 0 0 0,0 1 0 0 0,0 0 0 0 0,1 0 0 0 0,0 0 0 0 0,-1-1-1 0 0,1 1 1 0 0,0 0 0 0 0,0 0 0 0 0,0 0 0 0 0,1 0 0 0 0,-1 0 0 0 0,1 0 0 0 0,0-1 0 0 0,-1 1 0 0 0,1 0 0 0 0,1 0 0 0 0,-1-1 0 0 0,0 1 0 0 0,0-1 0 0 0,1 1 0 0 0,0-1 0 0 0,-1 0 0 0 0,1 1 0 0 0,3 1 0 0 0,-3-1-93 0 0,1-1 1 0 0,-1 0 0 0 0,1 0 0 0 0,-1 0 0 0 0,1-1 0 0 0,0 1 0 0 0,0-1-1 0 0,0 1 1 0 0,0-1 0 0 0,0 0 0 0 0,0 0 0 0 0,0 0 0 0 0,0 0 0 0 0,0-1-1 0 0,0 0 1 0 0,1 1 0 0 0,-1-1 0 0 0,0 0 0 0 0,0 0 0 0 0,1-1 0 0 0,-1 1-1 0 0,0-1 1 0 0,4 0 0 0 0,62-16-1908 0 0,-10 2-770 0 0,-23 5 1341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15840 0 0,'5'0'150'0'0,"-1"-1"0"0"0,0 1 0 0 0,0-1 0 0 0,0 0 0 0 0,1 0 0 0 0,-1 0 0 0 0,0-1 0 0 0,0 0 1 0 0,6-3-1 0 0,32-24-777 0 0,-18 11 816 0 0,-16 12-253 0 0,0-1 0 0 0,-1 0 0 0 0,1-1 0 0 0,7-10 0 0 0,1-1-203 0 0,-13 16 199 0 0,-1 0 0 0 0,0 0 0 0 0,0 0 0 0 0,-1-1 1 0 0,1 1-1 0 0,-1 0 0 0 0,0-1 0 0 0,0 1 0 0 0,0-1 1 0 0,0 1-1 0 0,1-7 0 0 0,4-16-96 0 0,-6 25 153 0 0,1 0 0 0 0,-1 0 0 0 0,0 1 0 0 0,1-1 0 0 0,-1 0 0 0 0,0 0 0 0 0,1 0 0 0 0,-1 0-1 0 0,0 0 1 0 0,0 0 0 0 0,0 1 0 0 0,0-1 0 0 0,0 0 0 0 0,0 0 0 0 0,0 0 0 0 0,0 0 0 0 0,0 0 0 0 0,-1 0 0 0 0,1 0 0 0 0,0 1-1 0 0,0-1 1 0 0,-1 0 0 0 0,1 0 0 0 0,-1 0 0 0 0,1 0 0 0 0,-1 1 0 0 0,1-1 0 0 0,-1 0 0 0 0,1 1 0 0 0,-1-1 0 0 0,0 0-1 0 0,1 1 1 0 0,-1-1 0 0 0,0 0 0 0 0,1 1 0 0 0,-1-1 0 0 0,0 1 0 0 0,0 0 0 0 0,-1-1 0 0 0,0 0-10 0 0,0 1 0 0 0,0 0 0 0 0,0-1 0 0 0,0 1 0 0 0,0 0 0 0 0,0 0 0 0 0,0 1 0 0 0,0-1 0 0 0,0 0 0 0 0,0 1 0 0 0,0-1 0 0 0,0 1 0 0 0,0-1 0 0 0,0 1 0 0 0,0 0 0 0 0,-2 2 0 0 0,-5 3 109 0 0,1 0 0 0 0,0 1 0 0 0,0 0-1 0 0,1 0 1 0 0,0 1 0 0 0,0 0 0 0 0,1 1-1 0 0,0-1 1 0 0,0 1 0 0 0,1 0 0 0 0,-5 12 0 0 0,-3 1 173 0 0,10-18-209 0 0,1-1 1 0 0,0 1-1 0 0,0 0 0 0 0,0-1 1 0 0,0 1-1 0 0,1 0 0 0 0,-3 8 1 0 0,3 1 44 0 0,-4 15 76 0 0,4-24-151 0 0,0 0 0 0 0,0 0 1 0 0,0 0-1 0 0,1 0 0 0 0,0 1 0 0 0,0-1 0 0 0,0 0 0 0 0,0 0 0 0 0,1 7 0 0 0,2-1-24 0 0,-1 0 0 0 0,1 0-1 0 0,5 8 1 0 0,-7-16-61 0 0,0 0 0 0 0,0 0 0 0 0,0 0 0 0 0,0 0 0 0 0,1-1 0 0 0,-1 1 1 0 0,1-1-1 0 0,-1 1 0 0 0,1-1 0 0 0,0 0 0 0 0,-1 1 0 0 0,1-1 0 0 0,0 0 0 0 0,0 0 0 0 0,0 0 0 0 0,0 0 0 0 0,0-1 0 0 0,0 1 0 0 0,0 0 0 0 0,0-1 0 0 0,0 1 0 0 0,4-1 0 0 0,0 1-776 0 0,0-1-1 0 0,1 0 1 0 0,-1 0 0 0 0,1-1-1 0 0,-1 1 1 0 0,7-3-1 0 0,8-4-3246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5 142 8752 0 0,'0'0'398'0'0,"-1"2"-3"0"0,0 5-89 0 0,0 0 0 0 0,0 1 0 0 0,1-1 0 0 0,0 1 0 0 0,0-1 0 0 0,0 0-1 0 0,1 1 1 0 0,0-1 0 0 0,1 0 0 0 0,-1 1 0 0 0,2-1 0 0 0,-1 0 0 0 0,1 0 0 0 0,0-1 0 0 0,0 1 0 0 0,1 0 0 0 0,4 5 0 0 0,4 12 70 0 0,-10-19-313 0 0,0-1 1 0 0,0 0-1 0 0,0 0 0 0 0,1 0 0 0 0,0 0 0 0 0,5 7 0 0 0,11 7 46 0 0,39 36 129 0 0,-51-49-153 0 0,0 0 1 0 0,0 0 0 0 0,0-1-1 0 0,0-1 1 0 0,1 1-1 0 0,0-1 1 0 0,-1 0-1 0 0,13 2 1 0 0,-17-4-36 0 0,1 0-1 0 0,0-1 1 0 0,0 0 0 0 0,0 1 0 0 0,-1-1-1 0 0,1 0 1 0 0,0-1 0 0 0,0 1 0 0 0,0-1-1 0 0,-1 1 1 0 0,1-1 0 0 0,0 0 0 0 0,-1-1-1 0 0,1 1 1 0 0,-1-1 0 0 0,1 1 0 0 0,-1-1-1 0 0,0 0 1 0 0,0 0 0 0 0,4-3-1 0 0,2-4 60 0 0,0 0 0 0 0,-1 0 0 0 0,0-1 0 0 0,0 0 0 0 0,-1-1 0 0 0,-1 1 0 0 0,6-13 0 0 0,-1 1-41 0 0,0-1-1 0 0,-2-1 0 0 0,-1 1 0 0 0,-1-2 0 0 0,6-29 0 0 0,-13 46-65 0 0,0 0 1 0 0,0 0-1 0 0,-1 1 1 0 0,0-1-1 0 0,0 0 0 0 0,-1 0 1 0 0,0 1-1 0 0,0-1 1 0 0,-1 1-1 0 0,0-1 0 0 0,0 1 1 0 0,-1 0-1 0 0,-5-9 0 0 0,6 12-61 0 0,0-1-1 0 0,-1 1 1 0 0,1 0-1 0 0,-1 1 0 0 0,0-1 1 0 0,0 1-1 0 0,0-1 0 0 0,0 1 1 0 0,-1 0-1 0 0,1 1 1 0 0,-9-4-1 0 0,10 4-733 0 0,0 1-1 0 0,-1 0 1 0 0,1 0-1 0 0,-1 1 1 0 0,1-1 0 0 0,-7 0-1 0 0,-7 3-4836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3:2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3224 0 0,'0'0'143'0'0,"-1"2"171"0"0,-2 11 1839 0 0,3-11-1929 0 0,0-1 0 0 0,0 1 0 0 0,-1 0 0 0 0,1-1 0 0 0,0 1 0 0 0,-1 0-1 0 0,0-1 1 0 0,1 1 0 0 0,-1-1 0 0 0,0 1 0 0 0,0-1 0 0 0,-1 3 2759 0 0,-4-5-1543 0 0,-20-4-382 0 0,8 1-250 0 0,-20-7-1 0 0,32 9-726 0 0,-1 1-1 0 0,0-1 1 0 0,0 1 0 0 0,0 1 0 0 0,0-1-1 0 0,0 1 1 0 0,0 0 0 0 0,-13 3 0 0 0,19-3-78 0 0,1 0 0 0 0,-1 0 0 0 0,1 1 0 0 0,0-1 0 0 0,-1 0 1 0 0,1 1-1 0 0,-1-1 0 0 0,1 0 0 0 0,0 1 0 0 0,-1-1 1 0 0,1 1-1 0 0,0-1 0 0 0,-1 1 0 0 0,1-1 0 0 0,0 1 1 0 0,0-1-1 0 0,-1 1 0 0 0,1-1 0 0 0,0 1 0 0 0,0-1 1 0 0,0 1-1 0 0,-1 2-7 0 0,-5 4-33 0 0,5-6 32 0 0,0 0 0 0 0,0 0-1 0 0,-1 1 1 0 0,2-1 0 0 0,-1 1 0 0 0,0-1-1 0 0,0 1 1 0 0,0-1 0 0 0,1 1-1 0 0,-1-1 1 0 0,1 1 0 0 0,-1-1 0 0 0,1 1-1 0 0,-1 0 1 0 0,1-1 0 0 0,0 4 0 0 0,0-1-11 0 0,-1-1 1 0 0,1 1 0 0 0,-1 0-1 0 0,0-1 1 0 0,0 1 0 0 0,0-1-1 0 0,-1 0 1 0 0,-1 5 0 0 0,0-3-143 0 0,1-1 1 0 0,1 1 0 0 0,-1 0 0 0 0,-1 6 0 0 0,2-9-28 0 0,1 1 1 0 0,-1-1-1 0 0,0 0 1 0 0,0 0-1 0 0,0 0 1 0 0,-1 0-1 0 0,1 0 1 0 0,-1 0 0 0 0,1 0-1 0 0,-1 0 1 0 0,-2 2-1 0 0,3-2-865 0 0,1 3-6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92 105 11520 0 0,'0'0'2176'0'0,"2"0"-1935"0"0,6-1-322 0 0,-1 0-1 0 0,0-1 1 0 0,0 0 0 0 0,0 0-1 0 0,10-4 1 0 0,14-4 630 0 0,17-5-296 0 0,-25 8-39 0 0,33-7 1 0 0,26-2 407 0 0,-38 6-106 0 0,58-4-1 0 0,-40 10-353 0 0,-56 3-148 0 0,0 1-1 0 0,-1 0 1 0 0,1 1-1 0 0,-1-1 0 0 0,10 3 1 0 0,5 1-14 0 0,-19-4 3 0 0,1 0 1 0 0,-1 0 0 0 0,0 0 0 0 0,1 0 0 0 0,-1 1 0 0 0,0-1 0 0 0,1 0 0 0 0,-1 1 0 0 0,0-1 0 0 0,1 1 0 0 0,-1 0 0 0 0,0-1 0 0 0,0 1 0 0 0,0 0 0 0 0,0 0 0 0 0,1-1 0 0 0,-1 1 0 0 0,0 0 0 0 0,-1 0-1 0 0,1 0 1 0 0,0 1 0 0 0,0-1 0 0 0,0 0 0 0 0,1 3 0 0 0,-2-2 28 0 0,1 1 0 0 0,-1 0 0 0 0,0-1 0 0 0,0 1 0 0 0,0 0-1 0 0,0 0 1 0 0,0 0 0 0 0,0-1 0 0 0,-1 1 0 0 0,0 0 0 0 0,-1 4 0 0 0,-3 5 126 0 0,-1-1 1 0 0,0 0-1 0 0,0 0 1 0 0,-1-1-1 0 0,0 1 0 0 0,-17 16 1 0 0,11-12-51 0 0,-59 69 333 0 0,-162 143-1 0 0,175-177-299 0 0,-146 122 314 0 0,166-136-736 0 0,38-35 225 0 0,1-1 1 0 0,0 1-1 0 0,0 0 0 0 0,0 0 1 0 0,0-1-1 0 0,0 1 0 0 0,0 0 1 0 0,0 0-1 0 0,0-1 0 0 0,0 1 1 0 0,0 0-1 0 0,0 0 0 0 0,0-1 1 0 0,1 1-1 0 0,-1 0 0 0 0,0-1 1 0 0,1 1-1 0 0,-1 0 0 0 0,0-1 1 0 0,1 1-1 0 0,-1 0 0 0 0,1-1 1 0 0,0 2-1 0 0,2 1-128 0 0,0 0 0 0 0,0-1 1 0 0,0 1-1 0 0,0-1 0 0 0,1 1 0 0 0,4 1 0 0 0,13 4-4489 0 0,-3-4-573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2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10136 0 0,'2'-4'105'0'0,"0"1"1"0"0,-1 0-1 0 0,1 0 1 0 0,0 1 0 0 0,0-1-1 0 0,1 0 1 0 0,-1 1-1 0 0,1-1 1 0 0,4-3 0 0 0,6-5 226 0 0,1 0 0 0 0,-1 1 0 0 0,2 1 0 0 0,-1 0 0 0 0,27-11 0 0 0,-37 19-188 0 0,0 0 1 0 0,-1 0 0 0 0,1 0 0 0 0,0 0 0 0 0,0 1 0 0 0,0 0 0 0 0,0-1 0 0 0,0 1 0 0 0,0 1 0 0 0,0-1-1 0 0,7 2 1 0 0,-8-1-96 0 0,-1-1-1 0 0,0 1 1 0 0,0 0-1 0 0,0 0 0 0 0,0 0 1 0 0,1 1-1 0 0,-1-1 1 0 0,-1 0-1 0 0,1 1 1 0 0,0-1-1 0 0,0 1 0 0 0,0 0 1 0 0,-1 0-1 0 0,1-1 1 0 0,-1 1-1 0 0,0 0 0 0 0,1 0 1 0 0,-1 0-1 0 0,0 1 1 0 0,0-1-1 0 0,1 4 1 0 0,0 3 210 0 0,0 1 0 0 0,0-1 1 0 0,-1 1-1 0 0,0-1 1 0 0,0 1-1 0 0,-1-1 0 0 0,-3 17 1 0 0,-16 68 753 0 0,13-70-867 0 0,-34 112 539 0 0,22-80-435 0 0,-12 65-1 0 0,27-104-219 0 0,-2 4 113 0 0,2-1 0 0 0,0 1 0 0 0,2 0 0 0 0,0 22 0 0 0,2-40-123 0 0,-1-1-1 0 0,0 0 0 0 0,0 0 0 0 0,1 0 0 0 0,0 0 1 0 0,-1 1-1 0 0,1-1 0 0 0,0 0 0 0 0,0 0 0 0 0,0 0 1 0 0,0 0-1 0 0,0-1 0 0 0,1 1 0 0 0,-1 0 0 0 0,0 0 1 0 0,1-1-1 0 0,0 1 0 0 0,1 1 0 0 0,0-1-4 0 0,0 0 0 0 0,0-1 0 0 0,0 1-1 0 0,0-1 1 0 0,1 0 0 0 0,-1 0 0 0 0,0 0 0 0 0,1 0-1 0 0,-1 0 1 0 0,6 0 0 0 0,2-1 7 0 0,-1 0 0 0 0,1-1 0 0 0,0 0 1 0 0,0 0-1 0 0,-1-1 0 0 0,15-5 0 0 0,12-5 33 0 0,-10 3-297 0 0,31-6 1 0 0,-19 7-1474 0 0,-21 8 703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90 143 12440 0 0,'-22'9'811'0'0,"-35"11"0"0"0,57-20-559 0 0,0 0-1 0 0,0 0 1 0 0,-1 0-1 0 0,1 0 1 0 0,0 0-1 0 0,-1 0 1 0 0,1 0-1 0 0,0 0 1 0 0,-1 0-1 0 0,1 0 1 0 0,0 0-1 0 0,-1 0 1 0 0,1 0-1 0 0,-1 0 1 0 0,1 0-1 0 0,0 0 1 0 0,0 0-1 0 0,-1 0 1 0 0,1 0-1 0 0,-2-1 1258 0 0,2 0-1257 0 0,-2-8 2086 0 0,9-19-3550 0 0,-4 17 1687 0 0,-3 6-618 0 0,1 0 0 0 0,-1 0 0 0 0,-1 0 0 0 0,0-7 0 0 0,0 6-162 0 0,0 1 1 0 0,1 0 0 0 0,0 0-1 0 0,1-8 1 0 0,5-15-1984 0 0,2 1-4353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7368 0 0,'0'0'980'0'0,"18"-1"8514"0"0,-18 1-9488 0 0,0 1-1 0 0,1-1 1 0 0,-1 1 0 0 0,0-1-1 0 0,1 1 1 0 0,-1-1 0 0 0,0 1-1 0 0,0-1 1 0 0,1 1-1 0 0,-1-1 1 0 0,0 1 0 0 0,0 0-1 0 0,0-1 1 0 0,0 1 0 0 0,0-1-1 0 0,0 1 1 0 0,0 0-1 0 0,0 0 1 0 0,3 12-440 0 0,1-4 86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0 11200 0 0,'-17'6'255'0'0,"0"0"-1"0"0,0 1 1 0 0,1 0 0 0 0,-16 11 0 0 0,3-2-297 0 0,-43 26 42 0 0,61-35 115 0 0,1 0 0 0 0,-1 1 0 0 0,2 0 0 0 0,-1 0 0 0 0,-10 13 0 0 0,18-19-75 0 0,1 1-1 0 0,-1-1 1 0 0,0 0 0 0 0,1 1-1 0 0,-1-1 1 0 0,1 1-1 0 0,0-1 1 0 0,0 1-1 0 0,0 0 1 0 0,0-1 0 0 0,0 1-1 0 0,0 0 1 0 0,1 0-1 0 0,-1 0 1 0 0,1-1-1 0 0,0 1 1 0 0,0 0 0 0 0,0 0-1 0 0,0 0 1 0 0,1 0-1 0 0,-1 0 1 0 0,1-1-1 0 0,0 1 1 0 0,1 4 0 0 0,1 2 90 0 0,0 1 1 0 0,2 13 0 0 0,1 5 159 0 0,-5-22-249 0 0,-1 0 0 0 0,1 0 0 0 0,-1 0 0 0 0,0 0-1 0 0,-1 0 1 0 0,1 0 0 0 0,-1 0 0 0 0,-1 0 0 0 0,1 0 0 0 0,-5 10 0 0 0,4-10 14 0 0,-1-1-1 0 0,-1 0 1 0 0,1 0 0 0 0,-1 0 0 0 0,0 0 0 0 0,0-1 0 0 0,-1 0 0 0 0,-5 5 0 0 0,-10 11 11 0 0,9-10-52 0 0,0 0 1 0 0,0 0-1 0 0,-1-2 1 0 0,0 1 0 0 0,-1-1-1 0 0,-20 9 1 0 0,9-6-433 0 0,-2-1 0 0 0,-44 11 0 0 0,-2-4-1762 0 0,38-9 1060 0 0</inkml:trace>
  <inkml:trace contextRef="#ctx0" brushRef="#br0" timeOffset="1">496 605 18431 0 0,'0'0'1415'0'0,"-3"-6"-816"0"0,4 5-593 0 0,-1 0 0 0 0,0 0 1 0 0,1 1-1 0 0,-1-1 0 0 0,1 0 0 0 0,-1 0 1 0 0,1 0-1 0 0,-1 0 0 0 0,1 1 0 0 0,0-1 1 0 0,-1 0-1 0 0,1 1 0 0 0,0-1 0 0 0,0 1 1 0 0,-1-1-1 0 0,1 1 0 0 0,1-2 1 0 0,4-2 69 0 0,-4 2-39 0 0,-1 0-1 0 0,1 0 1 0 0,-1 0-1 0 0,0-1 1 0 0,0 1-1 0 0,1 0 1 0 0,0-4-1 0 0,-1 3-7 0 0,0 0 1 0 0,0 1-1 0 0,0-1 0 0 0,0 1 1 0 0,1 0-1 0 0,-1-1 0 0 0,1 1 1 0 0,2-3-1 0 0,7-6-29 0 0,1 1 0 0 0,-1 1 0 0 0,2 0-1 0 0,0 0 1 0 0,0 2 0 0 0,0-1 0 0 0,1 2 0 0 0,17-7 0 0 0,-24 10-32 0 0,0 1 0 0 0,0 0 0 0 0,1 0 0 0 0,-1 1 0 0 0,0 0 0 0 0,1 0 0 0 0,-1 1 0 0 0,1 0 0 0 0,-1 0 0 0 0,1 1 0 0 0,-1-1 0 0 0,1 2 0 0 0,-1-1 0 0 0,0 1 0 0 0,1 0 0 0 0,-1 1 0 0 0,0 0 0 0 0,11 6 0 0 0,-15-6-48 0 0,1 0 1 0 0,0 0 0 0 0,-1 0 0 0 0,1 1-1 0 0,-1-1 1 0 0,0 1 0 0 0,0 0 0 0 0,-1 0-1 0 0,1 0 1 0 0,-1 1 0 0 0,0-1 0 0 0,0 1-1 0 0,0-1 1 0 0,0 1 0 0 0,-1-1 0 0 0,1 8-1 0 0,1 6-336 0 0,-1 0 0 0 0,0 35 0 0 0,-3-43 119 0 0,0 1-1 0 0,-1-1 1 0 0,-4 16 0 0 0,4-17-149 0 0,-9 2-1947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 6448 0 0,'11'-4'180'0'0,"0"0"-7"0"0,1-1 1 0 0,0 2 0 0 0,0 0-1 0 0,19-3 1 0 0,-28 6 43 0 0,0-1 0 0 0,0 1 0 0 0,0 0 0 0 0,0 1 0 0 0,0-1 0 0 0,0 0 0 0 0,0 1 0 0 0,-1 0 0 0 0,1-1-1 0 0,0 1 1 0 0,0 0 0 0 0,-1 1 0 0 0,1-1 0 0 0,-1 0 0 0 0,1 1 0 0 0,-1-1 0 0 0,1 1 0 0 0,-1 0 0 0 0,0 0 0 0 0,0 0 0 0 0,0 0 0 0 0,0 0 0 0 0,0 0 0 0 0,0 1 0 0 0,1 2 0 0 0,1 3-2 0 0,-1-1 0 0 0,0 0 0 0 0,0 1-1 0 0,-1-1 1 0 0,0 1 0 0 0,-1-1 0 0 0,1 1 0 0 0,-1 10 0 0 0,-1 63 481 0 0,-1-76-663 0 0,-2 37 20 0 0,-3 0 0 0 0,-2 0 1 0 0,-1 0-1 0 0,-2-1 0 0 0,-2-1 1 0 0,-35 74-1 0 0,37-91-158 0 0,-2-1 0 0 0,0-1 0 0 0,-1 0 0 0 0,-26 28 0 0 0,34-43 76 0 0,0 0 0 0 0,-1 0 0 0 0,0 0 1 0 0,-1-1-1 0 0,1 0 0 0 0,-1 0 1 0 0,-8 4-1 0 0,-6 0-136 0 0,-33 11 0 0 0,53-20 112 0 0,0 1 1 0 0,0-1 0 0 0,0 0 0 0 0,0 0 0 0 0,0 0 0 0 0,0 0-1 0 0,0 0 1 0 0,0 0 0 0 0,0-1 0 0 0,0 1 0 0 0,0 0 0 0 0,0-1-1 0 0,0 0 1 0 0,0 1 0 0 0,1-1 0 0 0,-1 0 0 0 0,0 0 0 0 0,0 0-1 0 0,1 0 1 0 0,-1 0 0 0 0,-1-3 0 0 0,-2 1-181 0 0,2-1-1 0 0,-1 0 1 0 0,0 0-1 0 0,1-1 1 0 0,0 1 0 0 0,-5-10-1 0 0,4 6 152 0 0,0 0 0 0 0,1 0 0 0 0,1 0 0 0 0,0 0-1 0 0,0 0 1 0 0,0 0 0 0 0,1-1 0 0 0,0 1 0 0 0,0-1 0 0 0,2-10 0 0 0,1 0 434 0 0,0 0 1 0 0,2 0 0 0 0,9-28 0 0 0,-11 40-150 0 0,1-1 0 0 0,0 1-1 0 0,1 0 1 0 0,0-1 0 0 0,0 2-1 0 0,1-1 1 0 0,-1 0 0 0 0,1 1-1 0 0,9-9 1 0 0,5-1 505 0 0,35-26 0 0 0,-26 22-199 0 0,-3 4-58 0 0,1 1 0 0 0,0 1-1 0 0,1 1 1 0 0,40-12 0 0 0,-36 13-70 0 0,-8 4-192 0 0,0 1 1 0 0,1 1 0 0 0,0 1-1 0 0,0 1 1 0 0,0 1 0 0 0,1 1-1 0 0,30 2 1 0 0,-50 1-182 0 0,1-1-1 0 0,-1 1 1 0 0,1 1 0 0 0,-1-1-1 0 0,0 1 1 0 0,0 0-1 0 0,8 3 1 0 0,-12-4-59 0 0,0-1 1 0 0,0 1-1 0 0,0-1 1 0 0,0 1-1 0 0,0-1 0 0 0,0 1 1 0 0,0 0-1 0 0,0-1 0 0 0,0 1 1 0 0,-1 0-1 0 0,1 0 1 0 0,0 0-1 0 0,0 0 0 0 0,-1 0 1 0 0,1 0-1 0 0,-1 0 0 0 0,1 0 1 0 0,-1 0-1 0 0,1 0 1 0 0,-1 0-1 0 0,1 0 0 0 0,-1 0 1 0 0,0 0-1 0 0,0 0 0 0 0,1 1 1 0 0,-1-1-1 0 0,0 0 1 0 0,0 0-1 0 0,0 0 0 0 0,-1 0 1 0 0,1 1-1 0 0,0-1 0 0 0,0 0 1 0 0,0 0-1 0 0,-1 0 1 0 0,1 0-1 0 0,-1 0 0 0 0,1 0 1 0 0,-1 0-1 0 0,1 0 0 0 0,-2 2 1 0 0,-8 10-1420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5 220 9216 0 0,'0'0'976'0'0,"-4"-11"-976"0"0,4-3 0 0 0,4 1 1864 0 0,-4-2 344 0 0,0-2 63 0 0,3-1 9 0 0,1 1-1744 0 0,4-1-352 0 0,5 1-72 0 0,-2 0-16 0 0,1-1-96 0 0,4 8 0 0 0,3-5 0 0 0,1 5-5247 0 0,-8 0-1081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5 133 15664 0 0,'0'3'1206'0'0,"-2"18"-899"0"0,0 0-1 0 0,1-1 1 0 0,4 36 0 0 0,13 66 323 0 0,-14-109-694 0 0,1 2 189 0 0,1 1-1 0 0,1-1 0 0 0,11 28 1 0 0,-13-37-33 0 0,0-2-1 0 0,0 1 1 0 0,0 0 0 0 0,1-1 0 0 0,6 7-1 0 0,-10-10-73 0 0,1-1 0 0 0,-1 0 0 0 0,1 0-1 0 0,0 1 1 0 0,-1-1 0 0 0,1 0-1 0 0,-1 0 1 0 0,1 0 0 0 0,0 0 0 0 0,-1 0-1 0 0,1 0 1 0 0,-1 0 0 0 0,1 0-1 0 0,0 0 1 0 0,-1 0 0 0 0,1 0 0 0 0,-1 0-1 0 0,1 0 1 0 0,0-1 0 0 0,-1 1-1 0 0,1 0 1 0 0,-1 0 0 0 0,1-1 0 0 0,-1 1-1 0 0,1 0 1 0 0,-1-1 0 0 0,1 0 0 0 0,1 0 48 0 0,3-1 21 0 0,0-1 0 0 0,-1-1-1 0 0,1 1 1 0 0,-1-1 0 0 0,1 1 0 0 0,-1-1-1 0 0,0-1 1 0 0,5-6 0 0 0,2-5 100 0 0,11-21 0 0 0,-14 23-329 0 0,0 0-1 0 0,12-14 1 0 0,93-95-3977 0 0,-93 101 2972 0 0</inkml:trace>
  <inkml:trace contextRef="#ctx0" brushRef="#br0" timeOffset="1">651 424 16128 0 0,'-12'-8'711'0'0,"8"6"153"0"0,1-6-696 0 0,-1-6-168 0 0,4-4 0 0 0,-5-2 0 0 0,5-8-136 0 0,5-4-64 0 0,-1-3-16 0 0,3-4 0 0 0,-2-6-807 0 0,6 3-169 0 0,8-35-32 0 0,6 22-8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8 17735 0 0,'-17'-2'1132'0'0,"-12"-3"-336"0"0,25 4-785 0 0,4 2-7 0 0,-1 0-1 0 0,0 0 1 0 0,0 0-1 0 0,1 0 1 0 0,-1 0-1 0 0,1 0 1 0 0,-1 0 0 0 0,1 0-1 0 0,-1 0 1 0 0,1 1-1 0 0,0-1 1 0 0,-1 0-1 0 0,1 0 1 0 0,0 3-1 0 0,-1 34-3 0 0,2-28 0 0 0,-1-1 0 0 0,0 1 0 0 0,-2 10 0 0 0,-1-4 0 0 0,0-1 0 0 0,-1-1 0 0 0,-1 1 0 0 0,0-1 0 0 0,-1 1 0 0 0,0-2 0 0 0,-1 1 0 0 0,-1-1 0 0 0,0 0 0 0 0,-1 0 0 0 0,0-1 0 0 0,-1 0 0 0 0,-12 11 0 0 0,7-9-54 0 0,-1 0 1 0 0,-1 0-1 0 0,0-2 0 0 0,-1 0 0 0 0,0-1 0 0 0,-39 17 0 0 0,39-21-181 0 0,13-4-34 0 0,-1-1 0 0 0,1 0 1 0 0,0-1-1 0 0,-1 1 0 0 0,1-1 0 0 0,0 0 1 0 0,-9 1-1 0 0,12-6-1248 0 0,-1-9-69 0 0,3 9-12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3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24 427 15200 0 0,'0'0'1623'0'0,"-7"0"-1623"0"0,-2 0 1696 0 0,5-3-768 0 0,4-7 0 0 0,-3-2-1120 0 0,3-1-216 0 0,3-5-40 0 0,1 1-16 0 0</inkml:trace>
  <inkml:trace contextRef="#ctx0" brushRef="#br0" timeOffset="1">291 1 16096 0 0,'0'0'1767'0'0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4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9672 0 0,'0'4'70'0'0,"1"-1"0"0"0,-1 0 0 0 0,0 1 0 0 0,0-1 1 0 0,0 0-1 0 0,0 1 0 0 0,-1-1 0 0 0,1 0 0 0 0,-1 1 1 0 0,0-1-1 0 0,0 0 0 0 0,0 0 0 0 0,-3 5 0 0 0,0 5-36 0 0,-24 74-339 0 0,-61 168-372 0 0,79-232 913 0 0,1-1-115 0 0,-1 0 0 0 0,-1-1 0 0 0,0 0 0 0 0,-21 26-1 0 0,30-45-209 0 0,1 0-1 0 0,-1 0 0 0 0,0 0 0 0 0,1-1 1 0 0,-1 1-1 0 0,0-1 0 0 0,0 1 1 0 0,0-1-1 0 0,-3 2 0 0 0,-7 0-3383 0 0</inkml:trace>
  <inkml:trace contextRef="#ctx0" brushRef="#br0" timeOffset="1">1 354 10968 0 0,'11'-5'227'0'0,"0"2"0"0"0,1 0 0 0 0,0 0 0 0 0,-1 1 1 0 0,1 0-1 0 0,0 1 0 0 0,13 1 0 0 0,15-3 1157 0 0,114 1 1776 0 0,-81 4-2610 0 0,-8 0-337 0 0,9 0-1406 0 0,-28-6-2885 0 0,-42 4 2289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4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38 246 11976 0 0,'0'0'576'0'0,"0"2"-251"0"0,0 6-26 0 0,0-8-296 0 0,0 1 1 0 0,0 0-1 0 0,0-1 1 0 0,0 1 0 0 0,0 0-1 0 0,0-1 1 0 0,0 1 0 0 0,0-1-1 0 0,0 1 1 0 0,0 0 0 0 0,1-1-1 0 0,-1 1 1 0 0,0-1-1 0 0,0 1 1 0 0,1 0 0 0 0,-1-1-1 0 0,0 1 1 0 0,1-1 0 0 0,-1 1-1 0 0,0-1 1 0 0,1 1-1 0 0,-1-1 1 0 0,1 1 0 0 0,-1-1-1 0 0,1 0 1 0 0,-1 1 0 0 0,1-1-1 0 0,-1 0 1 0 0,1 1-1 0 0,0-1 1 0 0,3 3 77 0 0,-3-2 53 0 0,1 0-1 0 0,0 0 1 0 0,0 1 0 0 0,0-1-1 0 0,-1 0 1 0 0,1 0-1 0 0,0-1 1 0 0,1 1 0 0 0,-1 0-1 0 0,0-1 1 0 0,0 1 0 0 0,0-1-1 0 0,0 0 1 0 0,4 1 0 0 0,-2-2 120 0 0,1 1 1 0 0,0-1-1 0 0,0 1 1 0 0,-1-1-1 0 0,1-1 1 0 0,6-1-1 0 0,5-4 495 0 0,0-1-1 0 0,25-16 1 0 0,-35 20-647 0 0,1 0-128 0 0,0-1-1 0 0,-1 1 1 0 0,1-1-1 0 0,-1 0 1 0 0,0-1-1 0 0,-1 1 1 0 0,1-1-1 0 0,-1 0 1 0 0,0-1-1 0 0,6-10 0 0 0,-11 17 24 0 0,0-1-1 0 0,0 1 1 0 0,0 0-1 0 0,0 0 1 0 0,0 0-1 0 0,0 0 1 0 0,0-1-1 0 0,1 1 0 0 0,-1 0 1 0 0,0 0-1 0 0,0 0 1 0 0,0-1-1 0 0,0 1 1 0 0,0 0-1 0 0,0 0 0 0 0,0 0 1 0 0,0-1-1 0 0,0 1 1 0 0,0 0-1 0 0,0 0 1 0 0,-1 0-1 0 0,1-1 1 0 0,0 1-1 0 0,0 0 0 0 0,0 0 1 0 0,0 0-1 0 0,0-1 1 0 0,0 1-1 0 0,0 0 1 0 0,0 0-1 0 0,0 0 1 0 0,-1 0-1 0 0,1 0 0 0 0,0-1 1 0 0,0 1-1 0 0,0 0 1 0 0,0 0-1 0 0,-1 0 1 0 0,1 0-1 0 0,0 0 1 0 0,0 0-1 0 0,0 0 0 0 0,0 0 1 0 0,-1-1-1 0 0,1 1 1 0 0,0 0-1 0 0,0 0 1 0 0,0 0-1 0 0,-1 0 0 0 0,1 0 1 0 0,0 0-1 0 0,0 0 1 0 0,0 0-1 0 0,-1 0 1 0 0,1 0-1 0 0,0 0 1 0 0,0 0-1 0 0,0 1 0 0 0,-1-1 1 0 0,1 0-1 0 0,0 0 1 0 0,0 0-1 0 0,0 0 1 0 0,-1 0-1 0 0,-15 6 73 0 0,15-6-73 0 0,-14 7 39 0 0,1 2 1 0 0,-27 18-1 0 0,22-14-43 0 0,-1 1 13 0 0,0 1 1 0 0,1 1-1 0 0,-28 30 0 0 0,41-40-22 0 0,1 0 0 0 0,0 1 0 0 0,0-1 1 0 0,0 1-1 0 0,1 1 0 0 0,0-1 1 0 0,1 0-1 0 0,-1 1 0 0 0,1 0 0 0 0,1 0 1 0 0,0 0-1 0 0,0 0 0 0 0,0 0 0 0 0,0 12 1 0 0,2-16-37 0 0,0-1 0 0 0,1 1 1 0 0,-1-1-1 0 0,1 1 1 0 0,0-1-1 0 0,0 0 0 0 0,0 0 1 0 0,0 1-1 0 0,0-1 0 0 0,1 0 1 0 0,0 0-1 0 0,-1 0 0 0 0,1 0 1 0 0,0-1-1 0 0,1 1 0 0 0,-1 0 1 0 0,0-1-1 0 0,1 1 0 0 0,-1-1 1 0 0,1 0-1 0 0,0 0 0 0 0,0 0 1 0 0,0 0-1 0 0,0-1 1 0 0,0 1-1 0 0,5 1 0 0 0,4 2-214 0 0,1-1 0 0 0,0-1-1 0 0,0 0 1 0 0,0-1 0 0 0,21 1 0 0 0,-11-2-167 0 0,0-2 0 0 0,0 0 1 0 0,25-5-1 0 0,67-20-1445 0 0,-90 20 1532 0 0,0-1-1 0 0,0-1 0 0 0,0-2 0 0 0,31-16 1 0 0,-41 17 267 0 0,-13 8 81 0 0,1 0 0 0 0,0-1 0 0 0,0 1 0 0 0,-1-1 0 0 0,1 0 0 0 0,-1 0 0 0 0,1 0 0 0 0,-1 0 0 0 0,0-1-1 0 0,2-2 1 0 0,-12 0 574 0 0,4 4-390 0 0,0 0 1 0 0,0 0-1 0 0,0 0 1 0 0,0 1-1 0 0,0-1 0 0 0,0 1 1 0 0,0 0-1 0 0,0 0 1 0 0,0 0-1 0 0,0 0 0 0 0,0 1 1 0 0,0 0-1 0 0,0 0 1 0 0,0 0-1 0 0,1 0 0 0 0,-6 3 1 0 0,-7 2 896 0 0,1 2 0 0 0,-23 14 0 0 0,29-15-698 0 0,1 1-1 0 0,0-1 0 0 0,0 2 0 0 0,1-1 0 0 0,0 1 0 0 0,0 1 0 0 0,-6 12 0 0 0,6-12-42 0 0,7-9-288 0 0,-1-1-1 0 0,1 1 1 0 0,-1 0 0 0 0,0 0 0 0 0,1 0 0 0 0,0-1 0 0 0,-1 1-1 0 0,1 0 1 0 0,0 0 0 0 0,-1 0 0 0 0,1 0 0 0 0,0 0-1 0 0,0 0 1 0 0,0 0 0 0 0,0 0 0 0 0,-1 0 0 0 0,2 0 0 0 0,-1 0-1 0 0,0 1 1 0 0,0-1-38 0 0,1-1 0 0 0,-1 1 0 0 0,1-1 0 0 0,-1 1 0 0 0,0-1 1 0 0,1 1-1 0 0,-1-1 0 0 0,1 0 0 0 0,-1 1 0 0 0,1-1 0 0 0,0 0 0 0 0,-1 1 0 0 0,1-1 0 0 0,-1 0 0 0 0,1 0 0 0 0,-1 1 0 0 0,1-1 0 0 0,0 0 0 0 0,-1 0 0 0 0,1 0 0 0 0,1 0 0 0 0,4 0 6 0 0,1 0-1 0 0,-1-1 0 0 0,1 0 1 0 0,7-2-1 0 0,-11 3 40 0 0,6-3 117 0 0,1 0 0 0 0,-1 0 0 0 0,1-1 0 0 0,-1 0 0 0 0,15-10-1 0 0,39-31 492 0 0,-48 34-657 0 0,150-125-4 0 0,-133 106-249 0 0,-2-1 0 0 0,49-68 0 0 0,34-55-1564 0 0,-106 141 1587 0 0,-5 10 163 0 0,-6 9 219 0 0,-5 8-60 0 0,-1 0 1 0 0,-1-1-1 0 0,-23 24 1 0 0,-7 6-224 0 0,-60 90 221 0 0,81-102-216 0 0,1 1 1 0 0,-22 52 0 0 0,24-37-1204 0 0,-21 87 0 0 0,34-110-5491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2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6448 0 0,'0'-4'4656'0'0,"0"2"-4015"0"0,1 0-548 0 0,5-17 798 0 0,-6 18-834 0 0,0 0 1 0 0,0 1 0 0 0,1-1 0 0 0,-1 0 0 0 0,1 1 0 0 0,-1-1 0 0 0,0 0 0 0 0,1 1 0 0 0,-1-1 0 0 0,1 1 0 0 0,0-1 0 0 0,-1 1 0 0 0,1-1 0 0 0,-1 1 0 0 0,1-1-1 0 0,0 1 1 0 0,-1-1 0 0 0,1 1 0 0 0,0 0 0 0 0,-1-1 0 0 0,1 1 0 0 0,0 0 0 0 0,0 0 0 0 0,0 0 0 0 0,14-1 893 0 0,22-2 1 0 0,-19 3-594 0 0,-16 1-340 0 0,-1-1 1 0 0,1 0-1 0 0,-1 0 1 0 0,1 0-1 0 0,-1 0 1 0 0,1 0-1 0 0,-1 0 1 0 0,1 0-1 0 0,-1 0 1 0 0,1-1-1 0 0,-1 1 1 0 0,3-1-1 0 0,-3 0-4 0 0,0 0 0 0 0,0 1 0 0 0,0-1 0 0 0,0 1 0 0 0,0 0 1 0 0,0-1-1 0 0,0 1 0 0 0,0 0 0 0 0,1 0 0 0 0,-1 0 0 0 0,0 0 0 0 0,0-1 0 0 0,0 2 0 0 0,0-1 0 0 0,1 0 0 0 0,-1 0 0 0 0,0 0 0 0 0,0 0 0 0 0,2 2 0 0 0,-1-1 1 0 0,1 1 1 0 0,-1-1-1 0 0,0 1 0 0 0,-1 0 0 0 0,1 0 0 0 0,0 0 0 0 0,0 0 0 0 0,1 2 0 0 0,0 2 7 0 0,1 0-1 0 0,-1-1 0 0 0,0 1 0 0 0,-1 0 0 0 0,0 1 1 0 0,0-1-1 0 0,0 0 0 0 0,0 1 0 0 0,-1-1 0 0 0,0 1 0 0 0,-1-1 1 0 0,1 1-1 0 0,-1-1 0 0 0,-2 11 0 0 0,1-4 48 0 0,-1 0-1 0 0,-1 1 0 0 0,0-1 1 0 0,-1 0-1 0 0,-11 24 0 0 0,0-8-175 0 0,-30 43-1 0 0,14-24 398 0 0,28-44-250 0 0,3-3-51 0 0,-1-1 0 0 0,0 1-1 0 0,1-1 1 0 0,0 1 0 0 0,-1-1-1 0 0,1 1 1 0 0,-1 0 0 0 0,1-1-1 0 0,0 1 1 0 0,-1 0 0 0 0,1-1-1 0 0,0 1 1 0 0,0 0 0 0 0,-1-1-1 0 0,1 1 1 0 0,0 0 0 0 0,0 0-1 0 0,0-1 1 0 0,0 1 0 0 0,0 0-1 0 0,0-1 1 0 0,0 1 0 0 0,0 0-1 0 0,0 0 1 0 0,0-1 0 0 0,1 1-1 0 0,-1 0 1 0 0,0-1 0 0 0,0 1-1 0 0,1 0 1 0 0,-1-1 0 0 0,0 1-1 0 0,1 0 1 0 0,-1-1 0 0 0,1 1-1 0 0,-1-1 1 0 0,1 1 0 0 0,-1 0-1 0 0,1-1 1 0 0,-1 1 0 0 0,1-1-1 0 0,-1 0 1 0 0,2 1-1 0 0,7 7 49 0 0,1 0-1 0 0,15 8 1 0 0,-14-9 265 0 0,19 15 0 0 0,-22-15-193 0 0,-1-2 27 0 0,0 1 1 0 0,-1 0-1 0 0,1 1 0 0 0,-1-1 0 0 0,-1 1 0 0 0,8 12 0 0 0,-8-9-114 0 0,0-1-1 0 0,-1 1 0 0 0,0 0 0 0 0,-1 0 1 0 0,0 0-1 0 0,0 1 0 0 0,-1-1 1 0 0,-1 1-1 0 0,0-1 0 0 0,0 1 0 0 0,-1 0 1 0 0,0-1-1 0 0,-1 1 0 0 0,0 0 0 0 0,-1-1 1 0 0,0 1-1 0 0,-1-1 0 0 0,0 0 0 0 0,-6 13 1 0 0,6-18-42 0 0,0 0-1 0 0,-1 0 1 0 0,1 0 0 0 0,-1-1 0 0 0,0 1 0 0 0,0-1 0 0 0,-1 0 0 0 0,1 0 0 0 0,-1-1-1 0 0,0 1 1 0 0,0-1 0 0 0,0 0 0 0 0,0 0 0 0 0,-1-1 0 0 0,1 0 0 0 0,-1 0-1 0 0,0 0 1 0 0,1 0 0 0 0,-8 0 0 0 0,10-2-146 0 0,0 0 0 0 0,0 0 0 0 0,1 0-1 0 0,-1-1 1 0 0,0 1 0 0 0,0-1 0 0 0,-4-1 0 0 0,0 0-537 0 0,-7 1-1103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00:35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21191 0 0,'0'0'2264'0'0,"-7"0"-2192"0"0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4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65 6448 0 0,'0'0'482'0'0,"0"-13"654"0"0,0-10 3470 0 0,0 22-4094 0 0,-6-7 1466 0 0,-7-5-1541 0 0,12 13-392 0 0,1-1 0 0 0,0 1 0 0 0,-1-1 0 0 0,1 1 0 0 0,-1-1 0 0 0,1 1 0 0 0,-1 0 0 0 0,1-1 0 0 0,-1 1 0 0 0,0-1 0 0 0,1 1 0 0 0,-1 0-1 0 0,1 0 1 0 0,-1-1 0 0 0,0 1 0 0 0,1 0 0 0 0,-1 0 0 0 0,0 0 0 0 0,1 0 0 0 0,-1 0 0 0 0,0 0 0 0 0,1-1 0 0 0,-1 2 0 0 0,0-1 0 0 0,0 0-1 0 0,-14 0 89 0 0,0 1-1 0 0,0 1 0 0 0,0 0 1 0 0,-25 7-1 0 0,32-6-138 0 0,-1 0 1 0 0,0 0 0 0 0,1 1-1 0 0,0 0 1 0 0,0 1 0 0 0,0 0-1 0 0,1 0 1 0 0,0 0 0 0 0,-8 8-1 0 0,-16 13 6 0 0,22-19 0 0 0,1 0 0 0 0,-14 15 0 0 0,14-12 0 0 0,-5 4 0 0 0,1 2 0 0 0,-14 22 0 0 0,-8 25 0 0 0,31-58 87 0 0,1 0 0 0 0,-1 1 0 0 0,1-1-1 0 0,1 1 1 0 0,-1 0 0 0 0,1 0 0 0 0,0-1-1 0 0,0 1 1 0 0,0 10 0 0 0,-2 17 487 0 0,3-32-579 0 0,0 0 1 0 0,0-1-1 0 0,0 1 0 0 0,0 0 1 0 0,0-1-1 0 0,1 1 0 0 0,-1 0 1 0 0,0 0-1 0 0,0-1 1 0 0,1 1-1 0 0,-1-1 0 0 0,1 1 1 0 0,-1 0-1 0 0,0-1 0 0 0,1 1 1 0 0,-1-1-1 0 0,1 1 1 0 0,0-1-1 0 0,-1 1 0 0 0,1-1 1 0 0,-1 1-1 0 0,2 0 0 0 0,16 7-946 0 0,-10-6 925 0 0,0 1 0 0 0,0 0 0 0 0,0 0 0 0 0,0 1 0 0 0,-1 0-1 0 0,1 1 1 0 0,-1-1 0 0 0,0 1 0 0 0,0 1 0 0 0,11 11-1 0 0,-15-13 24 0 0,0 0 0 0 0,0 1 0 0 0,0-1-1 0 0,0 1 1 0 0,2 7 0 0 0,-3-7 173 0 0,0-1 1 0 0,0 1-1 0 0,0-1 1 0 0,1 0-1 0 0,-1 0 1 0 0,1 0-1 0 0,7 7 0 0 0,-4-6-305 0 0,-1 0-1 0 0,2 0 1 0 0,-1 0-1 0 0,1-1 0 0 0,-1 0 1 0 0,12 4-1 0 0,-13-6 265 0 0,0 0 0 0 0,-1 0 0 0 0,1 1 0 0 0,-1 0 0 0 0,1-1 0 0 0,-1 1 0 0 0,0 1 0 0 0,0-1 0 0 0,0 0 0 0 0,-1 1 0 0 0,1 0 0 0 0,3 5 1 0 0,-4-3-143 0 0,0-1 1 0 0,0 1 0 0 0,0 0 0 0 0,-1 0 0 0 0,0 0 0 0 0,0 0 0 0 0,-1 0 0 0 0,1 0 0 0 0,-1 9 0 0 0,0-9 16 0 0,0 0 0 0 0,0 0-1 0 0,-1 0 1 0 0,0 0-1 0 0,-1 0 1 0 0,1 0 0 0 0,-1 0-1 0 0,0 0 1 0 0,-1 0-1 0 0,1-1 1 0 0,-1 1 0 0 0,0 0-1 0 0,-1-1 1 0 0,1 0-1 0 0,-1 1 1 0 0,0-1 0 0 0,0 0-1 0 0,-1 0 1 0 0,-5 6-1 0 0,1-3 427 0 0,-113 110 1116 0 0,96-98-1487 0 0,-1 0 0 0 0,-1-2-1 0 0,-33 18 1 0 0,13-9-272 0 0,46-26 78 0 0,2-5-2250 0 0,0 3 2222 0 0,0-1-1 0 0,0 1 0 0 0,0-1 0 0 0,0 1 1 0 0,0-1-1 0 0,0 1 0 0 0,0-1 0 0 0,1 1 1 0 0,1-1-1 0 0,0-2-125 0 0,5-5-244 0 0,3 2 19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4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3224 0 0,'0'0'2228'0'0,"0"2"-1175"0"0,6 70 3503 0 0,-4-34-3269 0 0,-1 8-211 0 0,-5 117 685 0 0,2-28-402 0 0,-1 100-257 0 0,3-235-1099 0 0,0 1-50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4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9328 0 0,'0'0'845'0'0,"1"2"-594"0"0,2 6 302 0 0,-2-6 160 0 0,6 3 746 0 0,-3-2-1237 0 0,0 1 1 0 0,0-1-1 0 0,0 0 1 0 0,1-1-1 0 0,-1 1 1 0 0,1-1 0 0 0,0 0-1 0 0,0 0 1 0 0,0 0-1 0 0,0-1 1 0 0,0 0-1 0 0,0 0 1 0 0,0 0-1 0 0,11 0 1 0 0,-3-1-13 0 0,1-1 1 0 0,-1 0-1 0 0,0 0 1 0 0,23-7-1 0 0,-34 7-227 0 0,37-8 483 0 0,72-29-1 0 0,-26 3-2528 0 0,-63 26 1233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4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51 10136 0 0,'0'0'490'0'0,"2"-3"28"0"0,10-10-709 0 0,-8 9 566 0 0,-1-1-1 0 0,2 1 1 0 0,-1 1 0 0 0,9-7-1 0 0,-11 8-211 0 0,1 1 0 0 0,-1 0 0 0 0,1 0 0 0 0,-1 0 0 0 0,1 0 0 0 0,-1 1 0 0 0,1-1 0 0 0,0 1 0 0 0,-1-1 0 0 0,1 1-1 0 0,0 0 1 0 0,0 0 0 0 0,-1 0 0 0 0,4 1 0 0 0,-4-1-161 0 0,1 1 1 0 0,-1-1-1 0 0,0 1 0 0 0,0 0 0 0 0,0 0 1 0 0,1-1-1 0 0,-1 2 0 0 0,0-1 0 0 0,0 0 1 0 0,0 0-1 0 0,-1 0 0 0 0,1 1 0 0 0,0-1 1 0 0,0 1-1 0 0,2 3 0 0 0,0 1-3 0 0,0 0 0 0 0,0 0 0 0 0,4 12 0 0 0,5 8 3 0 0,-10-22-2 0 0,-1 1 0 0 0,0 0 0 0 0,0 0 0 0 0,0 0 0 0 0,-1 0 0 0 0,0 0 0 0 0,0 0 0 0 0,0 0 0 0 0,0 7 0 0 0,-1 5 477 0 0,-2 23-1 0 0,-8 32 642 0 0,8-62-1046 0 0,1-8 1296 0 0,1-4-925 0 0,-2 0-423 0 0,1 0 1 0 0,-1-1-1 0 0,1 1 0 0 0,-1 0 1 0 0,0 0-1 0 0,0 0 0 0 0,-4-3 1 0 0,0-1-19 0 0,2 3-2 0 0,0-1 0 0 0,0 1 0 0 0,0 0 0 0 0,0 1 0 0 0,-1-1 0 0 0,1 1 0 0 0,-1 0 0 0 0,1 0 0 0 0,-1 0 0 0 0,0 0 0 0 0,-8-1 0 0 0,6 2 0 0 0,1 0 0 0 0,-1 0 0 0 0,0 1 0 0 0,0-1 0 0 0,1 1 0 0 0,-1 1 0 0 0,0 0 0 0 0,-8 1 0 0 0,11-1 0 0 0,0 1 0 0 0,1 0 0 0 0,-1-1 0 0 0,0 1 0 0 0,1 1 0 0 0,-1-1 0 0 0,1 0 0 0 0,0 1 0 0 0,0 0 0 0 0,0-1 0 0 0,-4 6 0 0 0,0 0 0 0 0,1 0 0 0 0,1 1 0 0 0,-8 14 0 0 0,11-19 0 0 0,1-1 0 0 0,-1 1 0 0 0,1 0 0 0 0,0 0 0 0 0,1 0 0 0 0,-1 0 0 0 0,1 0 0 0 0,-1 0 0 0 0,1 0 0 0 0,0 0 0 0 0,1 6 0 0 0,0-7 0 0 0,-1 0 0 0 0,1-1 0 0 0,-1 1 0 0 0,1-1 0 0 0,0 1 0 0 0,0-1 0 0 0,0 0 0 0 0,0 1 0 0 0,1-1 0 0 0,-1 0 0 0 0,0 0 0 0 0,1 0 0 0 0,0 0 0 0 0,-1 0 0 0 0,1 0 0 0 0,0 0 0 0 0,0-1 0 0 0,4 4 0 0 0,-2-4 6 0 0,1 1-1 0 0,-1-1 0 0 0,1 1 0 0 0,0-1 1 0 0,-1 0-1 0 0,1-1 0 0 0,0 1 0 0 0,0-1 1 0 0,-1 0-1 0 0,1 0 0 0 0,0-1 0 0 0,0 1 1 0 0,8-3-1 0 0,1 0-243 0 0,0-1 1 0 0,-1-1 0 0 0,19-8-1 0 0,-15 3-2198 0 0,-1 0-1 0 0,0-1 0 0 0,27-24 0 0 0,-20 16 669 0 0,-5 6 232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6448 0 0,'0'0'482'0'0,"0"2"-324"0"0,6 19 1059 0 0,0 0 1 0 0,-2 0-1 0 0,0 0 1 0 0,0 35 0 0 0,1 21 1006 0 0,-5-75-857 0 0,-1-8-343 0 0,-2-7-802 0 0,1-1 0 0 0,0 0 0 0 0,1 0-1 0 0,0 0 1 0 0,1 0 0 0 0,1 0 0 0 0,4-22-1 0 0,-2 17-249 0 0,2 0 0 0 0,0 1-1 0 0,1-1 1 0 0,16-34-1 0 0,-15 40 29 0 0,1-1 0 0 0,10-13 0 0 0,-15 23 0 0 0,0 1 0 0 0,0-1 0 0 0,0 1 0 0 0,0 0 0 0 0,1 0 0 0 0,-1 0 0 0 0,1 1 0 0 0,0-1 0 0 0,0 1 0 0 0,0 0 0 0 0,7-3 0 0 0,-7 3 46 0 0,-2 1-207 0 0,1 0 1 0 0,0 0-1 0 0,-1 1 0 0 0,1-1 0 0 0,0 0 0 0 0,-1 1 1 0 0,1-1-1 0 0,0 1 0 0 0,-1 0 0 0 0,1 0 0 0 0,0 0 1 0 0,0 1-1 0 0,-1-1 0 0 0,1 0 0 0 0,0 1 0 0 0,4 1 1 0 0,8 4-1355 0 0,-12-5-18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8288 0 0,'0'2'381'0'0,"-5"21"-118"0"0,2 0-1 0 0,1 1 1 0 0,1 41 0 0 0,0-8 641 0 0,6 133 1408 0 0,-2-130-1968 0 0,1 74 1096 0 0,2-79-896 0 0,-6-55-882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4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 0 0,'0'0'1526'0'0,"7"4"-516"0"0,23 3 871 0 0,42 3 1 0 0,-35-7-1568 0 0,0-2-1 0 0,44-4 0 0 0,-40 1-313 0 0,-25-2 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5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10136 0 0,'0'0'769'0'0,"13"0"-482"0"0,38 1 72 0 0,-5 0 497 0 0,46-6 1 0 0,-12 3-837 0 0,-57 2-22 0 0,44-5 0 0 0,-48-1 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1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7 121 8288 0 0,'0'0'756'0'0,"-3"-4"-608"0"0,0-4-148 0 0,3 1 0 0 0,10-24 4064 0 0,-9 27-4064 0 0,1 0 0 0 0,-1 0 0 0 0,0 0 0 0 0,0 0 0 0 0,-1 0 0 0 0,1 0 0 0 0,-1 0 0 0 0,0 0 0 0 0,0-4 0 0 0,-1 7-13 0 0,6-10 1932 0 0,-5 10-1769 0 0,4-2-134 0 0,-4 3-16 0 0,1-1 0 0 0,0 0 0 0 0,0 0 0 0 0,0 1 0 0 0,0-1 0 0 0,0 1 0 0 0,0-1 0 0 0,1 1 0 0 0,-1-1 0 0 0,0 1 0 0 0,0 0 0 0 0,0 0 0 0 0,0-1 0 0 0,2 1 0 0 0,1 0 0 0 0,-3-1 16 0 0,0 1 1 0 0,0-1 0 0 0,0 1 0 0 0,0 0 0 0 0,0-1-1 0 0,1 1 1 0 0,-1 0 0 0 0,0 0 0 0 0,0 0 0 0 0,0 0-1 0 0,1 0 1 0 0,-1 0 0 0 0,0 0 0 0 0,0 1 0 0 0,0-1 0 0 0,2 1-1 0 0,-1 0 141 0 0,2 0 2 0 0,0 1 0 0 0,0-1 1 0 0,-1 1-1 0 0,1 0 0 0 0,-1 1 0 0 0,0-1 0 0 0,0 0 0 0 0,0 1 0 0 0,4 4 0 0 0,8 6-145 0 0,9 8-14 0 0,4 2 0 0 0,-26-22 0 0 0,0 1 0 0 0,6 11 0 0 0,0-6 0 0 0,-7-7 13 0 0,0 0-1 0 0,-1 0 1 0 0,1 1-1 0 0,-1-1 0 0 0,0 0 1 0 0,1 1-1 0 0,-1-1 0 0 0,1 1 1 0 0,-1-1-1 0 0,1 1 1 0 0,-1-1-1 0 0,0 1 0 0 0,1-1 1 0 0,-1 1-1 0 0,0-1 0 0 0,0 1 1 0 0,1-1-1 0 0,-1 1 1 0 0,0-1-1 0 0,0 1 0 0 0,0 0 1 0 0,0-1-1 0 0,0 1 1 0 0,1-1-1 0 0,-1 1 0 0 0,0 0 1 0 0,-1 0-1 0 0,1 1 84 0 0,1 2 154 0 0,-1 0-1 0 0,0 0 1 0 0,0 0 0 0 0,-1 9-1 0 0,1-12-229 0 0,0 1 0 0 0,-1-1 0 0 0,1 0 0 0 0,0 1 0 0 0,-1-1-1 0 0,0 1 1 0 0,1-1 0 0 0,-1 0 0 0 0,0 0 0 0 0,0 1 0 0 0,0-1-1 0 0,0 0 1 0 0,0 0 0 0 0,0 0 0 0 0,0 0 0 0 0,0 0 0 0 0,-1 1-1 0 0,-34 29 878 0 0,10-8-8 0 0,-29 21-228 0 0,40-32-764 0 0,-19 21 1 0 0,34-32-164 0 0,0-1 1 0 0,-1 1-1 0 0,1 0 1 0 0,0-1-1 0 0,0 1 1 0 0,0-1-1 0 0,0 1 1 0 0,0 0-1 0 0,0-1 1 0 0,0 1-1 0 0,0 0 1 0 0,0-1-1 0 0,0 1 1 0 0,0 0 0 0 0,0-1-1 0 0,0 1 1 0 0,1 0-1 0 0,-1-1 1 0 0,0 1-1 0 0,0-1 1 0 0,1 1-1 0 0,-1 0 1 0 0,0-1-1 0 0,1 1 1 0 0,0 0-1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2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 4144 0 0,'0'-12'138'0'0,"0"2"83"0"0,-4 19-1 0 0,-4 21 2060 0 0,2-9-1442 0 0,1 0 1 0 0,0 0-1 0 0,0 23 1 0 0,2 62 1922 0 0,4-93-2236 0 0,0 0 0 0 0,1 1-1 0 0,0-1 1 0 0,1 0 0 0 0,8 23-1 0 0,-7-27-296 0 0,0-1-1 0 0,0 1 1 0 0,1 0 0 0 0,10 12-1 0 0,-12-17-191 0 0,0 0 0 0 0,0-1 0 0 0,1 0 1 0 0,0 0-1 0 0,-1 0 0 0 0,1 0 0 0 0,0-1 0 0 0,1 1 0 0 0,-1-1 0 0 0,0 0 0 0 0,7 2 0 0 0,-5-2-23 0 0,1-1 0 0 0,-1 0 0 0 0,1 0-1 0 0,0 0 1 0 0,0-1 0 0 0,-1 0 0 0 0,12-1 0 0 0,-4-1-387 0 0,0 0 0 0 0,20-7 0 0 0,-26 6 78 0 0,1-1 0 0 0,-2 0 1 0 0,1 0-1 0 0,0-1 0 0 0,-1 1 0 0 0,0-2 0 0 0,0 1 0 0 0,9-10 0 0 0,9-15-4097 0 0,-12 10 175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12176 0 0,'-7'16'837'0'0,"-4"11"-354"0"0,6-3 57 0 0,1-1 1 0 0,1 1 0 0 0,1 0 0 0 0,2 42 0 0 0,2-36-195 0 0,1 0 0 0 0,1-1 1 0 0,2 0-1 0 0,17 53 0 0 0,-19-66-552 0 0,-4-12 48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8288 0 0,'0'0'2849'0'0,"-1"2"-2329"0"0,-8 5 3279 0 0,18-4-2886 0 0,-3 0-713 0 0,0-2 1 0 0,0 1 0 0 0,1-1-1 0 0,-1 1 1 0 0,0-2 0 0 0,12 1-1 0 0,42-4 486 0 0,-10 0-410 0 0,-32 3-237 0 0,0-1-1 0 0,0-1 0 0 0,23-6 1 0 0,1 4-2050 0 0,-34 3 1253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1376 0 0,'0'0'9656'0'0,"14"-2"-7988"0"0,0 0-1230 0 0,1 1 1 0 0,-1 1 0 0 0,0 0 0 0 0,0 0 0 0 0,27 6 0 0 0,-32-4-308 0 0,-1 1-1 0 0,1 0 1 0 0,-1 0 0 0 0,1 1-1 0 0,-1 0 1 0 0,13 9 0 0 0,-19-12-82 0 0,-1 0 1 0 0,1 0 0 0 0,-1 0 0 0 0,0 1-1 0 0,0-1 1 0 0,0 0 0 0 0,0 1 0 0 0,0-1 0 0 0,0 1-1 0 0,0-1 1 0 0,0 1 0 0 0,0-1 0 0 0,-1 1-1 0 0,1 0 1 0 0,0 0 0 0 0,-1-1 0 0 0,0 1 0 0 0,1 0-1 0 0,-1 0 1 0 0,0-1 0 0 0,0 1 0 0 0,0 0 0 0 0,0 0-1 0 0,0-1 1 0 0,-1 1 0 0 0,1 0 0 0 0,0 0-1 0 0,-2 2 1 0 0,-1 6 217 0 0,-1-1 0 0 0,0 0 0 0 0,0 0-1 0 0,-6 8 1 0 0,4-6-58 0 0,-88 167 447 0 0,76-129-2317 0 0,15-39-2823 0 0,3 1-1429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7832 0 0,'0'0'938'0'0,"-2"2"-247"0"0,-1 4-277 0 0,0 0 0 0 0,1 1 0 0 0,0-1 0 0 0,0 1 0 0 0,0-1 0 0 0,1 1-1 0 0,-1 11 1 0 0,-1 50 574 0 0,3-25-473 0 0,-7 183 1497 0 0,4-191-1818 0 0,1 0 0 0 0,6 68 0 0 0,-4-98-181 0 0,0-3-27 0 0,0 0 0 0 0,0 0-1 0 0,1 0 1 0 0,-1-1 0 0 0,0 1 0 0 0,1 0-1 0 0,-1 0 1 0 0,1 0 0 0 0,-1-1 0 0 0,1 1-1 0 0,0 0 1 0 0,1 2 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10800 0 0,'28'-40'1173'0'0,"-25"36"-984"0"0,1-1 0 0 0,0 1 0 0 0,0 0 0 0 0,1 0 0 0 0,-1 1 0 0 0,1-1 0 0 0,0 1 0 0 0,0 0 0 0 0,0 0 0 0 0,0 1 0 0 0,1-1 1 0 0,-1 1-1 0 0,0 1 0 0 0,1-1 0 0 0,0 1 0 0 0,-1 0 0 0 0,1 0 0 0 0,9 0 0 0 0,-9 1-123 0 0,0 1-1 0 0,0 0 1 0 0,0 0 0 0 0,0 0 0 0 0,0 1 0 0 0,0 0 0 0 0,-1 0-1 0 0,1 1 1 0 0,-1 0 0 0 0,1 0 0 0 0,-1 0 0 0 0,0 0-1 0 0,0 1 1 0 0,0 0 0 0 0,0 0 0 0 0,4 6 0 0 0,-3-4-25 0 0,-1 0 0 0 0,0 0 0 0 0,0 1 0 0 0,-1 0 0 0 0,1 0 0 0 0,-2 0 0 0 0,1 0 0 0 0,-1 1 1 0 0,0-1-1 0 0,0 1 0 0 0,2 15 0 0 0,-5-16 24 0 0,0 0 0 0 0,0-1 0 0 0,-1 1 0 0 0,0-1 0 0 0,0 1 0 0 0,-1-1 0 0 0,1 1 0 0 0,-1-1 0 0 0,-1 0 0 0 0,1 0 0 0 0,-6 9 0 0 0,5-10-45 0 0,0 0 1 0 0,0 0-1 0 0,0-1 1 0 0,-1 0-1 0 0,0 1 1 0 0,1-1-1 0 0,-1-1 1 0 0,-6 6-1 0 0,7-8-148 0 0,1 1 0 0 0,0-1 0 0 0,-1 0 0 0 0,1 1 0 0 0,-1-1 0 0 0,1 0 0 0 0,-1 0 0 0 0,1-1 0 0 0,-1 1 0 0 0,0 0 0 0 0,1-1 0 0 0,-1 0 0 0 0,0 0 0 0 0,0 0 0 0 0,1 0 0 0 0,-1 0 0 0 0,0 0 0 0 0,-2-1 0 0 0,-3-3-5573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3 198 9184 0 0,'7'86'960'0'0,"-7"-83"-802"0"0,1 1 1 0 0,-1-1-1 0 0,0 1 1 0 0,0-1-1 0 0,0 0 1 0 0,-1 1 0 0 0,1-1-1 0 0,-1 0 1 0 0,0 1-1 0 0,0-1 1 0 0,0 0-1 0 0,-1 4 1 0 0,1-6 162 0 0,-2 4 1617 0 0,4-17-1618 0 0,0 0 0 0 0,0 0 1 0 0,1 0-1 0 0,7-23 0 0 0,22-45-149 0 0,-19 55-204 0 0,0 0 0 0 0,2 1 1 0 0,1 0-1 0 0,24-30 1 0 0,-36 51-125 0 0,0 1 1 0 0,0-1-1 0 0,0 1 1 0 0,0 0 0 0 0,1 0-1 0 0,-1 0 1 0 0,8-3-1 0 0,-11 5 152 0 0,2 0-411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15 103 1376 0 0,'-2'5'11'0'0,"-1"0"-1"0"0,1 1 1 0 0,0-1-1 0 0,1 1 1 0 0,-1 0 0 0 0,1-1-1 0 0,0 1 1 0 0,0 7-1 0 0,1-10 387 0 0,1 1-1 0 0,-1-1 0 0 0,0 0 0 0 0,1 0 1 0 0,0 0-1 0 0,1 4 0 0 0,-2-6 166 0 0,1 0 0 0 0,-1 1-1 0 0,0-1 1 0 0,1 0 0 0 0,0 0-1 0 0,-1 0 1 0 0,1 0 0 0 0,0 0-1 0 0,-1 0 1 0 0,1 0 0 0 0,0 0-1 0 0,0 0 1 0 0,0-1 0 0 0,0 1 0 0 0,0 0-1 0 0,1 0 1 0 0,-1 0-413 0 0,-1-1-1 0 0,1 0 1 0 0,0 0-1 0 0,-1 0 1 0 0,1 0 0 0 0,0 0-1 0 0,-1 0 1 0 0,1 0-1 0 0,0 0 1 0 0,0 0 0 0 0,-1 0-1 0 0,1 0 1 0 0,0 0 0 0 0,-1-1-1 0 0,1 1 1 0 0,0 0-1 0 0,-1 0 1 0 0,1-1 0 0 0,-1 1-1 0 0,1 0 1 0 0,0-1-1 0 0,3-2-14 0 0,-1 0-1 0 0,0 0 0 0 0,0-1 1 0 0,0 1-1 0 0,-1-1 0 0 0,1 1 1 0 0,-1-1-1 0 0,2-4 0 0 0,-1 3-67 0 0,-1 0 0 0 0,0 0-1 0 0,0 1 1 0 0,-1-2-1 0 0,1 1 1 0 0,-1 0 0 0 0,0 0-1 0 0,-1 0 1 0 0,1-9-1 0 0,-1 10-37 0 0,0-5 17 0 0,0 0 0 0 0,-1 0 0 0 0,1 0 0 0 0,-4-11 1 0 0,3 18-47 0 0,0-1 1 0 0,0 0 0 0 0,0 0 0 0 0,0 1-1 0 0,-1-1 1 0 0,1 1 0 0 0,-1-1 0 0 0,0 1 0 0 0,0-1-1 0 0,1 1 1 0 0,-2 0 0 0 0,1 0 0 0 0,0 0-1 0 0,0 0 1 0 0,-1 0 0 0 0,-4-2 0 0 0,5 3-93 0 0,0 0-1 0 0,0 1 1 0 0,0-1 0 0 0,0 1 0 0 0,0-1 0 0 0,0 1-1 0 0,0 0 1 0 0,-4 0 0 0 0,4 0-299 0 0,-2 11-3290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3224 0 0,'-2'1'240'0'0,"-6"1"673"0"0,0 1 0 0 0,0 1-1 0 0,0-1 1 0 0,1 1 0 0 0,0 0 0 0 0,-1 1 0 0 0,2 0-1 0 0,-14 11 1 0 0,17-13-662 0 0,0 0-1 0 0,0 0 0 0 0,0 1 1 0 0,1-1-1 0 0,-1 1 1 0 0,1 0-1 0 0,0 0 1 0 0,0 0-1 0 0,0 0 0 0 0,0 0 1 0 0,1 0-1 0 0,0 1 1 0 0,0-1-1 0 0,0 0 0 0 0,0 1 1 0 0,1-1-1 0 0,0 1 1 0 0,-1-1-1 0 0,2 5 0 0 0,-1-5-121 0 0,0-1-1 0 0,0 1 1 0 0,1-1-1 0 0,0 1 0 0 0,-1-1 1 0 0,1 1-1 0 0,0-1 0 0 0,1 1 1 0 0,-1-1-1 0 0,1 0 1 0 0,-1 0-1 0 0,1 0 0 0 0,0 0 1 0 0,0 0-1 0 0,0 0 0 0 0,1 0 1 0 0,3 3-1 0 0,-4-4-55 0 0,1 1 44 0 0,0 0 1 0 0,1 0-1 0 0,0-1 1 0 0,-1 1-1 0 0,1-1 1 0 0,0 1 0 0 0,0-1-1 0 0,1-1 1 0 0,-1 1-1 0 0,0 0 1 0 0,1-1-1 0 0,-1 0 1 0 0,1 0-1 0 0,-1 0 1 0 0,7 0-1 0 0,-6-2-64 0 0,1 1-1 0 0,-1 0 1 0 0,1-1-1 0 0,-1 0 1 0 0,0 0-1 0 0,1-1 0 0 0,-1 1 1 0 0,0-1-1 0 0,0 0 1 0 0,0-1-1 0 0,0 1 1 0 0,-1-1-1 0 0,1 0 1 0 0,-1 0-1 0 0,1-1 0 0 0,-1 1 1 0 0,5-7-1 0 0,-4 6-36 0 0,-2 0 0 0 0,1 0-1 0 0,0-1 1 0 0,-1 1 0 0 0,0-1 0 0 0,0 0-1 0 0,0 0 1 0 0,4-11 0 0 0,-7 15-112 0 0,-4 9-454 0 0,-2 4 461 0 0,-19 31-35 0 0,-30 47 49 0 0,47-79 75 0 0,-37 61 0 0 0,39-63 0 0 0,0 0 0 0 0,-1 0 0 0 0,0 0 0 0 0,-16 14 0 0 0,-36 28 0 0 0,52-46-10 0 0,0 0-1 0 0,0 0 1 0 0,-1 0-1 0 0,0-1 1 0 0,1 0-1 0 0,-1 0 1 0 0,-1-1-1 0 0,1 0 1 0 0,0-1-1 0 0,-1 0 1 0 0,1 0-1 0 0,-1-1 1 0 0,0 0-1 0 0,1 0 1 0 0,-1-1-1 0 0,-16-1 1 0 0,21 0-128 0 0,1 0 1 0 0,0 0-1 0 0,0 0 1 0 0,0 0 0 0 0,0-1-1 0 0,0 1 1 0 0,0-1-1 0 0,0 0 1 0 0,0 0 0 0 0,0 0-1 0 0,1 0 1 0 0,-1-1-1 0 0,1 1 1 0 0,-1-1 0 0 0,1 1-1 0 0,0-1 1 0 0,-2-3-1 0 0,3 4-890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3 233 11288 0 0,'-2'58'3880'0'0,"2"-61"-3760"0"0,1 1 0 0 0,0-1 0 0 0,1 1 0 0 0,-1-1 1 0 0,0 1-1 0 0,4-5 0 0 0,-1 1 21 0 0,18-39 394 0 0,-13 27-468 0 0,15-25-1 0 0,-3 10-53 0 0,-2 4-13 0 0,28-34 0 0 0,-43 59-61 0 0,0 1-1 0 0,0 0 0 0 0,0-1 0 0 0,0 2 0 0 0,1-1 0 0 0,-1 0 0 0 0,1 1 1 0 0,0 0-1 0 0,8-3 0 0 0,-3 4-535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10912 0 0,'0'0'986'0'0,"8"5"-788"0"0,-4-1-111 0 0,-2-2 112 0 0,1-1 0 0 0,-1 1 0 0 0,0 0 0 0 0,1 0 1 0 0,-1 1-1 0 0,0-1 0 0 0,-1 0 0 0 0,1 1 0 0 0,0-1 1 0 0,-1 1-1 0 0,1-1 0 0 0,-1 1 0 0 0,0 0 0 0 0,0 0 0 0 0,0 0 1 0 0,1 5-1 0 0,-1-3 53 0 0,-1 1 1 0 0,1-1-1 0 0,0 0 0 0 0,1 0 1 0 0,1 6-1 0 0,4 15 495 0 0,-5-19-447 0 0,-2-5-174 0 0,0-1 0 0 0,1 1 0 0 0,-1-1 0 0 0,0 1 0 0 0,0 0-1 0 0,0-1 1 0 0,0 1 0 0 0,0 0 0 0 0,-1-1 0 0 0,1 1 0 0 0,0-1 0 0 0,-2 3 0 0 0,2-2 146 0 0,-2-2-136 0 0,-13 3-112 0 0,1 0 0 0 0,-1-1-1 0 0,1-1 1 0 0,-26-2 0 0 0,37 1-23 0 0,1 0-77 0 0,2 2 63 0 0,0-1 1 0 0,1 0-1 0 0,-1 0 0 0 0,0 1 0 0 0,0-1 0 0 0,1 0 0 0 0,-1 0 0 0 0,1 1 0 0 0,0 0 0 0 0,2 2 1 0 0,1-1 1 0 0,0 1-1 0 0,0-1 0 0 0,0 0 1 0 0,0-1-1 0 0,1 1 0 0 0,-1-1 1 0 0,1 0-1 0 0,-1 0 0 0 0,9 2 1 0 0,1 0-1067 0 0,1-1 0 0 0,17 2 1 0 0,-21-4-308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2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11976 0 0,'0'0'1200'0'0,"0"1"-1099"0"0,-7 18 495 0 0,2 0 1 0 0,0 0-1 0 0,-4 38 1 0 0,1 61 846 0 0,7-103-1339 0 0,-2 65-301 0 0,-4 131 1543 0 0,8-162-1329 0 0,2 0-1 0 0,13 62 1 0 0,-12-87-4490 0 0,-1-3-1519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7 100 9384 0 0,'-7'6'9103'0'0,"11"-11"-9051"0"0,0 0-1 0 0,0 0 1 0 0,0 0-1 0 0,7-6 1 0 0,-1 0-26 0 0,7 0 40 0 0,-5 3-18 0 0,-11 8-48 0 0,-1-1 1 0 0,0 1-1 0 0,1-1 1 0 0,-1 1-1 0 0,0 0 1 0 0,1-1-1 0 0,-1 1 1 0 0,1 0-1 0 0,-1-1 1 0 0,0 1-1 0 0,1 0 1 0 0,-1 0-1 0 0,1-1 1 0 0,-1 1-1 0 0,1 0 1 0 0,-1 0-1 0 0,1 0 1 0 0,-1 0-1 0 0,1 0 1 0 0,-1 0-1 0 0,1 0 1 0 0,-1 0-1 0 0,1 0 1 0 0,-1 0-1 0 0,1 0 1 0 0,-1 0-1 0 0,1 0 1 0 0,-1 0-1 0 0,1 0 1 0 0,-1 0-1 0 0,1 0 1 0 0,-1 1 0 0 0,1-1-1 0 0,-1 0 1 0 0,0 0-1 0 0,1 1 1 0 0,-1-1-1 0 0,1 0 1 0 0,-1 0-1 0 0,0 1 1 0 0,1 0-1 0 0,1 0 237 0 0,26 16 179 0 0,14 5-352 0 0,-14-2 0 0 0,-25-17-64 0 0,5 5 0 0 0,-5 1 0 0 0,-3-7 1 0 0,7 6 9 0 0,-7-7 263 0 0,3-3-200 0 0,1 1 1 0 0,-1-1-1 0 0,-1 0 0 0 0,1 0 0 0 0,0 0 0 0 0,3-3 0 0 0,-2 2-55 0 0,8-7 31 0 0,22-21 0 0 0,-21 16-49 0 0,0 2 0 0 0,1 0 0 0 0,20-13 0 0 0,-33 25 0 0 0,0 0 0 0 0,0 0 0 0 0,0 1 0 0 0,0-1 0 0 0,0 0 0 0 0,1 1 0 0 0,-1-1 0 0 0,0 1 0 0 0,0 0 0 0 0,3-1 0 0 0,-1 4 8 0 0,-3-2-1 0 0,2 0 6 0 0,-1 0-1 0 0,0 0 1 0 0,0 0 0 0 0,0 0-1 0 0,0 1 1 0 0,0-1-1 0 0,0 1 1 0 0,0-1 0 0 0,0 0-1 0 0,1 4 1 0 0,1 2 16 0 0,1 0 3 0 0,-1-1 0 0 0,-1 1 0 0 0,1-1 0 0 0,-1 1 0 0 0,0 0 1 0 0,1 8-1 0 0,-2-6-193 0 0,1 0 1 0 0,1 0-1 0 0,4 11 1 0 0,-2 6-2396 0 0,-4-21 539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60 9216 0 0,'0'0'2024'0'0,"0"-8"-808"0"0,-4-4 40 0 0,4 5 8 0 0,4-2-1128 0 0,-4-3-224 0 0,0 1-40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3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6912 0 0,'0'0'528'0'0,"0"3"-342"0"0,-3 38 482 0 0,2-30-395 0 0,0 1-1 0 0,0-1 0 0 0,1 0 0 0 0,1 0 0 0 0,3 20 1 0 0,-2-18-659 0 0,-2-10 323 0 0,0-1 0 0 0,0 1 0 0 0,1-1 0 0 0,-1 0 0 0 0,1 1 0 0 0,0-1 1 0 0,0 1-1 0 0,1 1 0 0 0,1 4 450 0 0,1-1 0 0 0,-1 0 0 0 0,10 13 0 0 0,-8-13 3978 0 0,2-1 304 0 0,14-18-3436 0 0,-14 5-1169 0 0,0 0 0 0 0,10-16 0 0 0,-12 17-65 0 0,2 4 13 0 0,-6 2 80 0 0,-11 21-1860 0 0,0 3-4453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4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10480 0 0,'0'0'949'0'0,"-1"1"-680"0"0,-5 8 264 0 0,1-2 11 0 0,1 1 0 0 0,-1-1 0 0 0,2 1 0 0 0,-1 0-1 0 0,-3 11 1 0 0,1 7 425 0 0,1 1 0 0 0,1-1 0 0 0,1 1 0 0 0,1 31 0 0 0,2-56-872 0 0,0 0 1 0 0,0-1-1 0 0,0 1 0 0 0,1 0 0 0 0,-1 0 0 0 0,1 0 0 0 0,0 0 0 0 0,-1 0 0 0 0,4 4 1417 0 0,-1-14-1082 0 0,33-69 35 0 0,-25 52-363 0 0,1 0-1 0 0,0 0 1 0 0,21-27 0 0 0,-1 13-304 0 0,-32 38 310 0 0,5 18-239 0 0,0 0-134 0 0,-4 6 158 0 0,-2 32-1 0 0,-1-33 121 0 0,4 42 0 0 0,-1-53 25 0 0,-1-9-23 0 0,0 1-1 0 0,0-1 0 0 0,0 0 0 0 0,0 0 1 0 0,1 0-1 0 0,-1 0 0 0 0,1 0 1 0 0,0 3-1 0 0,0-4-9 0 0,-1-1 1 0 0,1 1-1 0 0,0 0 1 0 0,-1-1 0 0 0,1 1-1 0 0,-1-1 1 0 0,1 0-1 0 0,0 1 1 0 0,-1-1-1 0 0,1 1 1 0 0,0-1-1 0 0,0 0 1 0 0,-1 0-1 0 0,1 1 1 0 0,0-1-1 0 0,0 0 1 0 0,-1 0-1 0 0,1 0 1 0 0,0 0 0 0 0,0 0-1 0 0,-1 0 1 0 0,1 0-1 0 0,0 0 1 0 0,0 0-1 0 0,0 0 1 0 0,-1 0-1 0 0,1-1 1 0 0,1 1-1 0 0,8-3 48 0 0,0-1-1 0 0,-1 0 1 0 0,1 0 0 0 0,-1-1-1 0 0,13-9 1 0 0,8-4 33 0 0,-24 15-88 0 0,2-1 0 0 0,0 0 0 0 0,0 0 0 0 0,9-2 0 0 0,-16 6 0 0 0,0-1 0 0 0,0 1 0 0 0,0-1 0 0 0,0 1 0 0 0,0 0 0 0 0,0 0 0 0 0,0-1 0 0 0,0 1 0 0 0,1 0 0 0 0,-1 0 0 0 0,0 0 0 0 0,0 0 0 0 0,0 0 0 0 0,0 1 0 0 0,0-1 0 0 0,0 0 0 0 0,0 0 0 0 0,0 1 0 0 0,0-1 0 0 0,1 1 0 0 0,-1-1 0 0 0,0 1 0 0 0,-1-1 0 0 0,1 1 0 0 0,0 0 0 0 0,0-1 0 0 0,0 1 0 0 0,0 0 0 0 0,0 0 0 0 0,-1-1 0 0 0,1 1 0 0 0,1 2 0 0 0,0 2-168 0 0,0 0-1 0 0,-1 0 0 0 0,1 1 0 0 0,-1-1 1 0 0,0 1-1 0 0,0-1 0 0 0,-1 12 0 0 0,-5 39-3142 0 0,0-1-823 0 0,5-39-2518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15 111 13824 0 0,'-7'-9'1472'0'0,"4"5"-1472"0"0,-2 1 0 0 0,5-6 360 0 0,0 2 24 0 0,0 0 7 0 0,5-2 1 0 0,-2-3-392 0 0,-3 1 0 0 0,0-1-112 0 0,3-4-4359 0 0,-3 5-873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3224 0 0,'0'0'14781'0'0,"1"-2"-14336"0"0,0-1-349 0 0,1 0 0 0 0,1 1 1 0 0,-1-1-1 0 0,0 1 0 0 0,1-1 0 0 0,-1 1 0 0 0,1 0 0 0 0,4-3 0 0 0,27-16 549 0 0,-27 17-598 0 0,-4 3-47 0 0,0 0 0 0 0,1 0 0 0 0,-1 0 0 0 0,0 1 0 0 0,1-1 0 0 0,-1 1 0 0 0,1 0 0 0 0,-1 0 0 0 0,1 0 0 0 0,-1 0 0 0 0,1 0 0 0 0,-1 1 0 0 0,0 0 0 0 0,6 1 0 0 0,-8 0-2 0 0,1-1 0 0 0,-1 0-1 0 0,0 0 1 0 0,0 0 0 0 0,0 1-1 0 0,0-1 1 0 0,0 0 0 0 0,0 1 0 0 0,0-1-1 0 0,0 1 1 0 0,-1-1 0 0 0,1 1-1 0 0,0 0 1 0 0,-1-1 0 0 0,1 3-1 0 0,4 29-4788 0 0,-5-30 3256 0 0,1 12-4341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4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13040 0 0,'0'0'297'0'0,"-2"1"39"0"0,-5 6-205 0 0,1 0 1 0 0,-1 0 0 0 0,1 0-1 0 0,1 1 1 0 0,-1-1-1 0 0,1 2 1 0 0,1-1-1 0 0,-7 17 1 0 0,0-3 453 0 0,9-18-408 0 0,0 0-1 0 0,0 0 1 0 0,1 0 0 0 0,-1 0-1 0 0,1 0 1 0 0,0 1 0 0 0,0-1-1 0 0,0 1 1 0 0,0 7 0 0 0,-2 9 728 0 0,3-17-690 0 0,-1 0 0 0 0,0 1 0 0 0,1-1 0 0 0,0 0 0 0 0,0 1 0 0 0,1 5 0 0 0,-1-9-180 0 0,0 0 1 0 0,1 0-1 0 0,-1 0 0 0 0,0 0 0 0 0,1 0 1 0 0,-1-1-1 0 0,1 1 0 0 0,0 0 1 0 0,-1 0-1 0 0,1 0 0 0 0,-1-1 0 0 0,1 1 1 0 0,0 0-1 0 0,0-1 0 0 0,-1 1 1 0 0,1 0-1 0 0,0-1 0 0 0,0 1 0 0 0,0-1 1 0 0,0 1-1 0 0,0-1 0 0 0,0 0 1 0 0,0 1-1 0 0,0-1 0 0 0,0 0 0 0 0,0 0 1 0 0,0 0-1 0 0,0 1 0 0 0,0-1 0 0 0,0 0 1 0 0,0 0-1 0 0,1-1 0 0 0,2 1 1 0 0,-1 0 1 0 0,1-1-1 0 0,-1 0 0 0 0,1 1 0 0 0,-1-1 0 0 0,0-1 0 0 0,1 1 0 0 0,-1 0 0 0 0,4-3 0 0 0,29-20-89 0 0,-15 10 47 0 0,-18 12 59 0 0,1 2-57 0 0,-3 0-77 0 0,-2 2 70 0 0,0 0 0 0 0,0-1 0 0 0,0 0-1 0 0,0 1 1 0 0,0-1 0 0 0,0 0 0 0 0,0 1 0 0 0,-1-1 0 0 0,-2 2 0 0 0,1 0-9 0 0,-10 12-14 0 0,8-9 26 0 0,0-1 0 0 0,0 1 0 0 0,-1-1-1 0 0,-9 6 1 0 0,-12 13 8 0 0,22-19 0 0 0,-1 0 0 0 0,0 0 0 0 0,-10 7 0 0 0,-21 11-5 0 0,-43 23-137 0 0,67-39-118 0 0,-1-1-1 0 0,0 0 1 0 0,-1-1-1 0 0,-15 3 1 0 0,-4-7-1564 0 0,20-1 258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14280 0 0,'0'0'2000'0'0,"0"-9"-1489"0"0,0 2 17 0 0,8-2-5071 0 0,-1 6-1025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 12584 0 0,'11'-4'946'0'0,"0"1"-647"0"0,0 0 0 0 0,1 1 0 0 0,0 0 0 0 0,13 0 0 0 0,-24 3-204 0 0,0-1 0 0 0,1 0 0 0 0,-1 1-1 0 0,0-1 1 0 0,0 1 0 0 0,0-1 0 0 0,0 1 0 0 0,0-1 0 0 0,0 1 0 0 0,0 0 0 0 0,0-1-1 0 0,0 1 1 0 0,0 0 0 0 0,1 1 0 0 0,0 0 100 0 0,0 0-128 0 0,0 0-1 0 0,0 0 0 0 0,-1 0 1 0 0,1 0-1 0 0,-1 0 0 0 0,1 0 0 0 0,-1 0 1 0 0,0 1-1 0 0,0-1 0 0 0,0 0 0 0 0,0 1 1 0 0,-1-1-1 0 0,1 1 0 0 0,-1-1 0 0 0,1 1 1 0 0,-1-1-1 0 0,0 1 0 0 0,0-1 0 0 0,0 1 1 0 0,0-1-1 0 0,0 1 0 0 0,-1-1 1 0 0,1 1-1 0 0,-1-1 0 0 0,0 3 0 0 0,-2 4 34 0 0,0-1-1 0 0,0 0 1 0 0,0 0 0 0 0,-1 0-1 0 0,0 0 1 0 0,-6 7-1 0 0,-43 59 721 0 0,-25 36 848 0 0,75-103-1503 0 0,-1-1-1 0 0,1 1 1 0 0,-4 10 0 0 0,6-15-147 0 0,0 1 1 0 0,1-1 0 0 0,-1 1 0 0 0,1-1 0 0 0,-1 1 0 0 0,1-1 0 0 0,0 1 0 0 0,0-1 0 0 0,0 1-1 0 0,0-1 1 0 0,0 1 0 0 0,1-1 0 0 0,0 5 0 0 0,6 4 24 0 0,-4-8-28 0 0,0-1 1 0 0,0 1-1 0 0,0-1 1 0 0,1 1 0 0 0,-1-1-1 0 0,1 0 1 0 0,-1 0-1 0 0,1-1 1 0 0,0 1-1 0 0,0-1 1 0 0,0 0 0 0 0,0 0-1 0 0,0 0 1 0 0,6 1-1 0 0,6-1 106 0 0,-1-1-1 0 0,26-3 0 0 0,2 1-24 0 0,-22 2-429 0 0,1 1 1 0 0,22 4-1 0 0,-24-4-757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4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9848 0 0,'0'0'889'0'0,"-2"0"-668"0"0,-15 4 551 0 0,15-3-326 0 0,0 0-24 0 0,-2 1-280 0 0,0 0-1 0 0,0 1 1 0 0,0-1-1 0 0,0 1 0 0 0,0 0 1 0 0,1 0-1 0 0,0 1 1 0 0,-1-1-1 0 0,1 1 0 0 0,0 0 1 0 0,0 0-1 0 0,-4 8 1 0 0,3-5 196 0 0,-1 0 1 0 0,0-1 0 0 0,-10 11 0 0 0,12-13-133 0 0,-1 0 1 0 0,1 1 0 0 0,0-1-1 0 0,0 1 1 0 0,1 0 0 0 0,-1 0-1 0 0,1 0 1 0 0,0 0 0 0 0,0 0-1 0 0,-1 10 1 0 0,-4 9 241 0 0,2-7-352 0 0,1 0 0 0 0,0 1-1 0 0,2-1 1 0 0,0 1 0 0 0,1 32 0 0 0,-3 33-30 0 0,-18 70 795 0 0,16-117-588 0 0,3-24-110 0 0,1 0-1 0 0,-1 23 0 0 0,3-32-140 0 0,-2-1-5 0 0,2 13 720 0 0,-5-14-646 0 0,3 0-96 0 0,-13 0 7 0 0,8-1 18 0 0,0 0-1 0 0,-1-1 0 0 0,1 0 0 0 0,0 0 0 0 0,0-1 1 0 0,0 1-1 0 0,0-2 0 0 0,1 1 0 0 0,-1-1 0 0 0,0 0 1 0 0,1 0-1 0 0,0-1 0 0 0,0 0 0 0 0,0 0 0 0 0,0 0 1 0 0,1-1-1 0 0,-1 1 0 0 0,1-2 0 0 0,-5-5 0 0 0,1-2-6 0 0,1 1 0 0 0,1-1 0 0 0,0-1 0 0 0,-7-17-1 0 0,11 25-1 0 0,2 3 32 0 0,0 3-43 0 0,1 0 0 0 0,0 0-1 0 0,0 0 1 0 0,0-1 0 0 0,0 1 0 0 0,0 0 0 0 0,0 0 0 0 0,-1 0 0 0 0,1 0 0 0 0,0 0 0 0 0,0-1 0 0 0,0 1 0 0 0,0 0 0 0 0,-1 0 0 0 0,1 0 0 0 0,0 0 0 0 0,0 0-1 0 0,0 0 1 0 0,0 0 0 0 0,-1 0 0 0 0,1 0 0 0 0,0 0 0 0 0,0 0 0 0 0,0 0 0 0 0,-1-1 0 0 0,1 1 0 0 0,0 1 0 0 0,0-1 0 0 0,0 0 0 0 0,-1 0 0 0 0,1 0 0 0 0,0 0-1 0 0,0 0 1 0 0,0 0 0 0 0,-1 0 0 0 0,1 0 0 0 0,0 0 0 0 0,0 0 0 0 0,0 0 0 0 0,-1 0 0 0 0,1 1 0 0 0,0-1 0 0 0,0 0 0 0 0,0 0 0 0 0,0 0 0 0 0,0 0 0 0 0,-1 0-1 0 0,1 1 1 0 0,0-1 0 0 0,0 0 0 0 0,0 0 0 0 0,0 0 0 0 0,0 1 0 0 0,0-1 0 0 0,0 0 0 0 0,0 0 0 0 0,0 0 0 0 0,0 0 0 0 0,0 1 0 0 0,0-1 0 0 0,-1 2-7 0 0,0 0 0 0 0,0 0 0 0 0,1 0 0 0 0,-1-1 0 0 0,1 1 1 0 0,0 0-1 0 0,-1 0 0 0 0,1 0 0 0 0,0 0 0 0 0,0 0 0 0 0,0 0 0 0 0,1 0 0 0 0,-1 0 1 0 0,0 0-1 0 0,1 0 0 0 0,0 1 0 0 0,14 33-20 0 0,-7-21 23 0 0,-4-8-1 0 0,-1 0 0 0 0,1 0 0 0 0,1-1 0 0 0,-1 0 1 0 0,1 0-1 0 0,1 0 0 0 0,-1-1 0 0 0,1 1 0 0 0,-1-1 1 0 0,1-1-1 0 0,12 8 0 0 0,6 1 35 0 0,50 21 1 0 0,-49-24-8 0 0,-20-8-15 0 0,0 0-1 0 0,-1 0 0 0 0,1-1 0 0 0,0 0 0 0 0,1 0 0 0 0,-1 0 1 0 0,0-1-1 0 0,0 0 0 0 0,0 0 0 0 0,0 0 0 0 0,0 0 1 0 0,0-1-1 0 0,0 0 0 0 0,0 0 0 0 0,0 0 0 0 0,0-1 0 0 0,5-2 1 0 0,6-5 44 0 0,-2 2-37 0 0,0-2-1 0 0,0 0 0 0 0,-1 0 0 0 0,15-14 1 0 0,69-67-742 0 0,-87 82-176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2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3 3224 0 0,'0'0'5374'0'0,"-8"0"-2388"0"0,-17-1 52 0 0,13 0-2343 0 0,-1 1 0 0 0,0 0-1 0 0,0 1 1 0 0,-13 3-1 0 0,-10 2 67 0 0,-1-1 0 0 0,0-1 0 0 0,-61-3 0 0 0,71-1-373 0 0,8 3 28 0 0,17-2 107 0 0,1 0-196 0 0,-1-1-304 0 0,1 1 0 0 0,0-1 0 0 0,0 1 0 0 0,0-1 0 0 0,0 1 0 0 0,0 0 0 0 0,0-1 0 0 0,0 1 0 0 0,0 0 0 0 0,0 0 0 0 0,0 0 0 0 0,0 0 0 0 0,0 0-1 0 0,1 0 1 0 0,-1 0 0 0 0,0 0 0 0 0,1 0 0 0 0,-1 0 0 0 0,1 0 0 0 0,-1 0 0 0 0,1 1 0 0 0,-1-1 0 0 0,1 0 0 0 0,0 0 0 0 0,0 1 0 0 0,-1-1 0 0 0,1 0 0 0 0,0 0 0 0 0,0 1 0 0 0,1 0 0 0 0,-2 6-1 0 0,0-2-21 0 0,1 1-1 0 0,0-1 1 0 0,1 1-1 0 0,0-1 1 0 0,0 0-1 0 0,0 1 1 0 0,0-1-1 0 0,1 0 0 0 0,4 9 1 0 0,1 1-9 0 0,1 1 0 0 0,11 14 1 0 0,-5-2-197 0 0,-12-23 159 0 0,1 0-1 0 0,0 0 1 0 0,0 0 0 0 0,0 0 0 0 0,0-1 0 0 0,1 0-1 0 0,5 6 1 0 0,-7-10 44 0 0,0 1 0 0 0,0-1 0 0 0,0 1 0 0 0,1-1 0 0 0,-1 0 0 0 0,0 0 0 0 0,1 0 0 0 0,-1 0-1 0 0,1 0 1 0 0,-1 0 0 0 0,1-1 0 0 0,0 1 0 0 0,-1-1 0 0 0,1 0 0 0 0,-1 0 0 0 0,5 0 0 0 0,3 0-8 0 0,0-1 0 0 0,0 0 1 0 0,11-3-1 0 0,-9 0 29 0 0,1 2 0 0 0,0 0 1 0 0,0 0-1 0 0,0 1 0 0 0,25 1 0 0 0,-35 1-10 0 0,0-1 0 0 0,0 0 0 0 0,0 1 0 0 0,0 0 0 0 0,0 0 0 0 0,0 0 0 0 0,0 0 0 0 0,0 0 0 0 0,0 0-1 0 0,-1 1 1 0 0,1-1 0 0 0,0 1 0 0 0,-1 0 0 0 0,1 0 0 0 0,-1 0 0 0 0,0 0 0 0 0,0 0 0 0 0,0 1 0 0 0,0-1 0 0 0,0 0 0 0 0,0 1-1 0 0,-1 0 1 0 0,1-1 0 0 0,-1 1 0 0 0,1 0 0 0 0,-1 0 0 0 0,0 0 0 0 0,0 0 0 0 0,-1 0 0 0 0,1 0 0 0 0,0 3 0 0 0,-1 1-2 0 0,0-1 0 0 0,0 1 1 0 0,0 0-1 0 0,-1 0 1 0 0,0-1-1 0 0,-1 1 1 0 0,0-1-1 0 0,0 1 0 0 0,0-1 1 0 0,0 1-1 0 0,-1-1 1 0 0,0 0-1 0 0,0 0 0 0 0,-9 10 1 0 0,-3 4 4 0 0,-1 0 1 0 0,-30 26-1 0 0,33-34 72 0 0,-2 0-1 0 0,0-2 0 0 0,0 0 0 0 0,-22 11 0 0 0,2-2-2050 0 0,2 3-4014 0 0,21-15-894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5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53 5984 0 0,'0'0'541'0'0,"0"-1"-445"0"0,4-16 32 0 0,-4 15 480 0 0,0-15 3859 0 0,0 16-4356 0 0,0 0 1 0 0,0 1 0 0 0,0-1-1 0 0,0 0 1 0 0,0 1 0 0 0,0-1-1 0 0,0 1 1 0 0,0-1 0 0 0,0 0-1 0 0,0 1 1 0 0,-1-1 0 0 0,1 0 0 0 0,0 1-1 0 0,0-1 1 0 0,-1 1 0 0 0,1-1-1 0 0,0 0 1 0 0,-1 1 0 0 0,1-1-1 0 0,-1 1 1 0 0,0-1 0 0 0,0 0-53 0 0,0 1 0 0 0,0 0 1 0 0,0 0-1 0 0,0-1 0 0 0,0 1 1 0 0,0 0-1 0 0,0 0 0 0 0,0 0 1 0 0,0 0-1 0 0,0 0 0 0 0,0 1 1 0 0,0-1-1 0 0,0 0 1 0 0,0 0-1 0 0,-1 1 0 0 0,-2 1 30 0 0,0-1-1 0 0,0 1 1 0 0,0 0-1 0 0,1 0 1 0 0,-1 1-1 0 0,1-1 1 0 0,-1 1-1 0 0,-3 3 1 0 0,-25 29 258 0 0,21-23-195 0 0,-94 114 1710 0 0,84-99-1381 0 0,3 1-1 0 0,-30 55 1 0 0,39-63-287 0 0,-8 15 377 0 0,1 1-1 0 0,-15 54 0 0 0,30-87-551 0 0,1 0-1 0 0,0 0 0 0 0,-1 0 1 0 0,1 1-1 0 0,0-1 0 0 0,1 0 0 0 0,-1 0 1 0 0,0 0-1 0 0,1 0 0 0 0,0 0 1 0 0,0 0-1 0 0,0 0 0 0 0,0 0 0 0 0,0-1 1 0 0,0 1-1 0 0,1 0 0 0 0,-1-1 1 0 0,1 1-1 0 0,0-1 0 0 0,4 5 1 0 0,-4-4-21 0 0,1-1 1 0 0,0 1-1 0 0,0-1 1 0 0,0 1-1 0 0,0-1 1 0 0,0 0 0 0 0,0 0-1 0 0,1 0 1 0 0,-1-1-1 0 0,1 1 1 0 0,-1-1-1 0 0,1 0 1 0 0,0 0 0 0 0,0 0-1 0 0,-1 0 1 0 0,8 0-1 0 0,25-3-27 0 0,70-13 0 0 0,-88 11-360 0 0,-1-1 0 0 0,1-1 0 0 0,29-14 0 0 0,-4 1-5016 0 0,-8 7-1079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5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11 193 13704 0 0,'-10'32'1464'0'0,"10"-30"-1448"0"0,2 10 45 0 0,-1-11 5 0 0,1-1 0 0 0,-1 0 1 0 0,0 1-1 0 0,0-1 0 0 0,0 0 1 0 0,0 0-1 0 0,0 0 0 0 0,0 0 1 0 0,0 0-1 0 0,1 0 0 0 0,-1 0 1 0 0,0 0-1 0 0,0 0 0 0 0,2-1 1 0 0,-1 0 54 0 0,0 0 1 0 0,0-1 0 0 0,-1 1 0 0 0,1 0 0 0 0,0-1 0 0 0,0 0 0 0 0,-1 1 0 0 0,1-1 0 0 0,-1 0 0 0 0,1 0 0 0 0,-1 0 0 0 0,0 1 0 0 0,0-2 0 0 0,0 1 0 0 0,0 0-1 0 0,0 0 1 0 0,0 0 0 0 0,0 0 0 0 0,-1-1 0 0 0,1-1 0 0 0,1-6 146 0 0,0 0 0 0 0,-1 1 0 0 0,0-16-1 0 0,-1 11-66 0 0,1-2-70 0 0,-2-1 0 0 0,-2-16-1 0 0,3 28-113 0 0,-1 1-1 0 0,0 0 1 0 0,0 0-1 0 0,0 0 1 0 0,-1 0-1 0 0,0 1 1 0 0,1-1-1 0 0,-1 0 1 0 0,0 1-1 0 0,-1-1 1 0 0,1 1-1 0 0,0-1 1 0 0,-5-3-1 0 0,5 5-7 0 0,-10-4-16 0 0,11 6-103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16 126 1840 0 0,'0'0'5569'0'0,"-1"11"-3676"0"0,-8 61 774 0 0,7-61-2620 0 0,2-4 1240 0 0,-2 7 4756 0 0,0-8-5046 0 0,5-13-789 0 0,49-91-208 0 0,-37 74 0 0 0,0 1 0 0 0,2 1 0 0 0,0 1 0 0 0,23-22 0 0 0,-38 41 0 0 0,-2 1 0 0 0,0 1 0 0 0,1-1 0 0 0,-1 1 0 0 0,0-1 0 0 0,1 1 0 0 0,-1 0 0 0 0,1-1 0 0 0,-1 1 0 0 0,1-1 0 0 0,-1 1 0 0 0,1 0 0 0 0,-1 0 0 0 0,1-1 0 0 0,0 1 0 0 0,-1 0 0 0 0,1 0 0 0 0,-1-1 0 0 0,1 1 0 0 0,0 0 0 0 0,-1 0 0 0 0,1 0 0 0 0,-1 0 0 0 0,1 0 0 0 0,0 0 0 0 0,-1 0 0 0 0,1 0 0 0 0,-1 0 0 0 0,1 0 0 0 0,0 1 0 0 0,-1-1 0 0 0,1 0 0 0 0,-1 0 0 0 0,1 0 0 0 0,0 1 0 0 0,0 0 0 0 0,1 0 0 0 0,-1 0 0 0 0,1 0 0 0 0,0 0 0 0 0,0 1 0 0 0,-1-1 0 0 0,1 1 0 0 0,-1-1 0 0 0,1 1 0 0 0,-1 0 0 0 0,0-1-1 0 0,0 1 1 0 0,1 0 0 0 0,-1 0 0 0 0,-1 0 0 0 0,1 0 0 0 0,0 0 0 0 0,0 0 0 0 0,0 3 0 0 0,2 7 25 0 0,-1 0 0 0 0,2 14 0 0 0,-1 1 75 0 0,-2-19-34 0 0,-1-7-62 0 0,1-1 0 0 0,-1 1 0 0 0,0-1 0 0 0,1 1 0 0 0,-1-1 0 0 0,0 1 0 0 0,1-1 0 0 0,-1 1-1 0 0,1-1 1 0 0,-1 0 0 0 0,1 1 0 0 0,-1-1 0 0 0,1 0 0 0 0,-1 1 0 0 0,1-1 0 0 0,-1 0 0 0 0,1 0 0 0 0,0 1-1 0 0,0-1 3 0 0,0 1-4 0 0,0 0 0 0 0,0 0 0 0 0,0-1 0 0 0,0 1-1 0 0,0 0 1 0 0,0-1 0 0 0,1 1 0 0 0,-1-1 0 0 0,0 1 0 0 0,0-1-1 0 0,1 0 1 0 0,-1 0 0 0 0,0 1 0 0 0,1-1 0 0 0,-1 0 0 0 0,3 0-1 0 0,0-1 22 0 0,-2 2-21 0 0,-1-1 1 0 0,0 0 0 0 0,1 0 0 0 0,-1 0-1 0 0,0 0 1 0 0,1 0 0 0 0,-1 0 0 0 0,0-1-1 0 0,1 1 1 0 0,1-1 0 0 0,-1 0 10 0 0,0 1 1 0 0,1-1-1 0 0,0 1 1 0 0,-1 0-1 0 0,1-1 1 0 0,-1 1-1 0 0,1 0 1 0 0,-1 1-1 0 0,1-1 1 0 0,-1 0-1 0 0,4 2 1 0 0,-4-2-14 0 0,-1 1 1 0 0,0-1-1 0 0,0 1 1 0 0,1 0-1 0 0,-1 0 1 0 0,0-1-1 0 0,0 1 1 0 0,0 0-1 0 0,0 0 1 0 0,0 0-1 0 0,0 0 1 0 0,0 0 0 0 0,0 1-1 0 0,-1-1 1 0 0,1 0-1 0 0,0 0 1 0 0,-1 0-1 0 0,1 1 1 0 0,-1-1-1 0 0,1 0 1 0 0,-1 1-1 0 0,1-1 1 0 0,-1 2-1 0 0,6 37-10 0 0,-6-33 4 0 0,1-4-1 0 0,0 8-593 0 0,-1 0 0 0 0,1 0-1 0 0,-2 13 1 0 0,0-5-698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5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67 3224 0 0,'-1'-2'2734'0'0,"1"0"-2108"0"0,0-1-1 0 0,-1 0 0 0 0,1 1 0 0 0,0-1 0 0 0,1 1 0 0 0,-1-1 1 0 0,0 0-1 0 0,1 1 0 0 0,-1-1 0 0 0,1 1 0 0 0,0-1 0 0 0,0 1 1 0 0,0-1-1 0 0,2-2 0 0 0,-2 3-528 0 0,-1 1 1 0 0,1-1-1 0 0,0 1 0 0 0,1-1 1 0 0,-1 1-1 0 0,0-1 1 0 0,0 1-1 0 0,0 0 0 0 0,1 0 1 0 0,-1 0-1 0 0,1-1 0 0 0,-1 2 1 0 0,1-1-1 0 0,-1 0 1 0 0,1 0-1 0 0,0 0 0 0 0,-1 1 1 0 0,1-1-1 0 0,0 1 0 0 0,-1-1 1 0 0,1 1-1 0 0,2-1 0 0 0,-1 2-26 0 0,0-1 0 0 0,0 1 0 0 0,0-1 0 0 0,0 1 0 0 0,0 0 0 0 0,0 0 0 0 0,0 1 0 0 0,-1-1-1 0 0,1 0 1 0 0,0 1 0 0 0,-1 0 0 0 0,1-1 0 0 0,-1 1 0 0 0,0 0 0 0 0,1 0 0 0 0,-1 1-1 0 0,0-1 1 0 0,0 0 0 0 0,-1 1 0 0 0,1-1 0 0 0,0 1 0 0 0,1 4 0 0 0,0-1 26 0 0,0 0 0 0 0,0 1 0 0 0,-1-1 1 0 0,1 1-1 0 0,-2-1 0 0 0,1 1 0 0 0,-1 0 1 0 0,1 13-1 0 0,-2-9 27 0 0,1-5-40 0 0,-1 0 0 0 0,0-1 0 0 0,-1 1 0 0 0,-1 8 0 0 0,2-12-56 0 0,-1-1-1 0 0,1 0 1 0 0,-1 0 0 0 0,1 1-1 0 0,-1-1 1 0 0,1 0-1 0 0,-1 0 1 0 0,0 0-1 0 0,1 0 1 0 0,-1 0-1 0 0,0 0 1 0 0,0 0-1 0 0,0 0 1 0 0,0 0 0 0 0,0 0-1 0 0,0 0 1 0 0,0-1-1 0 0,0 1 1 0 0,0 0-1 0 0,-1-1 1 0 0,1 1-1 0 0,0-1 1 0 0,0 1-1 0 0,-2 0 1 0 0,0-1 0 0 0,0 1 0 0 0,-1-1 0 0 0,1 0 0 0 0,0 0 0 0 0,0 0-1 0 0,0-1 1 0 0,0 1 0 0 0,0-1 0 0 0,0 1 0 0 0,-4-2 0 0 0,3 0-26 0 0,1 1 1 0 0,-1 1-1 0 0,0-1 0 0 0,0 0 0 0 0,0 1 1 0 0,0 0-1 0 0,-4 0 0 0 0,4 0 7 0 0,0 1 0 0 0,-1-1-1 0 0,1 1 1 0 0,0 0 0 0 0,0 0-1 0 0,0 0 1 0 0,0 0 0 0 0,1 1-1 0 0,-1 0 1 0 0,0 0 0 0 0,1 0-1 0 0,-1 0 1 0 0,1 0 0 0 0,-1 1-1 0 0,1-1 1 0 0,0 1 0 0 0,0 0-1 0 0,0 0 1 0 0,1 0 0 0 0,-1 1-1 0 0,-3 5 1 0 0,0 2-83 0 0,0 0-1 0 0,1 0 1 0 0,0 1-1 0 0,1-1 1 0 0,0 1-1 0 0,1 1 1 0 0,-3 15-1 0 0,4-14-957 0 0,1 0-1 0 0,0-1 0 0 0,3 25 0 0 0,1-16-5278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5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13616 0 0,'0'0'628'0'0,"-1"1"-18"0"0,-1 6-392 0 0,2-6-210 0 0,0 0 0 0 0,-1-1 0 0 0,1 1 0 0 0,0 0 0 0 0,0-1 0 0 0,0 1 0 0 0,0 0 0 0 0,0-1 0 0 0,0 1 0 0 0,0 0 0 0 0,1-1 0 0 0,-1 1 0 0 0,0 0 0 0 0,0-1 0 0 0,0 1 1 0 0,1 0-1 0 0,-1-1 0 0 0,0 1 0 0 0,1-1 0 0 0,-1 1 0 0 0,0-1 0 0 0,1 1 0 0 0,-1-1 0 0 0,1 1 0 0 0,-1-1 0 0 0,1 1 0 0 0,-1-1 0 0 0,1 1 0 0 0,2 1 71 0 0,-1-1-7 0 0,-1 0 0 0 0,0 0 0 0 0,1 0 0 0 0,-1 0 1 0 0,0 0-1 0 0,1-1 0 0 0,-1 1 0 0 0,1-1 0 0 0,0 1 1 0 0,-1-1-1 0 0,1 1 0 0 0,-1-1 0 0 0,1 0 0 0 0,-1 0 1 0 0,1 0-1 0 0,0 0 0 0 0,-1 0 0 0 0,1 0 1 0 0,0 0-1 0 0,-1 0 0 0 0,1-1 0 0 0,-1 1 0 0 0,1-1 1 0 0,1 0-1 0 0,8-3 494 0 0,0 0-1 0 0,15-9 1 0 0,-9 5 35 0 0,-8 4-281 0 0,-3 1-173 0 0,0 0-1 0 0,1 1 1 0 0,-1 0-1 0 0,11-3 1 0 0,-15 5-140 0 0,-1 0-1 0 0,0 0 1 0 0,0 0 0 0 0,1 0 0 0 0,-1 0-1 0 0,0 0 1 0 0,0 0 0 0 0,1 0 0 0 0,-1 0-1 0 0,0 1 1 0 0,0-1 0 0 0,0 0 0 0 0,1 1-1 0 0,-1-1 1 0 0,0 1 0 0 0,0 0-1 0 0,0-1 1 0 0,0 1 0 0 0,0 0 0 0 0,0-1-1 0 0,0 1 1 0 0,0 0 0 0 0,0 0 0 0 0,0 0-1 0 0,-1 0 1 0 0,1 0 0 0 0,0 0 0 0 0,-1 0-1 0 0,1 0 1 0 0,0 2 0 0 0,3 7-6 0 0,-2 1 0 0 0,1-1 0 0 0,-2 1 1 0 0,1-1-1 0 0,-1 1 0 0 0,-1 0 0 0 0,-1 20 1 0 0,0-3-2 0 0,-3 3-207 0 0,1-7-1542 0 0,3-7-3342 0 0,3-10-821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71 6448 0 0,'0'0'585'0'0,"0"8"-220"0"0,-3 17 2580 0 0,3-18-2030 0 0,-1 1 1 0 0,1-1-1 0 0,0 8 1 0 0,0 3-677 0 0,0 0-1 0 0,-1-1 1 0 0,-6 30 0 0 0,0 2-229 0 0,1-19-84 0 0,4-25-61 0 0,0 1 1 0 0,1 0-1 0 0,0-1 1 0 0,0 9 0 0 0,1-13 93 0 0,0 0 0 0 0,0 0 1 0 0,0-1-1 0 0,0 1 0 0 0,0 0 1 0 0,-1 0-1 0 0,1-1 1 0 0,0 1-1 0 0,0 0 0 0 0,0 0 1 0 0,-1-1-1 0 0,1 1 0 0 0,0 0 1 0 0,-1 0-1 0 0,1-1 12 0 0,-1 0 0 0 0,1 1 0 0 0,0-1 0 0 0,0 0 0 0 0,0 0 0 0 0,-1 0 0 0 0,1 0 0 0 0,0 0 0 0 0,0 0 0 0 0,0 0 0 0 0,-1 0-1 0 0,1 0 1 0 0,0 0 0 0 0,0 0 0 0 0,-1 0 0 0 0,1 0 0 0 0,0 0 0 0 0,0 0 0 0 0,-1 0 0 0 0,1 0 0 0 0,0 0 0 0 0,0 0 0 0 0,0 0 0 0 0,-1 0 0 0 0,1 0 0 0 0,0 0 0 0 0,0 0 0 0 0,-1-1-1 0 0,-17-16-1264 0 0,16 15 1199 0 0,0-1 0 0 0,0 0 1 0 0,0 0-1 0 0,1 0 0 0 0,-1-1 0 0 0,1 1 1 0 0,0 0-1 0 0,0-1 0 0 0,0 1 1 0 0,0 0-1 0 0,1-1 0 0 0,-1 1 0 0 0,1-1 1 0 0,0-4-1 0 0,0-3 326 0 0,1 1 1 0 0,0 0 0 0 0,5-18-1 0 0,-4 22-53 0 0,0 0 0 0 0,0 0-1 0 0,1 0 1 0 0,0 1 0 0 0,0-1-1 0 0,0 1 1 0 0,1 0 0 0 0,0 0-1 0 0,0 0 1 0 0,0 0-1 0 0,0 0 1 0 0,1 1 0 0 0,0 0-1 0 0,0 0 1 0 0,0 0 0 0 0,0 1-1 0 0,1 0 1 0 0,-1 0 0 0 0,1 0-1 0 0,0 0 1 0 0,0 1 0 0 0,0 0-1 0 0,0 1 1 0 0,0-1 0 0 0,0 1-1 0 0,1 0 1 0 0,-1 0 0 0 0,7 1-1 0 0,-9 0-168 0 0,1-1 1 0 0,-1 1-1 0 0,1 1 0 0 0,-1-1 0 0 0,0 1 1 0 0,1-1-1 0 0,-1 1 0 0 0,0 0 0 0 0,0 1 1 0 0,1-1-1 0 0,-1 1 0 0 0,0 0 0 0 0,6 4 1 0 0,37 24-652 0 0,-31-21 204 0 0,-10-5 389 0 0,0-1 1 0 0,0-1 0 0 0,1 1 0 0 0,0-1 0 0 0,-1 0 0 0 0,1 0 0 0 0,0-1 0 0 0,0 0 0 0 0,0 0 0 0 0,0-1 0 0 0,0 0-1 0 0,0 0 1 0 0,11-2 0 0 0,-13 0 210 0 0,0 0-1 0 0,-1 0 1 0 0,1-1-1 0 0,0 1 0 0 0,-1-1 1 0 0,0 0-1 0 0,0 0 1 0 0,0 0-1 0 0,0-1 1 0 0,0 0-1 0 0,3-4 1 0 0,-7 7-92 0 0,1 0 0 0 0,0 0 1 0 0,-1 0-1 0 0,1-1 1 0 0,-1 1-1 0 0,1 0 0 0 0,-1-1 1 0 0,0 1-1 0 0,1 0 1 0 0,-1 0-1 0 0,0-1 0 0 0,0-1 1 0 0,2-8 397 0 0,-2 10-447 0 0,0 0-1 0 0,0 1 0 0 0,0-1 0 0 0,-1 0 0 0 0,1 1 0 0 0,0-1 0 0 0,-1 0 0 0 0,1 1 0 0 0,-1-1 0 0 0,1 0 0 0 0,-1 1 1 0 0,1-1-1 0 0,-1 1 0 0 0,1-1 0 0 0,-1 1 0 0 0,0 0 0 0 0,1-1 0 0 0,-1 1 0 0 0,1-1 0 0 0,-1 1 0 0 0,-1 0 0 0 0,0-2 57 0 0,0 1-74 0 0,1 0 1 0 0,-1 0-1 0 0,1 0 0 0 0,-1 0 0 0 0,0 0 0 0 0,1 1 1 0 0,-1-1-1 0 0,0 0 0 0 0,1 1 0 0 0,-1 0 0 0 0,0-1 1 0 0,0 1-1 0 0,1 0 0 0 0,-1 0 0 0 0,0 0 0 0 0,0 0 1 0 0,-3 1-1 0 0,1 0-34 0 0,1 0 0 0 0,-1 0 0 0 0,0 0 0 0 0,1 1 0 0 0,-1-1 0 0 0,1 1 0 0 0,0 0 0 0 0,-5 3 0 0 0,3-1-8 0 0,0 0-1 0 0,1 0 1 0 0,-1 0-1 0 0,1 1 1 0 0,0-1-1 0 0,0 1 1 0 0,1 0-1 0 0,0 0 1 0 0,-1 0-1 0 0,2 1 1 0 0,-4 6-1 0 0,3-3 40 0 0,1-4 0 0 0,0-1 0 0 0,1 1 0 0 0,0-1 0 0 0,0 1 0 0 0,0 0 0 0 0,0-1 0 0 0,1 1 0 0 0,-1 0 0 0 0,1 0 0 0 0,0 0 0 0 0,1-1 0 0 0,1 10 0 0 0,0-7 0 0 0,-1-2 0 0 0,0-1 0 0 0,0 1 0 0 0,0-1 0 0 0,1 1 0 0 0,0-1 0 0 0,0 0 0 0 0,0 0 0 0 0,0 1 0 0 0,1-2 0 0 0,0 1 0 0 0,-1 0 0 0 0,1 0 0 0 0,1-1 0 0 0,6 6 0 0 0,12 8 16 0 0,-17-13 26 0 0,0 0 0 0 0,0 0-1 0 0,1 0 1 0 0,7 3-1 0 0,-5-4-22 0 0,0 0 0 0 0,0 0 0 0 0,0 0 0 0 0,0-1 0 0 0,15 2-1 0 0,-20-4-18 0 0,0 0-1 0 0,0 0 1 0 0,0 0 0 0 0,0 0-1 0 0,0-1 1 0 0,0 1-1 0 0,0-1 1 0 0,0 0-1 0 0,0 1 1 0 0,0-1-1 0 0,-1-1 1 0 0,1 1 0 0 0,0 0-1 0 0,-1-1 1 0 0,1 1-1 0 0,0-1 1 0 0,-1 0-1 0 0,0 0 1 0 0,5-4-1 0 0,3-8 94 0 0,0 0 0 0 0,-1-1 0 0 0,0 0 0 0 0,12-31-1 0 0,-2 5 286 0 0,-18 38-333 0 0,22-43 564 0 0,1 1-1 0 0,49-68 0 0 0,-70 110-614 0 0,-1-1-1 0 0,1 1 0 0 0,0 0 1 0 0,0 0-1 0 0,0 1 0 0 0,0-1 1 0 0,5-2-1 0 0,-7 4-95 0 0,1 1 0 0 0,0-1 0 0 0,0 0 0 0 0,0 1-1 0 0,0-1 1 0 0,0 1 0 0 0,0-1 0 0 0,0 1 0 0 0,-1 0 0 0 0,1 0 0 0 0,0 0 0 0 0,0 0 0 0 0,0 0-1 0 0,0 1 1 0 0,0-1 0 0 0,4 1 0 0 0,7 3-821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30 127 3224 0 0,'-4'5'68'0'0,"1"0"-1"0"0,0 0 1 0 0,0 0 0 0 0,0 0 0 0 0,0 1 0 0 0,1-1-1 0 0,0 1 1 0 0,0-1 0 0 0,1 1 0 0 0,0 0-1 0 0,0 0 1 0 0,0 0 0 0 0,0 10 0 0 0,1-10 1016 0 0,1 0 0 0 0,-1 0 0 0 0,1 0 0 0 0,3 10 0 0 0,-3-14-879 0 0,-1 0 0 0 0,1-1 0 0 0,-1 1 0 0 0,1 0 0 0 0,0 0-1 0 0,0 0 1 0 0,0-1 0 0 0,0 1 0 0 0,0 0 0 0 0,0-1 0 0 0,1 1 0 0 0,-1-1 0 0 0,0 1 0 0 0,1-1 0 0 0,-1 0 0 0 0,1 1-1 0 0,0-1 1 0 0,-1 0 0 0 0,1 0 0 0 0,0 0 0 0 0,-1 0 0 0 0,1-1 0 0 0,0 1 0 0 0,0 0 0 0 0,0-1 0 0 0,0 1-1 0 0,2-1 1 0 0,0 0-44 0 0,0 0 0 0 0,0 0 0 0 0,0-1 0 0 0,0 0-1 0 0,-1 0 1 0 0,1 0 0 0 0,0 0 0 0 0,0 0 0 0 0,-1-1-1 0 0,1 1 1 0 0,-1-1 0 0 0,7-4 0 0 0,0-2 86 0 0,1 0 0 0 0,-1 0 0 0 0,-1 0 0 0 0,0-1 0 0 0,0-1 0 0 0,-1 0 0 0 0,0 0 0 0 0,0 0 0 0 0,-1-1 0 0 0,-1 0 0 0 0,0-1 0 0 0,0 1 0 0 0,-2-1 0 0 0,7-19 0 0 0,-10 28-222 0 0,0 0-1 0 0,-1 0 1 0 0,1 0 0 0 0,-1 0-1 0 0,0-1 1 0 0,1 1-1 0 0,-1 0 1 0 0,-1 0 0 0 0,1 0-1 0 0,0 0 1 0 0,-1 0 0 0 0,0 0-1 0 0,1 0 1 0 0,-1 0 0 0 0,0 0-1 0 0,-1 0 1 0 0,1 0-1 0 0,0 0 1 0 0,-1 0 0 0 0,0 1-1 0 0,0-1 1 0 0,-2-2 0 0 0,1 2-32 0 0,0 0 0 0 0,0 0 0 0 0,0 0 0 0 0,0 1 0 0 0,0-1 1 0 0,-1 1-1 0 0,1 0 0 0 0,-1 0 0 0 0,1 0 0 0 0,-1 1 0 0 0,0-1 1 0 0,0 1-1 0 0,0 0 0 0 0,0 0 0 0 0,0 0 0 0 0,0 1 0 0 0,0-1 1 0 0,0 1-1 0 0,0 0 0 0 0,0 0 0 0 0,0 0 0 0 0,-6 2 0 0 0,-7 1-275 0 0,14-3 184 0 0,0 1 0 0 0,0-1 0 0 0,1 1 0 0 0,-1-1 1 0 0,0 1-1 0 0,1 0 0 0 0,-1 0 0 0 0,1 0 0 0 0,-1 0 0 0 0,1 1 0 0 0,-1-1 1 0 0,-3 4-1 0 0,5-3-120 0 0,0 0-1 0 0,0 0 1 0 0,1 0 0 0 0,-1 0 0 0 0,1 0-1 0 0,-1 0 1 0 0,1 0 0 0 0,0 0 0 0 0,0 0 0 0 0,0 0-1 0 0,0 0 1 0 0,0 0 0 0 0,0 0 0 0 0,1 2-1 0 0,0-3 56 0 0,-1 0-1 0 0,0 0 0 0 0,1 0 0 0 0,-1 0 1 0 0,0 0-1 0 0,1 0 0 0 0,-1 0 0 0 0,1 0 1 0 0,0 0-1 0 0,-1-1 0 0 0,1 1 0 0 0,0 0 0 0 0,-1 0 1 0 0,1-1-1 0 0,0 1 0 0 0,0 0 0 0 0,1 0 1 0 0,6 3-4965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9384 0 0,'0'0'852'0'0,"0"-1"-704"0"0,1-15 369 0 0,1 1 0 0 0,5-26 0 0 0,-1 14 397 0 0,0 3 231 0 0,17-45 1 0 0,-10 34-422 0 0,-7 18-356 0 0,2-1 0 0 0,0 1 0 0 0,1 1 1 0 0,15-21-1 0 0,-16 25-245 0 0,0 2 0 0 0,1-1 1 0 0,0 1-1 0 0,1 1 0 0 0,0 0 0 0 0,19-14 0 0 0,-26 21-174 0 0,1 1-1 0 0,-1-1 0 0 0,1 0 0 0 0,-1 1 0 0 0,1 0 0 0 0,0-1 0 0 0,-1 2 0 0 0,1-1 0 0 0,0 0 0 0 0,0 1 0 0 0,0-1 0 0 0,-1 1 1 0 0,6 1-1 0 0,15 4-4883 0 0,-9 3-611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6912 0 0,'-23'14'722'0'0,"-6"4"-556"0"0,18-8 385 0 0,0 0 1 0 0,1 1-1 0 0,0 0 0 0 0,1 0 1 0 0,1 1-1 0 0,-1 0 1 0 0,2 1-1 0 0,0 0 0 0 0,0 0 1 0 0,2 1-1 0 0,-1-1 1 0 0,2 1-1 0 0,-6 25 1 0 0,9-37-466 0 0,1 1 0 0 0,0 0 1 0 0,0 0-1 0 0,0 0 0 0 0,0-1 1 0 0,0 1-1 0 0,0 0 0 0 0,1 0 1 0 0,-1 0-1 0 0,1-1 1 0 0,0 1-1 0 0,-1 0 0 0 0,1-1 1 0 0,2 4-1 0 0,-2-5-61 0 0,0 0 1 0 0,0 0-1 0 0,0 0 0 0 0,0 0 1 0 0,0 0-1 0 0,0 0 1 0 0,0 0-1 0 0,0-1 0 0 0,0 1 1 0 0,0 0-1 0 0,1-1 0 0 0,-1 1 1 0 0,0 0-1 0 0,1-1 0 0 0,-1 0 1 0 0,0 1-1 0 0,1-1 0 0 0,-1 0 1 0 0,0 0-1 0 0,1 1 0 0 0,-1-1 1 0 0,1 0-1 0 0,-1-1 0 0 0,0 1 1 0 0,1 0-1 0 0,-1 0 0 0 0,0 0 1 0 0,3-2-1 0 0,4-1 62 0 0,1 0 0 0 0,-1-1 1 0 0,0 0-1 0 0,-1-1 0 0 0,1 0 0 0 0,-1 0 0 0 0,0-1 1 0 0,0 1-1 0 0,-1-2 0 0 0,1 1 0 0 0,-1-1 0 0 0,8-11 0 0 0,9-28 145 0 0,-43 57 155 0 0,16-8-354 0 0,-1 0 0 0 0,2 1 0 0 0,-1 0 0 0 0,0 0 0 0 0,1 0 1 0 0,0 0-1 0 0,-4 7 0 0 0,-6 7-25 0 0,-9 14-11 0 0,-32 60-1 0 0,25-40 173 0 0,-11 21 63 0 0,-30 51-178 0 0,48-89-67 0 0,13-19-79 0 0,-1-1-1 0 0,0-1 0 0 0,-23 27 0 0 0,25-33 56 0 0,0 0-1 0 0,-1-1 0 0 0,0 0 0 0 0,-11 7 0 0 0,17-13 15 0 0,0 1-1 0 0,0-1 1 0 0,0 0 0 0 0,0 0-1 0 0,0 0 1 0 0,0 0-1 0 0,0-1 1 0 0,0 1 0 0 0,0-1-1 0 0,-1 1 1 0 0,1-1-1 0 0,0 0 1 0 0,0-1 0 0 0,0 1-1 0 0,0 0 1 0 0,-1-1-1 0 0,1 0 1 0 0,0 0-1 0 0,-4-1 1 0 0,3 0-194 0 0,1-1 0 0 0,-1 1 0 0 0,1 0 0 0 0,0-1 1 0 0,0 0-1 0 0,0 0 0 0 0,0 0 0 0 0,1 0 0 0 0,-1 0 0 0 0,1-1 0 0 0,0 1 0 0 0,0-1 0 0 0,0 1 0 0 0,-2-8 0 0 0,2 8-137 0 0,-3-8-812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5064 0 0,'0'0'232'0'0,"2"1"269"0"0,6 2 1197 0 0,-1 1-1 0 0,0 0 1 0 0,0 0 0 0 0,7 7-1 0 0,-8-7-1582 0 0,-1 0-1 0 0,0 1 1 0 0,0 0 0 0 0,-1 0-1 0 0,1 0 1 0 0,-1 1 0 0 0,0-1-1 0 0,-1 1 1 0 0,1 0 0 0 0,-1 0-1 0 0,-1 1 1 0 0,1-1 0 0 0,-1 0-1 0 0,0 1 1 0 0,2 8 0 0 0,-1-5 106 0 0,-2-5 1584 0 0,-10-5-848 0 0,-24-6-242 0 0,24 4-676 0 0,-1 0 0 0 0,1 0-1 0 0,-14 0 1 0 0,7 1-59 0 0,11 1 61 0 0,0 0 0 0 0,1-1 0 0 0,-1 1 0 0 0,1 1 0 0 0,-7 0 0 0 0,-1 2 109 0 0,0 0-1 0 0,0 1 0 0 0,0 1 1 0 0,1 0-1 0 0,-1 0 0 0 0,1 1 1 0 0,-13 9-1 0 0,23-14-147 0 0,1-1 0 0 0,-1 1 0 0 0,0-1 0 0 0,0 1 0 0 0,1-1 1 0 0,-1 1-1 0 0,0 0 0 0 0,1-1 0 0 0,-1 1 0 0 0,0 0 0 0 0,1-1 0 0 0,-1 1 0 0 0,1 0 0 0 0,-1 0 0 0 0,1 0 0 0 0,0-1 1 0 0,-1 1-1 0 0,1 0 0 0 0,0 0 0 0 0,-1 0 0 0 0,1 0 0 0 0,0 0 0 0 0,0 0 0 0 0,0 0 0 0 0,0 0 0 0 0,0-1 0 0 0,0 3 0 0 0,1-1-3 0 0,0 0 0 0 0,0 0 0 0 0,0 0 0 0 0,0 0 0 0 0,0 0 0 0 0,0 0 0 0 0,0-1 0 0 0,2 3 0 0 0,1 2 5 0 0,-2-5-11 0 0,0 1-1 0 0,-1 0 0 0 0,1-1 0 0 0,0 1 1 0 0,-1-1-1 0 0,1 1 0 0 0,0-1 1 0 0,0 0-1 0 0,0 0 0 0 0,1 0 0 0 0,-1 0 1 0 0,0 0-1 0 0,0 0 0 0 0,4 0 0 0 0,36 6-80 0 0,-30-5 26 0 0,-6-2 55 0 0,7 3-239 0 0,0-2 0 0 0,0 0 0 0 0,0 0-1 0 0,20-3 1 0 0,-29 2 114 0 0,-1 0 1 0 0,0 0-1 0 0,0 0 0 0 0,1 0 0 0 0,-1 0 0 0 0,4 2 0 0 0,12 0-842 0 0,-13-2 316 0 0,0 1 0 0 0,0 0 1 0 0,11 3-1 0 0,-10-3-539 0 0,-1 1 1 0 0,0-1-1 0 0,12 0 1 0 0,-9-1-102 0 0,-2 1 683 0 0,1-1-1 0 0,-1 0 1 0 0,0-1 0 0 0,1 0-1 0 0,-1 0 1 0 0,12-4 9465 0 0,-17-7-6966 0 0,-1 7-1567 0 0,0-1 1 0 0,1 1-1 0 0,0 0 0 0 0,0-1 1 0 0,0 1-1 0 0,3-5 1 0 0,5-11-42 0 0,-6 11-150 0 0,1 0 0 0 0,-1 1 0 0 0,2 0 0 0 0,-1-1 0 0 0,1 2 0 0 0,1-1 0 0 0,-1 1 0 0 0,1 0 0 0 0,1 1-1 0 0,0-1 1 0 0,0 1 0 0 0,0 1 0 0 0,12-7 0 0 0,-20 12-126 0 0,1 1 1 0 0,-1 0-1 0 0,0 0 0 0 0,1 0 0 0 0,-1 0 1 0 0,1-1-1 0 0,-1 1 0 0 0,1 0 1 0 0,-1 0-1 0 0,1 0 0 0 0,-1 0 0 0 0,1 0 1 0 0,-1 0-1 0 0,1 0 0 0 0,-1 0 1 0 0,1 1-1 0 0,-1-1 0 0 0,1 0 0 0 0,-1 0 1 0 0,1 0-1 0 0,-1 0 0 0 0,1 1 1 0 0,-1-1-1 0 0,0 0 0 0 0,1 0 1 0 0,-1 1-1 0 0,1-1 0 0 0,-1 0 0 0 0,0 1 1 0 0,1-1-1 0 0,-1 0 0 0 0,0 1 1 0 0,1-1-1 0 0,-1 1 0 0 0,0-1 0 0 0,0 0 1 0 0,1 1-1 0 0,-1-1 0 0 0,0 1 1 0 0,0-1-1 0 0,0 1 0 0 0,0 0 0 0 0,1 0 1 0 0,0 3-1 0 0,1 0 0 0 0,-1 0 0 0 0,0 1-1 0 0,0-1 1 0 0,-1 1 0 0 0,1 7-1 0 0,3 18-161 0 0,4-1-62 0 0,-6-21-398 0 0,-1-1 0 0 0,2 0-1 0 0,-1 0 1 0 0,1 0 0 0 0,0 0 0 0 0,5 8 0 0 0,-1-7-5282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2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14 5528 0 0,'0'0'1233'0'0,"-15"-8"2302"0"0,10 6-3117 0 0,4 2-268 0 0,-1-1 0 0 0,0 0 1 0 0,0 1-1 0 0,0-1 0 0 0,0 1 0 0 0,0 0 1 0 0,1 0-1 0 0,-1 0 0 0 0,0 0 0 0 0,0 0 1 0 0,0 0-1 0 0,0 0 0 0 0,0 0 0 0 0,-3 2 1 0 0,-3 2 206 0 0,6-3-282 0 0,0-1 1 0 0,1 1 0 0 0,-1 0 0 0 0,1 0-1 0 0,-1 0 1 0 0,1 0 0 0 0,-1 0 0 0 0,-1 3-1 0 0,-5 6 45 0 0,0 1 1 0 0,1-1-1 0 0,0 1 0 0 0,1 1 0 0 0,0-1 0 0 0,1 1 0 0 0,-6 20 1 0 0,-37 145 564 0 0,23-79-157 0 0,11-42 48 0 0,4 1 1 0 0,1 0 0 0 0,0 72-1 0 0,11-35 217 0 0,-1-79-596 0 0,1 1-1 0 0,1-1 0 0 0,9 29 0 0 0,11 4 258 0 0,-14-32-310 0 0,-6-11-104 0 0,0-1-1 0 0,0 0 0 0 0,0 0 1 0 0,1 0-1 0 0,0 0 0 0 0,-1-1 1 0 0,1 1-1 0 0,6 3 0 0 0,-8-5-30 0 0,0-1-1 0 0,0 1 1 0 0,0-1 0 0 0,0 0-1 0 0,1 0 1 0 0,-1 0-1 0 0,0 0 1 0 0,1 0 0 0 0,-1 0-1 0 0,0-1 1 0 0,1 1-1 0 0,-1-1 1 0 0,1 1 0 0 0,-1-1-1 0 0,1 0 1 0 0,-1 0-1 0 0,0 0 1 0 0,5-1 0 0 0,-6 0-5 0 0,0 0 0 0 0,1 1 0 0 0,-1-1 0 0 0,0 0 0 0 0,0 0 0 0 0,0 0 1 0 0,0 0-1 0 0,0 0 0 0 0,2-2 0 0 0,3-3 33 0 0,-2 3-8 0 0,-1-1 0 0 0,1 0 0 0 0,-1 0-1 0 0,0 0 1 0 0,0 0 0 0 0,0-1-1 0 0,0 1 1 0 0,-1-1 0 0 0,1 0 0 0 0,-1 0-1 0 0,1-5 1 0 0,3-7 125 0 0,5-34-1 0 0,-10 40-121 0 0,1 0 0 0 0,-2 0-1 0 0,0 0 1 0 0,0 0 0 0 0,-1 0 0 0 0,0 0-1 0 0,-1 0 1 0 0,-5-17 0 0 0,2 17 73 0 0,1 9-84 0 0,2 2 2 0 0,0-1-4 0 0,0 0 0 0 0,0 1 0 0 0,0-1 0 0 0,0 1 0 0 0,0 0 0 0 0,-1 0 0 0 0,1 0 0 0 0,0 0 0 0 0,0 0 1 0 0,0 0-1 0 0,-1 0 0 0 0,1 1 0 0 0,0-1 0 0 0,0 1 0 0 0,0-1 0 0 0,0 1 0 0 0,0 0 0 0 0,0 0 0 0 0,0 0 0 0 0,-3 2 0 0 0,-6 4-43 0 0,2 0 1 0 0,-16 13-1 0 0,12-8-160 0 0,0-1-138 0 0,11-9 73 0 0,0 1 0 0 0,0-1 0 0 0,0 0-1 0 0,0-1 1 0 0,0 1 0 0 0,-1 0 0 0 0,1-1 0 0 0,-1 1-1 0 0,1-1 1 0 0,-1 0 0 0 0,1 0 0 0 0,-1 0 0 0 0,0 0 0 0 0,-5 1-1 0 0,1-5-1438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2760 0 0,'5'-19'120'0'0,"-5"15"32"0"0,3-3-152 0 0,0-5 0 0 0,1-8 0 0 0,-1 4 0 0 0,4-3 1376 0 0,0-1 256 0 0,1-4 40 0 0,-3 1 16 0 0</inkml:trace>
  <inkml:trace contextRef="#ctx0" brushRef="#br0" timeOffset="1">95 0 3224 0 0,'0'0'8944'0'0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13824 0 0,'0'0'1061'0'0,"14"-5"-1020"0"0,-9 3 98 0 0,-1 1 1 0 0,1-1-1 0 0,-1 1 0 0 0,1 0 0 0 0,-1 0 0 0 0,1 1 0 0 0,-1-1 1 0 0,1 1-1 0 0,0 0 0 0 0,-1 0 0 0 0,1 1 0 0 0,0-1 1 0 0,-1 1-1 0 0,1 0 0 0 0,-1 0 0 0 0,1 1 0 0 0,4 1 0 0 0,-8-2-96 0 0,1-1-1 0 0,0 1 0 0 0,-1 0 0 0 0,0 0 0 0 0,1 0 1 0 0,-1 0-1 0 0,1 0 0 0 0,-1 0 0 0 0,0 0 0 0 0,0 0 0 0 0,0 1 1 0 0,0-1-1 0 0,0 0 0 0 0,0 1 0 0 0,0-1 0 0 0,0 1 1 0 0,0-1-1 0 0,0 1 0 0 0,-1-1 0 0 0,1 1 0 0 0,-1-1 0 0 0,1 1 1 0 0,-1 0-1 0 0,0-1 0 0 0,0 1 0 0 0,1 0 0 0 0,-1-1 1 0 0,-1 4-1 0 0,1 1-20 0 0,-1 0-1 0 0,0 0 1 0 0,-1-1 0 0 0,1 1 0 0 0,-1 0 0 0 0,-4 9-1 0 0,1-4 22 0 0,2-4-12 0 0,0 0 0 0 0,-1 0-1 0 0,1 0 1 0 0,-1-1-1 0 0,-7 8 1 0 0,-50 67 632 0 0,60-79-417 0 0,1-1-228 0 0,1 0 0 0 0,-1 1-1 0 0,1-1 1 0 0,-1 0-1 0 0,1 1 1 0 0,0-1-1 0 0,0 0 1 0 0,-1 0 0 0 0,1 0-1 0 0,0 0 1 0 0,0 0-1 0 0,0 0 1 0 0,0 0 0 0 0,0 0-1 0 0,1 0 1 0 0,-1 0-1 0 0,0-1 1 0 0,0 1 0 0 0,1 0-1 0 0,-1-1 1 0 0,0 1-1 0 0,0-1 1 0 0,1 1-1 0 0,-1-1 1 0 0,1 0 0 0 0,-1 0-1 0 0,0 0 1 0 0,1 1-1 0 0,1-1 1 0 0,7 0-114 0 0,0 0 0 0 0,19-2-1 0 0,-28 2 106 0 0,118-8-3274 0 0,-106 6 2108 0 0,-1 0-1 0 0,1-1 0 0 0,23-9 1 0 0,-29 9 875 0 0,21-5-1476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135 127 9728 0 0,'0'0'446'0'0,"11"-10"164"0"0,-9 9-486 0 0,-1 0 1 0 0,1 0-1 0 0,-1-1 1 0 0,1 1-1 0 0,0 0 1 0 0,-1 0-1 0 0,1 1 1 0 0,0-1-1 0 0,0 0 1 0 0,0 1-1 0 0,0-1 1 0 0,0 1-1 0 0,0-1 1 0 0,0 1-1 0 0,-1 0 1 0 0,1 0-1 0 0,0 0 1 0 0,0 0-1 0 0,0 0 1 0 0,0 0-1 0 0,0 1 1 0 0,0-1-1 0 0,0 0 1 0 0,0 1-1 0 0,0 0 1 0 0,0-1-1 0 0,-1 1 1 0 0,1 0-1 0 0,0 0 1 0 0,0 0-1 0 0,-1 0 1 0 0,1 1-1 0 0,-1-1 1 0 0,1 0-1 0 0,-1 0 1 0 0,0 1-1 0 0,1-1 1 0 0,-1 1-1 0 0,0 0 1 0 0,0-1-1 0 0,0 1 1 0 0,0 0-1 0 0,0 0 1 0 0,0-1-1 0 0,-1 1 1 0 0,1 0-1 0 0,-1 0 1 0 0,1 0-1 0 0,0 3 1 0 0,-1 1 1 0 0,0-1 0 0 0,0 1 0 0 0,0-1 0 0 0,0 1 1 0 0,-1-1-1 0 0,0 1 0 0 0,0-1 0 0 0,0 1 0 0 0,-1-1 0 0 0,0 0 0 0 0,0 0 1 0 0,0 0-1 0 0,-1 0 0 0 0,0 0 0 0 0,-3 5 0 0 0,2-5 34 0 0,1 0 1 0 0,-2 0-1 0 0,1 0 0 0 0,0 0 1 0 0,-1-1-1 0 0,0 0 0 0 0,0 0 1 0 0,0 0-1 0 0,-1-1 0 0 0,1 0 0 0 0,-1 0 1 0 0,0 0-1 0 0,-6 2 0 0 0,7-4-110 0 0,0-1 1 0 0,0 1-1 0 0,0-1 0 0 0,0 0 0 0 0,-1 0 0 0 0,1-1 0 0 0,0 0 1 0 0,0 0-1 0 0,0 0 0 0 0,-7-3 0 0 0,-11-1-179 0 0,15 2 114 0 0,7 2 16 0 0,-1 1 0 0 0,1-1 0 0 0,0 1 0 0 0,-1-1 0 0 0,1 1 0 0 0,-1 0 0 0 0,1-1-1 0 0,-1 1 1 0 0,0 0 0 0 0,1 0 0 0 0,-2 0 0 0 0,2 0 252 0 0,-2 6-216 0 0,2-5-56 0 0,0 1 1 0 0,0-1 0 0 0,1 0-1 0 0,-1 0 1 0 0,1 1 0 0 0,-1-1-1 0 0,1 0 1 0 0,-1 1 0 0 0,1-1-1 0 0,0 0 1 0 0,0 1-1 0 0,0-1 1 0 0,0 1 0 0 0,0-1-1 0 0,0 0 1 0 0,0 1 0 0 0,0-1-1 0 0,0 1 1 0 0,1 1 0 0 0,0 0 15 0 0,0-1 0 0 0,0 1 0 0 0,0-1 0 0 0,0 1 0 0 0,1-1 0 0 0,-1 1 0 0 0,1-1 0 0 0,-1 0 0 0 0,1 0 1 0 0,0 0-1 0 0,0 0 0 0 0,0 0 0 0 0,0 0 0 0 0,0-1 0 0 0,4 3 0 0 0,-1-1-33 0 0,0 0 1 0 0,1 0-1 0 0,-1-1 1 0 0,1 0-1 0 0,-1 0 0 0 0,8 1 1 0 0,-9-3-14 0 0,-1 0 0 0 0,0 0-1 0 0,0 0 1 0 0,1 0 0 0 0,-1-1 0 0 0,0 1 0 0 0,0-1 0 0 0,0 0 0 0 0,5-1 0 0 0,26-13-908 0 0,-17 5 405 0 0,-1 0 0 0 0,1-2 1 0 0,-2 0-1 0 0,0-1 0 0 0,0 0 1 0 0,-1-1-1 0 0,18-24 1 0 0,17-34-856 0 0,-37 53 1159 0 0,40-78-329 0 0,-48 88 595 0 0,5-9 529 0 0,-8 18-489 0 0,-1-1-1 0 0,0 0 1 0 0,1 1 0 0 0,-1-1 0 0 0,0 1-1 0 0,1-1 1 0 0,-1 1 0 0 0,1-1 0 0 0,-1 1-1 0 0,1-1 1 0 0,-1 1 0 0 0,1-1 0 0 0,0 1-1 0 0,-1 0 1 0 0,1-1 0 0 0,-1 1 0 0 0,1 0-1 0 0,1-1 660 0 0,-2 7-170 0 0,-1 1 1 0 0,0-1-1 0 0,-2 8 1 0 0,-2 8-254 0 0,-4 44-101 0 0,-24 92 0 0 0,31-151-206 0 0,1-5-54 0 0,1-5 26 0 0,0-20-244 0 0,1 0 1 0 0,3-24 0 0 0,-2 38 228 0 0,0 1 0 0 0,0 0-1 0 0,1 0 1 0 0,0 0 0 0 0,1 0 0 0 0,-1 0 0 0 0,2 1 0 0 0,9-15-1 0 0,-13 20 44 0 0,1 0-1 0 0,-1-1 1 0 0,1 1-1 0 0,0 0 0 0 0,0 0 1 0 0,0 0-1 0 0,0 1 1 0 0,0-1-1 0 0,0 0 0 0 0,1 1 1 0 0,-1-1-1 0 0,0 1 1 0 0,1 0-1 0 0,-1 0 1 0 0,1 0-1 0 0,-1 0 0 0 0,1 0 1 0 0,0 1-1 0 0,-1-1 1 0 0,1 1-1 0 0,0 0 0 0 0,0-1 1 0 0,-1 1-1 0 0,1 0 1 0 0,0 1-1 0 0,0-1 0 0 0,-1 0 1 0 0,1 1-1 0 0,3 1 0 0 0,78 25-6580 0 0,-65-18 4661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8952 0 0,'0'-8'808'0'0,"7"-63"-544"0"0,-5 31-143 0 0,14-74 0 0 0,-9 68-1375 0 0,-7 43 1168 0 0,0 2 76 0 0,0 0 0 0 0,1 0-1 0 0,-1 0 1 0 0,0 0 0 0 0,0 0 0 0 0,1 0-1 0 0,-1 0 1 0 0,0 0 0 0 0,1 0-1 0 0,-1 0 1 0 0,1 0 0 0 0,-1 0 0 0 0,2-1-1 0 0,-1 0-54 0 0,-1-1 41 0 0,0 2-29 0 0,1 2-1 0 0,4 3 44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15408 0 0,'0'0'1687'0'0</inkml:trace>
  <inkml:trace contextRef="#ctx0" brushRef="#br0" timeOffset="1">211 307 17247 0 0,'0'0'2707'0'0,"13"-8"-1423"0"0,-11 6-1218 0 0,0 0-1 0 0,-1 1 1 0 0,1-1 0 0 0,-1 0-1 0 0,1 0 1 0 0,-1 0 0 0 0,0 0-1 0 0,0-1 1 0 0,0 1 0 0 0,0 0-1 0 0,0 0 1 0 0,-1-1 0 0 0,1 1-1 0 0,-1 0 1 0 0,1-1 0 0 0,-1 1-1 0 0,0-1 1 0 0,0 1-1 0 0,0-3 1 0 0,-1 1-47 0 0,0 0 1 0 0,0 1-1 0 0,0-1 0 0 0,0 0 1 0 0,-1 1-1 0 0,1-1 0 0 0,-1 1 0 0 0,0 0 1 0 0,0 0-1 0 0,0-1 0 0 0,0 1 1 0 0,-4-3-1 0 0,5 5-14 0 0,-1-1 0 0 0,1 1 0 0 0,-1 0 0 0 0,1 0 0 0 0,-1 0 0 0 0,0 0 0 0 0,0 0 0 0 0,1 0 0 0 0,-1 0 0 0 0,0 1 0 0 0,0-1 0 0 0,0 0 0 0 0,0 1 0 0 0,0 0 0 0 0,1-1 0 0 0,-1 1 0 0 0,0 0 0 0 0,0 0 0 0 0,0 0 0 0 0,0 0 0 0 0,0 1-1 0 0,0-1 1 0 0,0 0 0 0 0,-2 2 0 0 0,0-1-179 0 0,0 0 0 0 0,0 1-1 0 0,0 0 1 0 0,0 0 0 0 0,1 0-1 0 0,-1 0 1 0 0,1 0 0 0 0,-1 1-1 0 0,1 0 1 0 0,-4 4 0 0 0,4-5-367 0 0,0 1 75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7832 0 0,'0'0'356'0'0,"1"-2"-7"0"0,11-8 371 0 0,0 0 0 0 0,15-9 0 0 0,15-12 4547 0 0,-38 29-4825 0 0,0-1 1 0 0,0 0-1 0 0,0 1 1 0 0,6-3 0 0 0,5-2 1126 0 0,-14 6-985 0 0,0 2-419 0 0,1 6-193 0 0,1-1-1 0 0,-1 1 0 0 0,-1 0 1 0 0,1-1-1 0 0,-1 1 0 0 0,0 0 1 0 0,-1 13-1 0 0,-2 68-4045 0 0,1-51 2538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0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1006 229 6448 0 0,'0'0'498'0'0,"-1"1"-327"0"0,-4 5-108 0 0,-17 19 4378 0 0,22-25-4265 0 0,0 1 1 0 0,-1-1-1 0 0,1 0 1 0 0,-1 1-1 0 0,1-1 1 0 0,-1 0-1 0 0,1 1 0 0 0,-1-1 1 0 0,1 0-1 0 0,-1 0 1 0 0,0 0-1 0 0,1 1 1 0 0,-1-1-1 0 0,1 0 1 0 0,-1 0-1 0 0,0 0 0 0 0,1 0 1 0 0,-1 0-1 0 0,0 0 1 0 0,-12 0 2113 0 0,-3 0-1313 0 0,9-1-777 0 0,0 1 0 0 0,0 0-1 0 0,0 1 1 0 0,1-1 0 0 0,-12 3-1 0 0,-41 6 543 0 0,35-4-568 0 0,0-2-1 0 0,-1 0 1 0 0,1-2 0 0 0,-29-1 0 0 0,25 0 105 0 0,-53-6 316 0 0,-2 0-349 0 0,-70 2 199 0 0,125 3-373 0 0,-19 1 51 0 0,-49 5 208 0 0,90-5-299 0 0,3 0-22 0 0,0 0 0 0 0,0 0 0 0 0,1 1 0 0 0,-1-1 0 0 0,0 1 1 0 0,1 0-1 0 0,-1 0 0 0 0,0 0 0 0 0,-2 1 0 0 0,-16 3 87 0 0,16-2 31 0 0,4-3-138 0 0,1 1 0 0 0,-1-1 0 0 0,0 0 0 0 0,1 1 0 0 0,-1-1 0 0 0,0 0 0 0 0,1 1 0 0 0,-1-1 0 0 0,0 0 0 0 0,1 0 0 0 0,-1 0 0 0 0,0 0 0 0 0,0 1 0 0 0,1-1 0 0 0,-1 0 0 0 0,0 0 0 0 0,-1-1 0 0 0,2 1 13 0 0,-1-1 0 0 0,1 0 0 0 0,-1 1 0 0 0,1-1 0 0 0,0 0 0 0 0,-1 1 0 0 0,1-1 0 0 0,0 0 0 0 0,-1 0 0 0 0,1 1-1 0 0,0-1 1 0 0,0 0 0 0 0,0 0 0 0 0,0 0 0 0 0,0 1 0 0 0,-1-1 0 0 0,1 0 0 0 0,1 0 0 0 0,-1 0 0 0 0,0 1 0 0 0,0-1 0 0 0,0 0 0 0 0,1-1 0 0 0,8-17-15 0 0,-7 15 17 0 0,6-12-4 0 0,-3 7-12 0 0,0-1 0 0 0,0 1 1 0 0,1 0-1 0 0,7-9 0 0 0,7-6 0 0 0,-8 10 11 0 0,23-22 0 0 0,48-40 0 0 0,-48 44 0 0 0,-83 86 64 0 0,16-19-110 0 0,-164 191 4 0 0,190-217 42 0 0,-1-1 1 0 0,2 1-1 0 0,-1 0 0 0 0,-7 18 0 0 0,12-23-1 0 0,0 0 1 0 0,-1 1-1 0 0,1-1 0 0 0,1 1 0 0 0,-1-1 0 0 0,1 1 0 0 0,0 0 1 0 0,0-1-1 0 0,0 1 0 0 0,1-1 0 0 0,-1 1 0 0 0,1 0 0 0 0,2 5 1 0 0,0-4-4 0 0,0 0-1 0 0,0-1 1 0 0,0 1 0 0 0,1-1 0 0 0,0 0 0 0 0,0 0 0 0 0,0 0 0 0 0,1-1 0 0 0,-1 1 0 0 0,9 4 0 0 0,14 17-5 0 0,-18-18-70 0 0,-1 0 0 0 0,1-1-1 0 0,0 0 1 0 0,1-1-1 0 0,0 0 1 0 0,0 0 0 0 0,17 6-1 0 0,4 0-464 0 0,46 11-1 0 0,-35-14-372 0 0,2-7-10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8896 0 0,'0'0'2369'0'0,"4"12"-341"0"0,0-1-1685 0 0,0 1 1 0 0,-1 0 0 0 0,0 0-1 0 0,2 22 1 0 0,1 7 1 0 0,18 134 1763 0 0,-21-145-2197 0 0,1 0 89 0 0,2 41 0 0 0,-4-61 43 0 0,1 12-1009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4144 0 0,'0'0'600'0'0,"7"-5"2193"0"0,-3 2-2220 0 0,0 0 1 0 0,0 1-1 0 0,1 0 1 0 0,-1-1-1 0 0,1 2 0 0 0,-1-1 1 0 0,1 0-1 0 0,8-1 0 0 0,9-3 344 0 0,-8 2-573 0 0,-1 0-1 0 0,1 2 1 0 0,0-1-1 0 0,0 2 1 0 0,0 0 0 0 0,0 0-1 0 0,0 1 1 0 0,1 1-1 0 0,-1 1 1 0 0,0 0-1 0 0,-1 0 1 0 0,1 2-1 0 0,0 0 1 0 0,24 10-1 0 0,-33-11-297 0 0,0 0 0 0 0,1 0 0 0 0,-2 0 0 0 0,1 1-1 0 0,0 0 1 0 0,-1 0 0 0 0,1 0 0 0 0,-1 0 0 0 0,0 1-1 0 0,-1 0 1 0 0,1 0 0 0 0,-1 0 0 0 0,0 0-1 0 0,0 0 1 0 0,4 11 0 0 0,-5-9 13 0 0,0 0-1 0 0,0 0 1 0 0,0 1 0 0 0,-1-1 0 0 0,0 0-1 0 0,-1 1 1 0 0,0-1 0 0 0,0 1 0 0 0,0-1-1 0 0,-1 1 1 0 0,0-1 0 0 0,-3 11-1 0 0,-3 4 170 0 0,-1 0-1 0 0,-1-1 1 0 0,-17 31-1 0 0,-43 56 57 0 0,65-102-294 0 0,-9 13-34 0 0,-1-1 0 0 0,-1-1 0 0 0,-1 0-1 0 0,0-1 1 0 0,-30 22 0 0 0,37-30 20 0 0,8-6-20 0 0,0-1 0 0 0,0 0 0 0 0,0 0 0 0 0,0 0 0 0 0,0 0-1 0 0,-1 0 1 0 0,1 0 0 0 0,0 0 0 0 0,-1 0 0 0 0,1 0 0 0 0,-3 0 0 0 0,13 1-1005 0 0,-8-1 906 0 0,0-1-1 0 0,0 1 1 0 0,0-1 0 0 0,1 0 0 0 0,-1 0 0 0 0,0 0-1 0 0,0 1 1 0 0,0-1 0 0 0,0 0 0 0 0,0-1 0 0 0,1 1-1 0 0,1 0 1 0 0,10-4-1487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13824 0 0,'0'0'1638'0'0,"3"-8"63"0"0,0 2-1328 0 0,0-1 0 0 0,0 0-1 0 0,-1 0 1 0 0,0 0 0 0 0,2-11-1 0 0,0-9-376 0 0,-1 10-58 0 0,2-33-1 0 0,-5 8-2577 0 0,0 26 1618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6:4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3680 0 0,'-8'11'328'0'0,"5"1"-264"0"0,3 4-64 0 0,0 3 0 0 0,0-3 1784 0 0,3 4 336 0 0,2-1 72 0 0,0 1 16 0 0,0 4-1728 0 0,-2-1-352 0 0,1 2-64 0 0,-1-2-64 0 0,0 0 0 0 0,1 0 0 0 0,-1-7 0 0 0,2 5-3488 0 0,-3-2-688 0 0</inkml:trace>
  <inkml:trace contextRef="#ctx0" brushRef="#br0" timeOffset="1">0 153 11288 0 0,'0'0'1224'0'0,"12"-7"-1136"0"0,-6 3-8 0 0,5 1 0 0 0,-4-2 0 0 0,4 1 16 0 0,-4 0 8 0 0,6 4 0 0 0,-3 0 0 0 0,2 4-864 0 0,-2-4-168 0 0,15 4-40 0 0,-8 1-8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4608 0 0,'0'0'9537'0'0,"1"-6"-8754"0"0,23-61 73 0 0,-20 58-956 0 0,-1 0 1 0 0,2-14 0 0 0,1 0 233 0 0,11-53 941 0 0,1 8-797 0 0,-17 50 104 0 0,12 36-434 0 0,29 81 52 0 0,-25-58 3 0 0,-9-24 41 0 0,-1 1 1 0 0,5 19-1 0 0,-11-32-44 0 0,1-1 0 0 0,-1 0 0 0 0,1 1 0 0 0,0-1 0 0 0,1 0 0 0 0,2 4 0 0 0,7 13 0 0 0,-12-20 1 0 0,0-1-1 0 0,0 0 0 0 0,0 0 0 0 0,0 0 0 0 0,0 1 0 0 0,0-1 0 0 0,0 0 1 0 0,0 0-1 0 0,0 0 0 0 0,0 0 0 0 0,0 1 0 0 0,0-1 0 0 0,0 0 0 0 0,0 0 1 0 0,1 0-1 0 0,-1 0 0 0 0,0 0 0 0 0,0 1 0 0 0,0-1 0 0 0,0 0 0 0 0,0 0 0 0 0,0 0 1 0 0,0 0-1 0 0,1 0 0 0 0,-1 0 0 0 0,0 0 0 0 0,0 1 0 0 0,0-1 0 0 0,0 0 1 0 0,0 0-1 0 0,1 0 0 0 0,-1 0 0 0 0,0 0 0 0 0,0 0 0 0 0,0 0 0 0 0,0 0 1 0 0,1 0-1 0 0,-1 0 0 0 0,0 0 0 0 0,0 0 0 0 0,0 0 0 0 0,0 0 0 0 0,1 0 0 0 0,-1 0 1 0 0,0 0-1 0 0,0 0 0 0 0,0 0 0 0 0,0 0 0 0 0,1 0 0 0 0,-1 0 0 0 0,0 0 1 0 0,0 0-1 0 0,0 0 0 0 0,0-1 0 0 0,0 1 0 0 0,1 0 0 0 0,-1 0 0 0 0,0 0 1 0 0,0 0-1 0 0,0 0 0 0 0,0-1 0 0 0,3-5 59 0 0,2-8 314 0 0,-1 0-1 0 0,0 0 0 0 0,-1-1 1 0 0,-1 0-1 0 0,1-16 0 0 0,5-29-395 0 0,-7 40-1634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11976 0 0,'0'0'2232'0'0,"-4"7"-1720"0"0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10136 0 0,'-10'7'319'0'0,"7"-5"-233"0"0,1-1 0 0 0,-1 1 0 0 0,1-1 0 0 0,-1 1 0 0 0,0-1 0 0 0,0 0 1 0 0,-4 2-1 0 0,-2-1-59 0 0,1 1 1 0 0,-1 1 0 0 0,1-1-1 0 0,-9 7 1 0 0,3-3 352 0 0,2 0 245 0 0,1 0 0 0 0,0 1 0 0 0,1 0 0 0 0,-12 13 0 0 0,2-3 1670 0 0,19-17-2178 0 0,0-1-1 0 0,1 1 0 0 0,-1 0 1 0 0,1 0-1 0 0,-1 0 1 0 0,1 0-1 0 0,-1-1 0 0 0,1 1 1 0 0,-1 0-1 0 0,1 0 1 0 0,0 0-1 0 0,0 0 0 0 0,-1 0 1 0 0,1 0-1 0 0,0 0 1 0 0,0 0-1 0 0,0 0 0 0 0,0 0 1 0 0,0 0-1 0 0,0 0 1 0 0,1 2-1 0 0,6 22-532 0 0,-4-17 612 0 0,2 9-339 0 0,-3-12 289 0 0,0 0 0 0 0,0 0 0 0 0,0 1 0 0 0,-1-1 0 0 0,0 0 1 0 0,0 1-1 0 0,-1-1 0 0 0,1 1 0 0 0,-1-1 0 0 0,-1 0 0 0 0,1 1 0 0 0,-1-1 0 0 0,1 1 0 0 0,-3 6 0 0 0,-2-1-146 0 0,0-1 0 0 0,-1 0 0 0 0,0 0 0 0 0,-1-1 0 0 0,0 1 0 0 0,0-2 0 0 0,-1 1 0 0 0,0-1 0 0 0,-1 0 0 0 0,-11 9 0 0 0,16-15-175 0 0,0 1 0 0 0,0-1 0 0 0,0 0 0 0 0,-8 3-1 0 0,11-5-332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34 11976 0 0,'-10'7'105'0'0,"-4"3"260"0"0,1 0 0 0 0,-14 14 0 0 0,9-5-261 0 0,-1 0 508 0 0,1 1 0 0 0,-28 40 0 0 0,11 0 1791 0 0,31-52-2114 0 0,1 0 0 0 0,-1 1-1 0 0,1 0 1 0 0,1 0 0 0 0,-3 13-1 0 0,5-20-281 0 0,0 0-1 0 0,-1 0 0 0 0,1 0 0 0 0,0 0 1 0 0,0 0-1 0 0,0 0 0 0 0,0 0 0 0 0,1 0 1 0 0,-1-1-1 0 0,0 1 0 0 0,1 0 0 0 0,0 0 0 0 0,-1 0 1 0 0,1 0-1 0 0,0-1 0 0 0,0 1 0 0 0,0 0 1 0 0,0-1-1 0 0,0 1 0 0 0,0 0 0 0 0,0-1 1 0 0,1 0-1 0 0,-1 1 0 0 0,0-1 0 0 0,1 0 1 0 0,-1 0-1 0 0,1 1 0 0 0,0-1 0 0 0,1 1 0 0 0,0-1-6 0 0,0-1-1 0 0,0 1 0 0 0,0 0 0 0 0,0-1 0 0 0,0 1 0 0 0,0-1 1 0 0,0 0-1 0 0,0 0 0 0 0,0 0 0 0 0,0 0 0 0 0,1-1 0 0 0,-1 1 1 0 0,0-1-1 0 0,0 0 0 0 0,-1 0 0 0 0,1 0 0 0 0,3-1 0 0 0,25-14-1399 0 0,0-1-1 0 0,38-29 0 0 0,-40 23-132 0 0</inkml:trace>
  <inkml:trace contextRef="#ctx0" brushRef="#br0" timeOffset="1">389 144 10136 0 0,'-1'8'490'0'0,"0"4"-323"0"0,0 0-1 0 0,1 0 0 0 0,1-1 1 0 0,0 1-1 0 0,4 22 0 0 0,-2-17 614 0 0,1 29 0 0 0,-4-27-13 0 0,-1 9 22 0 0,2-25 446 0 0,0-13 1093 0 0,4-31-1792 0 0,15-54 0 0 0,-11 57-488 0 0,-5 21-48 0 0,1 0 0 0 0,1 0 0 0 0,11-22 0 0 0,-12 29 0 0 0,1 0 0 0 0,0 0 0 0 0,0 1 0 0 0,1-1 0 0 0,0 2 0 0 0,11-11 0 0 0,-17 18-43 0 0,0 0-1 0 0,0 0 0 0 0,1 1 0 0 0,-1-1 0 0 0,0 0 0 0 0,0 1 0 0 0,1-1 0 0 0,-1 1 0 0 0,0 0 0 0 0,1-1 0 0 0,-1 1 1 0 0,0 0-1 0 0,1 0 0 0 0,-1 0 0 0 0,0 0 0 0 0,1 0 0 0 0,-1 0 0 0 0,0 0 0 0 0,1 0 0 0 0,-1 1 0 0 0,0-1 0 0 0,1 1 1 0 0,1 0-1 0 0,10 6-5313 0 0,-6 0-256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84 11976 0 0,'0'0'266'0'0,"1"1"44"0"0,2 2-189 0 0,-1-1 0 0 0,1 0 0 0 0,0 0 0 0 0,0 0 0 0 0,0 0 0 0 0,7 3 1 0 0,-6-5 141 0 0,0 0 0 0 0,1 0 1 0 0,-1 0-1 0 0,1 0 0 0 0,-1-1 1 0 0,0 1-1 0 0,1-1 0 0 0,-1 0 1 0 0,0-1-1 0 0,1 1 0 0 0,-1-1 1 0 0,0 0-1 0 0,0 0 0 0 0,0 0 1 0 0,5-4-1 0 0,-6 3-196 0 0,0 1 0 0 0,0 0 0 0 0,-1-1 0 0 0,1 1 0 0 0,-1-1 0 0 0,1 0-1 0 0,-1 0 1 0 0,0 0 0 0 0,0 0 0 0 0,-1 0 0 0 0,1 0 0 0 0,-1 0 0 0 0,1-1 0 0 0,-1 1 0 0 0,0-1 0 0 0,0 1 0 0 0,-1-1 0 0 0,1 1 0 0 0,0-6-1 0 0,-1 9-64 0 0,0-1-1 0 0,0 0 0 0 0,-1 1 0 0 0,1-1 0 0 0,0 1 1 0 0,0-1-1 0 0,0 0 0 0 0,0 1 0 0 0,0-1 1 0 0,-1 1-1 0 0,1-1 0 0 0,0 1 0 0 0,-1-1 0 0 0,1 1 1 0 0,0-1-1 0 0,-1 1 0 0 0,1-1 0 0 0,0 1 0 0 0,-1-1 1 0 0,1 1-1 0 0,-1 0 0 0 0,1-1 0 0 0,-1 1 0 0 0,0-1 1 0 0,0 1 10 0 0,-1-1 1 0 0,1 1-1 0 0,-1-1 1 0 0,1 1-1 0 0,-1-1 1 0 0,1 1-1 0 0,-1 0 1 0 0,1 0-1 0 0,-4 0 1 0 0,2 0 8 0 0,0 0 1 0 0,0 1-1 0 0,0-1 1 0 0,0 1-1 0 0,0 0 1 0 0,0 0-1 0 0,0 0 1 0 0,0 0 0 0 0,-4 3-1 0 0,-9 7-1 0 0,1 2 0 0 0,0 0 0 0 0,-16 19 0 0 0,25-25-19 0 0,0 1-1 0 0,0 1 1 0 0,0-1-1 0 0,1 1 1 0 0,1-1 0 0 0,0 1-1 0 0,0 1 1 0 0,-4 12-1 0 0,7-18 0 0 0,0 1 0 0 0,1-1 0 0 0,-1 0 0 0 0,1 1 0 0 0,0-1 0 0 0,0 0 0 0 0,1 1 0 0 0,-1-1 0 0 0,1 0 0 0 0,0 0 0 0 0,0 1 0 0 0,2 4 0 0 0,-2-6 0 0 0,0-1 0 0 0,0 0 0 0 0,0 0 0 0 0,0 0 0 0 0,1 0 0 0 0,-1 0 0 0 0,1 0 0 0 0,-1 0 0 0 0,1 0 0 0 0,0 0 0 0 0,0-1 0 0 0,0 1 0 0 0,0-1 0 0 0,0 1 0 0 0,0-1 0 0 0,0 0 0 0 0,0 0 0 0 0,1 0 0 0 0,-1 0 0 0 0,0 0 0 0 0,1 0 0 0 0,3 0 0 0 0,6 0 82 0 0,0-1-1 0 0,1-1 0 0 0,-1 0 0 0 0,0 0 0 0 0,-1-2 0 0 0,17-4 0 0 0,32-4-578 0 0,-39 8-460 0 0,-3 2-61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5064 0 0,'0'0'232'0'0,"-1"1"-14"0"0,0 4 24 0 0,0 0 0 0 0,1-1 0 0 0,-1 1 0 0 0,1-1 0 0 0,1 8 0 0 0,-2 15 2338 0 0,-18 117 3862 0 0,-2 23-5208 0 0,9-45-582 0 0,-1 7-2869 0 0,12-118 941 0 0,1-9-17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11520 0 0,'0'0'1040'0'0,"10"-3"-642"0"0,-6 0 236 0 0,1 0 0 0 0,0 0 0 0 0,1 1 0 0 0,-1-1 0 0 0,0 1 0 0 0,1 0 0 0 0,0 1 0 0 0,-1-1-1 0 0,1 1 1 0 0,7 0 0 0 0,1 0-542 0 0,1 1-1 0 0,27 3 1 0 0,24 2-1940 0 0,-42-4-176 0 0,-18-1 1057 0 0,1 0 1 0 0,-1 1 0 0 0,10 2 0 0 0,58 11-439 0 0,-64-12 1758 0 0,0 0 0 0 0,1 1 0 0 0,14 6 0 0 0,-20-7 39 0 0,0-1 0 0 0,0 1 0 0 0,1-1 0 0 0,-1-1 1 0 0,0 1-1 0 0,1-1 0 0 0,-1 0 0 0 0,1 0 1 0 0,-1-1-1 0 0,1 0 0 0 0,-1 1 0 0 0,0-2 0 0 0,0 1 1 0 0,1-1-1 0 0,-1 0 0 0 0,0 0 0 0 0,9-5 0 0 0,-13 6-392 0 0,0 1-1 0 0,-1 0 0 0 0,1-1 1 0 0,0 0-1 0 0,-1 1 0 0 0,1-1 1 0 0,0 1-1 0 0,-1-1 0 0 0,1 0 0 0 0,-1 1 1 0 0,1-1-1 0 0,-1 0 0 0 0,1 1 1 0 0,-1-1-1 0 0,0 0 0 0 0,1 0 1 0 0,-1 0-1 0 0,0 1 0 0 0,0-1 1 0 0,1 0-1 0 0,-1 0 0 0 0,0 0 0 0 0,0 0 1 0 0,0 1-1 0 0,0-1 0 0 0,0 0 1 0 0,0 0-1 0 0,0 0 0 0 0,-1 0 1 0 0,1 1-1 0 0,0-1 0 0 0,0 0 1 0 0,-1 0-1 0 0,1 0 0 0 0,0 1 0 0 0,-1-1 1 0 0,1 0-1 0 0,-1 0 0 0 0,1 1 1 0 0,-1-1-1 0 0,1 0 0 0 0,-1 1 1 0 0,1-1-1 0 0,-1 1 0 0 0,0-1 1 0 0,1 1-1 0 0,-1-1 0 0 0,0 1 0 0 0,-1-1 1 0 0,0 0-264 0 0,-1 0 0 0 0,0 1 0 0 0,0-1 1 0 0,0 1-1 0 0,0 0 0 0 0,0 0 0 0 0,-1 0 0 0 0,1 0 1 0 0,0 0-1 0 0,0 1 0 0 0,0 0 0 0 0,1-1 0 0 0,-1 1 1 0 0,0 0-1 0 0,-5 3 0 0 0,1-1-224 0 0,0 1 0 0 0,0 0 0 0 0,1 0 0 0 0,0 0 0 0 0,-9 8 0 0 0,-6 8-248 0 0,1 1 1 0 0,-28 37-1 0 0,39-45 1504 0 0,1-1 0 0 0,1 1 1 0 0,0 0-1 0 0,0 1 0 0 0,2-1 0 0 0,-9 29 0 0 0,13-37-519 0 0,-1 1-1 0 0,1-1 1 0 0,0 0-1 0 0,1 1 1 0 0,0 0-1 0 0,0-1 1 0 0,0 1-1 0 0,0-1 1 0 0,1 1-1 0 0,0-1 1 0 0,0 1 0 0 0,0-1-1 0 0,1 0 1 0 0,3 8-1 0 0,-4-11-211 0 0,0-1 0 0 0,1 1 0 0 0,-1-1 0 0 0,0 0 0 0 0,1 0 0 0 0,-1 0 0 0 0,1 0 1 0 0,-1 0-1 0 0,1 0 0 0 0,0 0 0 0 0,-1-1 0 0 0,1 1 0 0 0,0 0 0 0 0,0-1 0 0 0,0 1 0 0 0,1-1 0 0 0,32 4 144 0 0,-32-4-187 0 0,8 1-440 0 0,-1-2 0 0 0,18-1 0 0 0,-2-2-6247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47 504 10136 0 0,'0'0'230'0'0,"-1"2"30"0"0,-26 43 451 0 0,13-21 4711 0 0,10-18-2459 0 0,4-13-1830 0 0,7-21-825 0 0,15-40 0 0 0,-8 26 135 0 0,41-114 1066 0 0,-33 98-1478 0 0,2 1-1 0 0,45-76 0 0 0,-67 129-28 0 0,1-1 0 0 0,0 1 1 0 0,0 0-1 0 0,0 0 0 0 0,4-5 0 0 0,-7 9-2 0 0,0 0 0 0 0,0 0 0 0 0,0 0 0 0 0,1 0 0 0 0,-1-1 0 0 0,0 1 0 0 0,0 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0 0 0 0,0 1 0 0 0,0-1 0 0 0,0 0 0 0 0,0 0 0 0 0,0 0 0 0 0,1 0 0 0 0,-1 0 0 0 0,0 0 0 0 0,0 0 0 0 0,0 0 0 0 0,0 0 0 0 0,0 1 0 0 0,0-1 0 0 0,0 0 0 0 0,0 0 0 0 0,0 0 0 0 0,0 0 0 0 0,1 0 0 0 0,-1 1 0 0 0,0-1 0 0 0,0 0 0 0 0,0 0 0 0 0,0 0 0 0 0,0 0 0 0 0,0 1 0 0 0,0 8 0 0 0,0-9 0 0 0,-2 34 0 0 0,-2 0 0 0 0,-1-1 0 0 0,-11 39 0 0 0,12-54 0 0 0,-6 22 12 0 0,4-19 11 0 0,1 1 1 0 0,1 0-1 0 0,1 0 0 0 0,0 34 0 0 0,2-56-21 0 0,1 0 0 0 0,0 1 0 0 0,0-1 0 0 0,0 0 0 0 0,0 0 0 0 0,0 0 0 0 0,0 0 0 0 0,0 1 0 0 0,0-1 0 0 0,0 0-1 0 0,0 0 1 0 0,0 0 0 0 0,0 0 0 0 0,0 0 0 0 0,1 1 0 0 0,-1-1 0 0 0,0 0 0 0 0,0 0 0 0 0,0 0 0 0 0,0 0 0 0 0,0 0 0 0 0,0 0-1 0 0,0 1 1 0 0,0-1 0 0 0,0 0 0 0 0,0 0 0 0 0,1 0 0 0 0,-1 0 0 0 0,0 0 0 0 0,0 0 0 0 0,0 0 0 0 0,0 0 0 0 0,0 0 0 0 0,0 0 0 0 0,1 1-1 0 0,-1-1 1 0 0,0 0 0 0 0,0 0 0 0 0,0 0 0 0 0,0 0 0 0 0,1 0 0 0 0,6-4 54 0 0,4-6 28 0 0,-11 10-79 0 0,16-19 189 0 0,24-37 1 0 0,1-3-26 0 0,-36 54-144 0 0,4-7-147 0 0,0 2 1 0 0,1-1-1 0 0,0 1 0 0 0,20-15 0 0 0,-29 24 117 0 0,0 0 0 0 0,0 1 1 0 0,1-1-1 0 0,-1 1 0 0 0,0-1 0 0 0,0 1 0 0 0,0-1 0 0 0,1 1 0 0 0,-1 0 0 0 0,0 0 0 0 0,1-1 1 0 0,-1 1-1 0 0,0 0 0 0 0,0 0 0 0 0,1 0 0 0 0,-1 1 0 0 0,0-1 0 0 0,1 0 0 0 0,-1 0 0 0 0,0 1 0 0 0,0-1 1 0 0,1 0-1 0 0,-1 1 0 0 0,0 0 0 0 0,0-1 0 0 0,0 1 0 0 0,0-1 0 0 0,0 1 0 0 0,0 0 0 0 0,0 0 1 0 0,0 0-1 0 0,0 0 0 0 0,0 0 0 0 0,0 0 0 0 0,0 0 0 0 0,-1 0 0 0 0,2 1 0 0 0,1 3-2 0 0,0-1-1 0 0,-1 1 0 0 0,1 0 0 0 0,-1 0 1 0 0,0 1-1 0 0,-1-1 0 0 0,3 8 0 0 0,-3 1 8 0 0,0 0 0 0 0,-1 0 0 0 0,0 0 0 0 0,-4 24 0 0 0,1-12 0 0 0,-1 5 18 0 0,-11 39 0 0 0,-2 23-198 0 0,16-91-54 0 0,2 20-3496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62 179 11976 0 0,'0'0'576'0'0,"1"-1"-251"0"0,3-3-75 0 0,0 2 0 0 0,0-1 0 0 0,0 0 1 0 0,0 1-1 0 0,0 0 0 0 0,1 0 0 0 0,-1 0 0 0 0,1 0 0 0 0,-1 1 0 0 0,1 0 1 0 0,0 0-1 0 0,8-1 0 0 0,2 1 801 0 0,-11 1-1022 0 0,-1-1-1 0 0,1 1 1 0 0,0 0-1 0 0,-1 0 1 0 0,6 1-1 0 0,-4 0 184 0 0,0 1 0 0 0,0-1 0 0 0,0 1 0 0 0,0-1 0 0 0,-1 1 0 0 0,1 1 0 0 0,8 4-1 0 0,-12-6-96 0 0,1 1 0 0 0,0-1 0 0 0,0 1-1 0 0,-1 0 1 0 0,1-1 0 0 0,-1 1-1 0 0,1 0 1 0 0,-1 0 0 0 0,0 0 0 0 0,0 0-1 0 0,0 0 1 0 0,0 0 0 0 0,0 1-1 0 0,0-1 1 0 0,0 0 0 0 0,-1 0 0 0 0,1 1-1 0 0,-1-1 1 0 0,0 0 0 0 0,0 4-1 0 0,1-4-62 0 0,-1 0 0 0 0,0 0 0 0 0,0 0 0 0 0,0 0 0 0 0,-1 0 0 0 0,1 0 0 0 0,0 0 0 0 0,-1 0 0 0 0,0 0 0 0 0,1 0 0 0 0,-1 0 0 0 0,0 0 0 0 0,0 0 0 0 0,0-1 0 0 0,0 1 0 0 0,0 0 0 0 0,0-1 0 0 0,0 1 0 0 0,-1-1 0 0 0,1 1 0 0 0,-1-1 0 0 0,1 0 0 0 0,-1 1 0 0 0,0-1 0 0 0,1 0 0 0 0,-1 0 0 0 0,-2 1 0 0 0,-9 8 463 0 0,12-8-505 0 0,-1-1 0 0 0,1 1 1 0 0,-1-1-1 0 0,0 0 1 0 0,1 1-1 0 0,-1-1 0 0 0,0 0 1 0 0,-4 1-1 0 0,-99 42-10 0 0,97-40 0 0 0,0-1 0 0 0,1 2 0 0 0,-10 6 0 0 0,14-9 0 0 0,0 0 0 0 0,0 0 0 0 0,1 0 0 0 0,-1 1 0 0 0,1-1 0 0 0,0 1 0 0 0,0 0 0 0 0,0 0 0 0 0,0-1 0 0 0,0 1 0 0 0,-1 4 0 0 0,2-5 0 0 0,0 0 0 0 0,0 0 0 0 0,1 0 0 0 0,-1-1 0 0 0,1 1 0 0 0,-1 0 0 0 0,1 0 0 0 0,0 0 0 0 0,0 0 0 0 0,0 0 0 0 0,0 0 0 0 0,0 0 0 0 0,0 0 0 0 0,1 0 0 0 0,-1 0 0 0 0,1 0 0 0 0,-1 0 0 0 0,1 0 0 0 0,0 0 0 0 0,-1-1 0 0 0,1 1 0 0 0,0 0 0 0 0,0 0 0 0 0,1-1 0 0 0,-1 1 0 0 0,1 1 0 0 0,1-1 0 0 0,-1 0 0 0 0,0 1 0 0 0,1-2 0 0 0,-1 1 0 0 0,1 0 0 0 0,0 0 0 0 0,-1-1 0 0 0,1 1 0 0 0,0-1 0 0 0,0 0 0 0 0,0 0 0 0 0,0 0 0 0 0,0 0 0 0 0,0-1 0 0 0,0 1 0 0 0,7-1 0 0 0,1 0 0 0 0,1 0 0 0 0,0-2 0 0 0,13-2 0 0 0,-17 3 0 0 0,1-1-83 0 0,-1 0 1 0 0,1-1-1 0 0,-1 0 0 0 0,1 0 0 0 0,-1-1 0 0 0,0 0 0 0 0,0 0 0 0 0,-1-1 1 0 0,1 0-1 0 0,11-11 0 0 0,-4 1-692 0 0,0-1 0 0 0,0 0 0 0 0,14-23-1 0 0,-9 13-846 0 0,-9 12 483 0 0,-1 0 0 0 0,13-24 0 0 0,-13 14 761 0 0,0 0 1 0 0,8-30 0 0 0,-11 32 453 0 0,13-24 0 0 0,-3 5 1156 0 0,-14 30-728 0 0,-1 9 831 0 0,0 8-504 0 0,-1-3-862 0 0,2 13 199 0 0,0 0-1 0 0,-1 1 0 0 0,-1-1 0 0 0,0 0 0 0 0,-3 29 0 0 0,-17 81 992 0 0,16-110-1257 0 0,-31 137 98 0 0,29-132 0 0 0,5-11 0 0 0,0-9-9 0 0,0 1-1 0 0,0-1 1 0 0,-1 1-1 0 0,1-1 1 0 0,0 1-1 0 0,0-1 1 0 0,-1 1-1 0 0,1-1 1 0 0,-1 1-1 0 0,1-1 1 0 0,-1 0-1 0 0,1 1 1 0 0,-3 1-1 0 0,3-2-686 0 0,-3-17-2290 0 0,0 2 2103 0 0,1-1 0 0 0,0 1 1 0 0,1-1-1 0 0,1 0 0 0 0,0 0 1 0 0,1 1-1 0 0,1-1 0 0 0,6-25 1 0 0,-5 31 1640 0 0,0 0-1 0 0,0 0 1 0 0,1 0 0 0 0,1 1 0 0 0,-1-1 0 0 0,1 1 0 0 0,1 0 0 0 0,-1 1 0 0 0,1-1-1 0 0,1 1 1 0 0,9-8 0 0 0,7-10-134 0 0,13-9-631 0 0,-26 26 7 0 0,0 1 0 0 0,0 1 0 0 0,22-12 0 0 0,-31 18 0 0 0,0 0 0 0 0,-1 0 0 0 0,1 0 0 0 0,0 0 0 0 0,0 0 0 0 0,-1 0 0 0 0,1 0 0 0 0,0 1 0 0 0,-1-1 0 0 0,1 0 0 0 0,-1 0 0 0 0,1 0 0 0 0,0 1 0 0 0,-1-1 0 0 0,1 0 0 0 0,-1 1 0 0 0,1-1 0 0 0,0 1 0 0 0,-1-1 0 0 0,1 1 0 0 0,-1-1 0 0 0,1 1 0 0 0,-1-1 0 0 0,0 1 0 0 0,1-1 0 0 0,-1 1 0 0 0,0-1 0 0 0,1 1 0 0 0,-1 0 0 0 0,1 0 0 0 0,-1 0 0 0 0,3 5-1 0 0,0 1 0 0 0,-1 0 0 0 0,0-1 0 0 0,0 1 0 0 0,0 0-1 0 0,1 10 1 0 0,0 46 53 0 0,-2-22 347 0 0,0 23 619 0 0,-2-46-408 0 0,2 0 0 0 0,-1 1 1 0 0,2-1-1 0 0,6 29 0 0 0,-8-47-547 0 0,0 1-1 0 0,0 0 0 0 0,1 0 1 0 0,-1-1-1 0 0,0 1 1 0 0,0 0-1 0 0,0 0 0 0 0,1-1 1 0 0,-1 1-1 0 0,0 0 0 0 0,1-1 1 0 0,-1 1-1 0 0,1-1 1 0 0,-1 1-1 0 0,1 0 0 0 0,-1-1 1 0 0,1 1-1 0 0,-1-1 0 0 0,1 1 1 0 0,0-1-1 0 0,0 1 1 0 0,0-1-49 0 0,0 0 0 0 0,0-1 1 0 0,0 1-1 0 0,0 0 1 0 0,0-1-1 0 0,0 1 1 0 0,0-1-1 0 0,-1 1 0 0 0,1-1 1 0 0,0 1-1 0 0,0-1 1 0 0,0 1-1 0 0,0-1 1 0 0,-1 0-1 0 0,1 0 0 0 0,0 1 1 0 0,0-2-1 0 0,4-3-14 0 0,4-5 0 0 0,18-13 0 0 0,-24 21 0 0 0,0 0 0 0 0,-1 0 0 0 0,1 1 0 0 0,0-1 0 0 0,0 1 0 0 0,0-1 0 0 0,0 1 0 0 0,0 0 0 0 0,0 0 0 0 0,1 1 0 0 0,-1-1 0 0 0,4 0 0 0 0,-5 1 0 0 0,-1 0 0 0 0,0 0 0 0 0,0 1 0 0 0,0-1 0 0 0,0 0 0 0 0,0 0 0 0 0,1 1 0 0 0,-1-1 0 0 0,0 1 0 0 0,0-1 0 0 0,0 1 0 0 0,0-1 0 0 0,0 1 0 0 0,0 0 0 0 0,0-1 0 0 0,-1 1 0 0 0,1 0 0 0 0,0 0 0 0 0,0-1 0 0 0,1 3 0 0 0,-1-1 0 0 0,1 1 0 0 0,-1-1 0 0 0,0 1 0 0 0,0 0 0 0 0,0-1 0 0 0,0 1 0 0 0,0 0 0 0 0,0 3 0 0 0,0 4 0 0 0,0-1 0 0 0,0 1 0 0 0,-1-1 0 0 0,-2 13 0 0 0,-5 30-166 0 0,4-36-1649 0 0,0 0 0 0 0,-12 29 1 0 0,5-20-231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11976 0 0,'0'0'1082'0'0,"8"-3"-868"0"0,17-5 855 0 0,0 0 0 0 0,29-16 0 0 0,-43 20-737 0 0,0 0-1 0 0,0 0 1 0 0,0 1-1 0 0,0 1 1 0 0,0 0-1 0 0,0 0 1 0 0,1 1-1 0 0,16 1 0 0 0,-12 1-803 0 0,0 0 0 0 0,1 1 0 0 0,-1 2 0 0 0,-1-1 0 0 0,22 9 0 0 0,-22-5-550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0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 0 0,'0'0'1538'0'0,"1"2"-1050"0"0,0 0-289 0 0,0 1-1 0 0,0-1 0 0 0,0 1 1 0 0,1-1-1 0 0,-1 0 0 0 0,1 0 0 0 0,-1 1 1 0 0,1-1-1 0 0,0 0 0 0 0,0 0 1 0 0,0-1-1 0 0,0 1 0 0 0,0 0 1 0 0,5 2-1 0 0,5 5 793 0 0,-4-4-692 0 0,0 2 1 0 0,0-1-1 0 0,-1 1 1 0 0,0 0 0 0 0,0 1-1 0 0,0 0 1 0 0,-1 0 0 0 0,-1 0-1 0 0,1 0 1 0 0,5 13-1 0 0,-10-17-249 0 0,0 0 0 0 0,0 0 0 0 0,-1 0 0 0 0,1 1 0 0 0,-1-1 0 0 0,0 0-1 0 0,0 1 1 0 0,0-1 0 0 0,-1 0 0 0 0,0 6 0 0 0,-3 7 560 0 0,-8 20 0 0 0,4-13-347 0 0,5-15-248 0 0,-1 0-1 0 0,-6 13 1 0 0,-10 19-312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3224 0 0,'3'8'484'0'0,"-2"-6"-135"0"0,0 1 1 0 0,0-1-1 0 0,0 1 0 0 0,0-1 1 0 0,0 1-1 0 0,1-1 1 0 0,-1 0-1 0 0,1 0 0 0 0,0 0 1 0 0,0 0-1 0 0,-1 0 1 0 0,1 0-1 0 0,0 0 0 0 0,1-1 1 0 0,-1 1-1 0 0,0-1 1 0 0,0 1-1 0 0,4 1 0 0 0,-4-2-233 0 0,0 0 0 0 0,0 0-1 0 0,0 0 1 0 0,1 0 0 0 0,-1-1-1 0 0,0 1 1 0 0,0-1 0 0 0,1 1-1 0 0,-1-1 1 0 0,0 0 0 0 0,1 0-1 0 0,-1 0 1 0 0,0 0 0 0 0,0 0-1 0 0,1 0 1 0 0,-1 0 0 0 0,0-1 0 0 0,1 0-1 0 0,-1 1 1 0 0,0-1 0 0 0,0 0-1 0 0,0 0 1 0 0,0 0 0 0 0,0 0-1 0 0,0 0 1 0 0,0-1 0 0 0,0 1-1 0 0,3-3 1 0 0,-2 1-2 0 0,0 0-1 0 0,0 0 1 0 0,0 0-1 0 0,-1 0 1 0 0,1-1 0 0 0,-1 1-1 0 0,0-1 1 0 0,0 1 0 0 0,0-1-1 0 0,0 0 1 0 0,-1 0-1 0 0,1 0 1 0 0,0-7 0 0 0,1 3-78 0 0,-1 1 63 0 0,1-1 0 0 0,-2 1 1 0 0,1-1-1 0 0,-1 0 0 0 0,0-7 1 0 0,0 13-77 0 0,-1 0 0 0 0,-1 0 0 0 0,1 0 1 0 0,0 0-1 0 0,0 0 0 0 0,-1 1 0 0 0,1-1 1 0 0,-1 0-1 0 0,1 0 0 0 0,-1 1 0 0 0,0-1 1 0 0,1 0-1 0 0,-1 1 0 0 0,0-1 0 0 0,0 1 1 0 0,0-1-1 0 0,-1 1 0 0 0,1-1 0 0 0,0 1 1 0 0,0 0-1 0 0,-1-1 0 0 0,1 1 0 0 0,-1 0 1 0 0,1 0-1 0 0,-1 0 0 0 0,-3-1 0 0 0,4 1-15 0 0,-1 0-1 0 0,0 0 0 0 0,0 0 0 0 0,0 0 1 0 0,0 1-1 0 0,0-1 0 0 0,0 1 0 0 0,0-1 1 0 0,0 1-1 0 0,0 0 0 0 0,0 0 0 0 0,0 0 0 0 0,0 0 1 0 0,0 0-1 0 0,0 0 0 0 0,0 0 0 0 0,0 1 1 0 0,0-1-1 0 0,0 1 0 0 0,0-1 0 0 0,1 1 0 0 0,-1 0 1 0 0,0 0-1 0 0,0 0 0 0 0,0 0 0 0 0,1 0 1 0 0,-1 0-1 0 0,0 0 0 0 0,1 1 0 0 0,-3 1 0 0 0,-2 3-148 0 0,0-1-1 0 0,0 1 0 0 0,1 0 0 0 0,0 0 0 0 0,0 0 0 0 0,0 1 0 0 0,1 0 1 0 0,0 0-1 0 0,-5 12 0 0 0,8-17-633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6248 0 0,'0'0'562'0'0,"-1"-1"-463"0"0,-2-3 1872 0 0,4 6-1310 0 0,6 7-335 0 0,-1 0 0 0 0,0 1 0 0 0,-1 0 0 0 0,1 0 0 0 0,-2 0 0 0 0,0 1 0 0 0,5 16 0 0 0,13 85 1035 0 0,-11-50-863 0 0,25 172 993 0 0,-20-123-1022 0 0,-14-95-381 0 0,-1 28 0 0 0,-1-36-70 0 0,0-1-343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16 237 8264 0 0,'-1'-2'374'0'0,"-1"0"-302"0"0,1 1-1 0 0,-1-1 0 0 0,1 0 0 0 0,0-1 0 0 0,-1 1 1 0 0,1 0-1 0 0,0 0 0 0 0,1-1 0 0 0,-1 1 0 0 0,0 0 0 0 0,0-1 1 0 0,1 1-1 0 0,0 0 0 0 0,-1-1 0 0 0,1 1 0 0 0,0-1 1 0 0,0 1-1 0 0,1-1 0 0 0,-1 1 0 0 0,0-1 0 0 0,1 1 1 0 0,-1 0-1 0 0,1-1 0 0 0,0 1 0 0 0,0 0 0 0 0,0-1 1 0 0,0 1-1 0 0,0 0 0 0 0,0 0 0 0 0,1 0 0 0 0,-1 0 0 0 0,3-3 1 0 0,12-16 1251 0 0,1 0-1 0 0,1 2 1 0 0,26-23 0 0 0,-36 35-1115 0 0,0 1 0 0 0,1 1 0 0 0,-1-1 0 0 0,1 1 0 0 0,0 1 0 0 0,1 0 0 0 0,-1 0 0 0 0,1 0 0 0 0,0 2 0 0 0,-1-1 0 0 0,19-1 0 0 0,-24 3-168 0 0,1 1 0 0 0,-1 0 0 0 0,0 0 0 0 0,1 1 0 0 0,-1-1 0 0 0,0 1-1 0 0,1 0 1 0 0,-1 0 0 0 0,0 0 0 0 0,0 1 0 0 0,0-1 0 0 0,0 1-1 0 0,4 3 1 0 0,-6-4-33 0 0,1 1 0 0 0,-1 0-1 0 0,0 0 1 0 0,0 0 0 0 0,0 0 0 0 0,0 0-1 0 0,0 0 1 0 0,0 0 0 0 0,0 1-1 0 0,-1-1 1 0 0,0 1 0 0 0,1-1-1 0 0,-1 1 1 0 0,0 0 0 0 0,0-1 0 0 0,0 1-1 0 0,0 0 1 0 0,-1 0 0 0 0,1 0-1 0 0,-1 3 1 0 0,0 2 163 0 0,0 0 1 0 0,0 0-1 0 0,-1 0 0 0 0,-1 0 1 0 0,1 0-1 0 0,-1 0 0 0 0,-1-1 0 0 0,-6 16 1 0 0,-2 0 61 0 0,-22 32 0 0 0,21-37-285 0 0,-24 26 0 0 0,24-31-101 0 0,6-7-14 0 0,-1 0-1 0 0,0 0 1 0 0,-1 0-1 0 0,1-1 1 0 0,-1-1-1 0 0,0 1 1 0 0,-12 4-1 0 0,-4 3-1059 0 0,15-7 368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96 8288 0 0,'0'0'408'0'0,"-1"2"-183"0"0,0 6-155 0 0,-1 0-1 0 0,1 0 1 0 0,1 0 0 0 0,0 1-1 0 0,1 12 1 0 0,9 44 1111 0 0,1 7 459 0 0,-10-61-1362 0 0,1 1 1 0 0,5 16-1 0 0,-4-18 319 0 0,-1 0 0 0 0,0-1 0 0 0,2 21 1 0 0,-5-38 27 0 0,0 0 1 0 0,-2-14-1 0 0,1 14-586 0 0,0-1-1 0 0,0-16 0 0 0,2 5 255 0 0,1-1 0 0 0,0 0-1 0 0,2 1 1 0 0,0-1-1 0 0,1 1 1 0 0,13-36-1 0 0,28-65-292 0 0,-44 119 3 0 0,-1 1-1 0 0,0-1 0 0 0,1 1 0 0 0,0 0 0 0 0,-1-1 1 0 0,1 1-1 0 0,0 0 0 0 0,-1 0 0 0 0,1 0 0 0 0,0 0 1 0 0,0-1-1 0 0,0 1 0 0 0,0 0 0 0 0,0 1 0 0 0,0-1 1 0 0,1 0-1 0 0,-1 0 0 0 0,0 0 0 0 0,0 1 0 0 0,1-1 1 0 0,-1 0-1 0 0,0 1 0 0 0,1-1 0 0 0,-1 1 0 0 0,0 0 1 0 0,1-1-1 0 0,-1 1 0 0 0,1 0 0 0 0,-1 0 1 0 0,0 0-1 0 0,1 0 0 0 0,1 0 0 0 0,0 1-66 0 0,0-1-1 0 0,1 1 1 0 0,-1 0-1 0 0,0 0 1 0 0,0 0 0 0 0,0 1-1 0 0,0-1 1 0 0,0 1-1 0 0,0-1 1 0 0,-1 1-1 0 0,1 0 1 0 0,0 0 0 0 0,1 3-1 0 0,17 14-1899 0 0,-14-4 942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10136 0 0,'0'0'918'0'0,"1"1"-758"0"0,0 2-1 0 0,0-1-1 0 0,0 0 1 0 0,1 0-1 0 0,-1 0 1 0 0,1 0-1 0 0,0 0 1 0 0,-1 0-1 0 0,1-1 1 0 0,0 1-1 0 0,0 0 1 0 0,0-1-1 0 0,0 0 1 0 0,1 1-1 0 0,-1-1 1 0 0,0 0-1 0 0,0 0 1 0 0,1 0-1 0 0,-1 0 1 0 0,1-1-1 0 0,-1 1 1 0 0,1-1-1 0 0,-1 1 1 0 0,1-1-1 0 0,-1 0 1 0 0,1 0-1 0 0,-1 0 1 0 0,1 0-1 0 0,-1-1 1 0 0,1 1-1 0 0,2-1 1 0 0,-3 0 39 0 0,1 0-52 0 0,-1 0 0 0 0,0 0 0 0 0,1-1 0 0 0,-1 1 0 0 0,0 0 0 0 0,0-1 0 0 0,0 1 0 0 0,0-1 0 0 0,0 0 0 0 0,0 0 0 0 0,-1 1 0 0 0,1-1 0 0 0,0 0 0 0 0,-1-1-1 0 0,0 1 1 0 0,2-3 0 0 0,2-5 184 0 0,0 0-1 0 0,-2 0 0 0 0,1 0 0 0 0,3-18 0 0 0,4-11 585 0 0,-9 33-820 0 0,0 0-1 0 0,-1 0 1 0 0,1 0 0 0 0,-1 0-1 0 0,0 0 1 0 0,-1 0-1 0 0,1 0 1 0 0,-1 0-1 0 0,-1 0 1 0 0,1 0 0 0 0,-1 0-1 0 0,0 0 1 0 0,0 0-1 0 0,-1 0 1 0 0,1 0-1 0 0,-1 0 1 0 0,-1 0-1 0 0,1 1 1 0 0,-1-1 0 0 0,0 1-1 0 0,0 0 1 0 0,-5-6-1 0 0,7 10-93 0 0,0 1 0 0 0,0-1 0 0 0,1 1 0 0 0,-1-1 0 0 0,0 1 0 0 0,0 0 0 0 0,0-1 0 0 0,1 1 0 0 0,-1 0 0 0 0,0 0 0 0 0,0 0 0 0 0,0 0 0 0 0,0-1 0 0 0,0 1 0 0 0,0 0 0 0 0,1 0 0 0 0,-1 0 0 0 0,0 1 0 0 0,0-1 0 0 0,0 0 0 0 0,0 0 0 0 0,0 0 0 0 0,1 1 0 0 0,-1-1 0 0 0,0 0 0 0 0,0 1 0 0 0,0-1 0 0 0,1 1 0 0 0,-2 0 0 0 0,-1 1 0 0 0,0 0 0 0 0,-1 0 0 0 0,1 0 0 0 0,1 1 0 0 0,-6 5 0 0 0,2 0-177 0 0,0 0-1 0 0,1 1 0 0 0,0 0 1 0 0,-6 15-1 0 0,0 2-2590 0 0,3-5-2186 0 0,0-5-1483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8288 0 0,'0'0'756'0'0,"-2"1"-623"0"0,-5 2 116 0 0,0 1-1 0 0,0 0 1 0 0,0 0-1 0 0,1 1 1 0 0,0 0-1 0 0,0 0 1 0 0,0 0-1 0 0,0 1 1 0 0,1 0 0 0 0,0 0-1 0 0,-5 7 1 0 0,-1 7 775 0 0,0 0 0 0 0,-15 41 0 0 0,25-57-935 0 0,1-1 1 0 0,-1 0-1 0 0,1 1 1 0 0,0-1 0 0 0,0 0-1 0 0,0 1 1 0 0,1-1-1 0 0,-1 0 1 0 0,1 1 0 0 0,-1-1-1 0 0,1 0 1 0 0,0 0-1 0 0,1 0 1 0 0,-1 0-1 0 0,0 0 1 0 0,1 0 0 0 0,0 0-1 0 0,0 0 1 0 0,0 0-1 0 0,0-1 1 0 0,0 1 0 0 0,0-1-1 0 0,1 1 1 0 0,-1-1-1 0 0,1 0 1 0 0,-1 0 0 0 0,1 0-1 0 0,0 0 1 0 0,0-1-1 0 0,0 1 1 0 0,0-1 0 0 0,0 0-1 0 0,0 1 1 0 0,0-1-1 0 0,1-1 1 0 0,-1 1 0 0 0,0 0-1 0 0,1-1 1 0 0,4 0-1 0 0,-1-1 31 0 0,0-1 0 0 0,-1-1 0 0 0,1 1 0 0 0,12-8 0 0 0,-9 6-112 0 0,-8 2 25 0 0,0 1 0 0 0,0 0 0 0 0,0-1 0 0 0,0 1 0 0 0,0-1 0 0 0,-1 1 0 0 0,1-1 0 0 0,0 0 0 0 0,-1 0-1 0 0,1 0 1 0 0,-1 0 0 0 0,2-3 0 0 0,10-28 728 0 0,-8 20-510 0 0,6-17 262 0 0,-6 19-500 0 0,0-1 1 0 0,-1 1 0 0 0,0-1-1 0 0,-1 0 1 0 0,-1 0 0 0 0,2-18-1 0 0,-4 30-13 0 0,0 0 0 0 0,0 0 0 0 0,0 0 0 0 0,0 0 0 0 0,0 0 0 0 0,0 0 0 0 0,0 0 0 0 0,0 0 0 0 0,0 0 0 0 0,0 0 0 0 0,0 0 0 0 0,0 0 0 0 0,0 0 0 0 0,0 0 0 0 0,0 0 0 0 0,0 0 0 0 0,0 1 0 0 0,0-1 0 0 0,0 0 0 0 0,0 0 0 0 0,0 0 0 0 0,0 0 0 0 0,0 0 0 0 0,0 0 0 0 0,0 0 0 0 0,0 0 0 0 0,0 0 0 0 0,-1 0 0 0 0,1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0,-1 0 0 0 0,1 0 0 0 0,0 0 0 0 0,0 0 0 0 0,-4 6 0 0 0,-4 9 0 0 0,3 1 0 0 0,-5 22 0 0 0,6-21 0 0 0,-7 22 0 0 0,-10 29 0 0 0,15-43 0 0 0,-18 42 0 0 0,-4-11 0 0 0,-4-1 0 0 0,-72 97 0 0 0,97-142 0 0 0,-1 0 0 0 0,-1-1 0 0 0,-13 11 0 0 0,18-16 0 0 0,0-1 0 0 0,-1 1 0 0 0,0-1 0 0 0,0-1 0 0 0,1 1 0 0 0,-2 0 0 0 0,1-1 0 0 0,0 0 0 0 0,-10 2 0 0 0,13-4-7 0 0,0 0-1 0 0,1 0 1 0 0,-1 0-1 0 0,0 0 0 0 0,1 0 1 0 0,-1-1-1 0 0,0 1 1 0 0,1-1-1 0 0,-1 1 0 0 0,1-1 1 0 0,-1 1-1 0 0,1-1 1 0 0,-1 0-1 0 0,1 0 0 0 0,-1 0 1 0 0,1 0-1 0 0,0 0 1 0 0,-1 0-1 0 0,1 0 0 0 0,0 0 1 0 0,0 0-1 0 0,0-1 1 0 0,0 1-1 0 0,0 0 1 0 0,0-1-1 0 0,0 1 0 0 0,0-1 1 0 0,1 1-1 0 0,-2-4 1 0 0,1 2-117 0 0,-1 0-1 0 0,1-1 1 0 0,1 1 0 0 0,-1 0 0 0 0,0-1 0 0 0,1 1 0 0 0,-1-1 0 0 0,1 1 0 0 0,0 0 0 0 0,0-1 0 0 0,1 1 0 0 0,-1-1 0 0 0,2-5 0 0 0,2 1-642 0 0,-1 0 0 0 0,1 0 0 0 0,1 1 0 0 0,6-10 0 0 0,0 1-5031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10136 0 0,'0'0'4072'0'0,"1"1"-3560"0"0,3 14-10 0 0,-2-8-466 0 0,0 0-1 0 0,-1 0 1 0 0,1 0-1 0 0,-1 12 1 0 0,1-15 3744 0 0,0-11-3185 0 0,2-14-947 0 0,-1 11 352 0 0,-1-1 0 0 0,2 1 0 0 0,-1 0 0 0 0,8-13 0 0 0,-2 1 0 0 0,-7 18 0 0 0,6-16 0 0 0,1 0 0 0 0,12-20 0 0 0,-18 35 0 0 0,0 0 0 0 0,0 0 0 0 0,1 1 0 0 0,-1-1 0 0 0,1 1 0 0 0,0 0 0 0 0,1 0 0 0 0,-1 0 0 0 0,1 1 0 0 0,-1 0 0 0 0,1-1 0 0 0,0 2 0 0 0,7-4 0 0 0,-9 5-115 0 0,0 0 0 0 0,0 1-1 0 0,0-1 1 0 0,0 1 0 0 0,0 0-1 0 0,0 0 1 0 0,1 0 0 0 0,-1 0-1 0 0,0 1 1 0 0,0-1 0 0 0,4 2-1 0 0,-3 2-396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2760 0 0,'0'0'540'0'0,"7"4"3532"0"0,-3 1-3115 0 0,0 0 0 0 0,0 0 0 0 0,-1 0 0 0 0,1 1 1 0 0,-1-1-1 0 0,4 10 0 0 0,11 37-53 0 0,-16-44-442 0 0,9 55 4177 0 0,-22-67-4511 0 0,-2-5-117 0 0,10 6-11 0 0,-1 1 0 0 0,0-1 0 0 0,1 1 0 0 0,-9-3-1 0 0,8 4 1 0 0,-1-1 0 0 0,0 1 0 0 0,0 1 0 0 0,0-1 0 0 0,0 1 0 0 0,1-1 0 0 0,-1 2 0 0 0,0-1 0 0 0,0 0 0 0 0,0 1 0 0 0,-5 1-1 0 0,2 0 3 0 0,0 1 0 0 0,0 0 0 0 0,1 0 0 0 0,-1 1 0 0 0,-11 7 0 0 0,15-8-2 0 0,0 1 1 0 0,0-1-1 0 0,0 0 1 0 0,0 1-1 0 0,1 0 1 0 0,0 0-1 0 0,-5 8 0 0 0,6-10-48 0 0,0 1 0 0 0,1-1-1 0 0,0 1 1 0 0,-1 0-1 0 0,1 0 1 0 0,0-1 0 0 0,1 1-1 0 0,-1 0 1 0 0,0 0-1 0 0,1 0 1 0 0,0 0 0 0 0,-1 0-1 0 0,1 0 1 0 0,1 3-1 0 0,-1-5 57 0 0,0 0 0 0 0,1 0-1 0 0,-1 0 1 0 0,1 0-1 0 0,-1 0 1 0 0,1 0 0 0 0,-1 0-1 0 0,1-1 1 0 0,0 1-1 0 0,-1 0 1 0 0,1 0-1 0 0,0-1 1 0 0,0 1 0 0 0,0 0-1 0 0,-1-1 1 0 0,1 1-1 0 0,0-1 1 0 0,0 1 0 0 0,0-1-1 0 0,0 1 1 0 0,0-1-1 0 0,0 0 1 0 0,0 1 0 0 0,0-1-1 0 0,0 0 1 0 0,0 0-1 0 0,0 0 1 0 0,0 0 0 0 0,0 0-1 0 0,0 0 1 0 0,0 0-1 0 0,0 0 1 0 0,2-1-1 0 0,0 1 66 0 0,105-7-716 0 0,-77 7-2315 0 0,-17 0-3043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9528 0 0,'0'0'7815'0'0,"7"-5"-7039"0"0,15-39 160 0 0,-20 40-925 0 0,3-7 144 0 0,0 0 0 0 0,1 1 0 0 0,1 0 0 0 0,13-18 0 0 0,-16 37-289 0 0,-3-7 130 0 0,2 4 27 0 0,0 1 1 0 0,-1-1-1 0 0,0 1 1 0 0,0 0-1 0 0,2 11 0 0 0,-4-17 45 0 0,0 0-4 0 0,3 6-10 0 0,1 0-44 0 0,-2-6-7 0 0,-1-1 0 0 0,1 1-1 0 0,-1 0 1 0 0,1-1-1 0 0,-1 1 1 0 0,1-1 0 0 0,-1 1-1 0 0,1-1 1 0 0,0 0-1 0 0,-1 1 1 0 0,1-1 0 0 0,-1 0-1 0 0,1 0 1 0 0,0 0-1 0 0,-1-1 1 0 0,1 1 0 0 0,-1 0-1 0 0,1 0 1 0 0,0-1 0 0 0,-1 1-1 0 0,1-1 1 0 0,-1 0-1 0 0,0 1 1 0 0,1-1 0 0 0,1-1-1 0 0,10-4 64 0 0,5-1-44 0 0,6-3-191 0 0,-23 10 165 0 0,1-1 0 0 0,-1 1 1 0 0,0 0-1 0 0,0 0 0 0 0,0 0 0 0 0,0-1 1 0 0,0 1-1 0 0,1 0 0 0 0,-1 0 0 0 0,0 1 1 0 0,0-1-1 0 0,0 0 0 0 0,0 0 0 0 0,0 1 1 0 0,1-1-1 0 0,0 1 0 0 0,0 0 33 0 0,2-1-170 0 0,-3 0 72 0 0,-1 1 0 0 0,1-1 0 0 0,0 1 1 0 0,-1-1-1 0 0,1 1 0 0 0,-1-1 0 0 0,1 1 0 0 0,-1 0 0 0 0,0-1 0 0 0,1 1 0 0 0,-1 0 1 0 0,1 0-1 0 0,-1-1 0 0 0,0 2 0 0 0,1-1-63 0 0,3 11-1638 0 0,0 0-4401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9704 0 0,'1'3'6040'0'0,"6"-11"-5938"0"0,-4 6-92 0 0,-1 0-1 0 0,1 0 1 0 0,-1 0-1 0 0,0-1 1 0 0,0 1-1 0 0,0-1 1 0 0,2-3-1 0 0,1-1-47 0 0,-3 6 418 0 0,6 9-141 0 0,-6-5-221 0 0,-1-3-14 0 0,0 1 0 0 0,0 0 0 0 0,0 0 0 0 0,0-1-1 0 0,0 1 1 0 0,0-1 0 0 0,0 1 0 0 0,0-1 0 0 0,0 1 0 0 0,0-1 0 0 0,0 1 0 0 0,0-1 0 0 0,0 0 0 0 0,0 0 0 0 0,0 1 0 0 0,1-1 0 0 0,1 0-1 0 0,32 4 104 0 0,-33-4-76 0 0,0 1-1 0 0,0-1 1 0 0,0 0-1 0 0,0 0 1 0 0,0 0 0 0 0,0 0-1 0 0,0 0 1 0 0,1 0-1 0 0,-1-1 1 0 0,0 1-1 0 0,0-1 1 0 0,0 1 0 0 0,2-2-1 0 0,-3 1 35 0 0,10 1 53 0 0,-9-1-92 0 0,0 1-158 0 0,-1-1 1 0 0,0 1-1 0 0,1 0 1 0 0,-1-1-1 0 0,0 1 1 0 0,1 0 0 0 0,-1 0-1 0 0,0 0 1 0 0,1 0-1 0 0,-1 0 1 0 0,0 0-1 0 0,1 1 1 0 0,1-1 0 0 0,0 2-246 0 0,-2-2-429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8 232 8752 0 0,'0'0'673'0'0,"-1"-2"-437"0"0,0 1-122 0 0,0 0 0 0 0,0-1 1 0 0,1 1-1 0 0,-1-1 0 0 0,1 1 0 0 0,-1 0 0 0 0,1-1 1 0 0,-1 1-1 0 0,1-1 0 0 0,0 1 0 0 0,0-1 1 0 0,0 1-1 0 0,0-1 0 0 0,0-1 0 0 0,4-27 2747 0 0,-1 2-2112 0 0,-3 17-737 0 0,0-16-1424 0 0,1 1 0 0 0,5-32 0 0 0,-5 32 2807 0 0,-2 40-633 0 0,4 9-1763 0 0,-3-11-43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51 337 6768 0 0,'0'0'306'0'0,"-1"1"-4"0"0,-4 4-120 0 0,1-1 1 0 0,0 1 0 0 0,0 0-1 0 0,0 0 1 0 0,0 0 0 0 0,1 1-1 0 0,0-1 1 0 0,0 1 0 0 0,0 0-1 0 0,-2 8 1 0 0,3-5 193 0 0,0-1-1 0 0,1 0 1 0 0,-1 10-1 0 0,1-16-289 0 0,1 0 0 0 0,0 0 0 0 0,0-1 0 0 0,0 1 0 0 0,1 0 0 0 0,-1 0 0 0 0,0-1-1 0 0,1 1 1 0 0,-1 0 0 0 0,1-1 0 0 0,-1 1 0 0 0,1 0 0 0 0,0-1 0 0 0,0 1 0 0 0,0-1 0 0 0,0 1-1 0 0,0-1 1 0 0,0 1 0 0 0,0-1 0 0 0,0 0 0 0 0,2 2 0 0 0,-2-3-62 0 0,0 1 0 0 0,0-1-1 0 0,0 0 1 0 0,0 1 0 0 0,0-1 0 0 0,0 0 0 0 0,0 0 0 0 0,0 0 0 0 0,0 0-1 0 0,0 0 1 0 0,0 0 0 0 0,0 0 0 0 0,0 0 0 0 0,0 0 0 0 0,0 0 0 0 0,0-1-1 0 0,0 1 1 0 0,0 0 0 0 0,0-1 0 0 0,0 1 0 0 0,0-1 0 0 0,0 1-1 0 0,0-1 1 0 0,0 1 0 0 0,0-1 0 0 0,-1 0 0 0 0,2 0 0 0 0,20-21 169 0 0,-21 22-146 0 0,9-13 214 0 0,0-1-1 0 0,-1 0 1 0 0,0-1 0 0 0,-1 0-1 0 0,9-24 1 0 0,21-84 54 0 0,-28 82-315 0 0,10-84 1 0 0,-20 118-41 0 0,0 1 1 0 0,0-1-1 0 0,-3-11 0 0 0,3 14 24 0 0,0 4 16 0 0,0-1-1 0 0,0 0 0 0 0,0 1 1 0 0,0-1-1 0 0,0 0 0 0 0,0 1 0 0 0,0-1 1 0 0,-1 0-1 0 0,1 1 0 0 0,0-1 1 0 0,0 0-1 0 0,-1 1 0 0 0,1-1 1 0 0,0 0-1 0 0,-1 1 0 0 0,1-1 1 0 0,0 1-1 0 0,-1-1 0 0 0,1 1 1 0 0,-1-1-1 0 0,1 1 0 0 0,-1-1 1 0 0,1 1-1 0 0,-1-1 0 0 0,1 1 1 0 0,-2-1-1 0 0,-7 5 4 0 0,8-3-2 0 0,-3 1 5 0 0,1 0 0 0 0,0 1 0 0 0,-1-1 0 0 0,1 1 0 0 0,0-1 0 0 0,0 1 0 0 0,1 0 0 0 0,-1 0 0 0 0,-3 5 0 0 0,-17 34 195 0 0,13-23-54 0 0,1-2 152 0 0,0 2 0 0 0,1-1 0 0 0,1 1 0 0 0,-5 24 0 0 0,11-41-301 0 0,0 1 0 0 0,1-1 0 0 0,-1 1 0 0 0,1 0 0 0 0,0-1 0 0 0,0 1 0 0 0,0 0 0 0 0,0-1 0 0 0,0 1 0 0 0,1 0 0 0 0,-1-1 0 0 0,1 1 0 0 0,0-1 0 0 0,0 1 0 0 0,0-1-1 0 0,0 1 1 0 0,0-1 0 0 0,0 1 0 0 0,1-1 0 0 0,-1 0 0 0 0,1 0 0 0 0,-1 0 0 0 0,1 0 0 0 0,0 0 0 0 0,0 0 0 0 0,0 0 0 0 0,3 2 0 0 0,4 1-141 0 0,1 0 1 0 0,0 0-1 0 0,-1-1 1 0 0,1 0-1 0 0,16 3 1 0 0,12 5-1368 0 0,-15 2-3285 0 0,-17-11 1021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2760 0 0,'2'-1'10152'0'0,"7"-5"-8392"0"0,40-28 2423 0 0,-48 33-4167 0 0,0 0 0 0 0,1 1 0 0 0,-1-1 0 0 0,0 1 0 0 0,0-1 0 0 0,0 1 0 0 0,0 0-1 0 0,1 0 1 0 0,-1-1 0 0 0,0 1 0 0 0,0 0 0 0 0,1 0 0 0 0,-1 0 0 0 0,0 0 0 0 0,0 0-1 0 0,1 0 1 0 0,-1 1 0 0 0,0-1 0 0 0,0 0 0 0 0,0 1 0 0 0,1-1 0 0 0,-1 1 0 0 0,0-1-1 0 0,0 1 1 0 0,0-1 0 0 0,0 1 0 0 0,0 0 0 0 0,0 0 0 0 0,0-1 0 0 0,0 1 0 0 0,1 2-1 0 0,3 3-288 0 0,0 0 0 0 0,0 0-1 0 0,8 13 1 0 0,-9-12-348 0 0,3 5-884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2:1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10880 0 0,'0'0'497'0'0,"-2"0"-8"0"0,-1 1-460 0 0,0 0-1 0 0,0 1 1 0 0,0-1-1 0 0,0 0 1 0 0,0 1-1 0 0,1 0 1 0 0,-1-1-1 0 0,0 1 1 0 0,1 0-1 0 0,0 1 1 0 0,-3 2-1 0 0,-23 32 887 0 0,22-28-494 0 0,0-1 1 0 0,-1 1-1 0 0,-8 8 0 0 0,13-16-355 0 0,1 0 0 0 0,0 1 0 0 0,0-1 0 0 0,1 0 0 0 0,-1 1 0 0 0,0-1 1 0 0,0 1-1 0 0,1-1 0 0 0,-1 1 0 0 0,0 2 0 0 0,-2 3 335 0 0,3-6 276 0 0,4 7-140 0 0,-2-7-517 0 0,0 0 1 0 0,-1-1-1 0 0,1 1 0 0 0,0-1 0 0 0,0 1 1 0 0,0-1-1 0 0,0 0 0 0 0,0 0 1 0 0,0 0-1 0 0,0 0 0 0 0,-1 0 0 0 0,1 0 1 0 0,0 0-1 0 0,0-1 0 0 0,0 1 0 0 0,0-1 1 0 0,0 1-1 0 0,-1-1 0 0 0,1 0 0 0 0,3-1 1 0 0,-1 0 30 0 0,0 0 0 0 0,1 1 1 0 0,-1-1-1 0 0,1 1 0 0 0,-1 0 1 0 0,1 1-1 0 0,4-1 0 0 0,-9 1-57 0 0,0 0-1 0 0,1 0 1 0 0,-1 0 0 0 0,0 0-1 0 0,0 0 1 0 0,1 0 0 0 0,-1 0-1 0 0,0 0 1 0 0,0 0-1 0 0,1 0 1 0 0,-1 0 0 0 0,0 1-1 0 0,0-1 1 0 0,1 0 0 0 0,-1 0-1 0 0,0 0 1 0 0,0 0-1 0 0,0 0 1 0 0,1 1 0 0 0,-1-1-1 0 0,0 0 1 0 0,0 0 0 0 0,0 0-1 0 0,0 1 1 0 0,1-1 0 0 0,-1 0-1 0 0,0 0 1 0 0,0 1-1 0 0,0-1 1 0 0,0 0 0 0 0,0 0-1 0 0,0 1 1 0 0,0-1 0 0 0,0 0-1 0 0,0 0 1 0 0,0 1-1 0 0,0-1 1 0 0,0 0 0 0 0,0 0-1 0 0,0 1 1 0 0,0-1 0 0 0,0 0-1 0 0,0 0 1 0 0,0 1 0 0 0,0-1-1 0 0,0 0 1 0 0,0 0-1 0 0,0 1 1 0 0,0-1 0 0 0,-1 0-1 0 0,1 0 1 0 0,0 0 0 0 0,0 1-1 0 0,0-1 1 0 0,-1 0-1 0 0,-7 13-347 0 0,-4 0-46 0 0,0 0 0 0 0,-2-1-1 0 0,1 0 1 0 0,-21 13 0 0 0,-66 31-768 0 0,71-41 764 0 0,15-9-61 0 0,1 1 1 0 0,-1 0 0 0 0,-19 15 0 0 0,12-6-93 0 0,2-3-3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1 783 6448 0 0,'0'0'482'0'0,"0"1"-324"0"0,33 16 2866 0 0,-31-16-2070 0 0,2-6 77 0 0,1-5-574 0 0,-1 1-1 0 0,-1-1 1 0 0,0 1 0 0 0,0-1-1 0 0,-1 0 1 0 0,2-16 0 0 0,3-9-447 0 0,7-23-4 0 0,14-67 941 0 0,-10 41-381 0 0,32-91 0 0 0,-31 112-580 0 0,33-86 14 0 0,-51 147 0 0 0,1-1 0 0 0,-1 1 0 0 0,0-1 0 0 0,1 1 0 0 0,-1-1 0 0 0,1 1 0 0 0,3-3 0 0 0,2 3 0 0 0,-6 3 2 0 0,1 1 0 0 0,-1-1 0 0 0,1 0 0 0 0,-1 0 0 0 0,0 1-1 0 0,1-1 1 0 0,-1 1 0 0 0,0-1 0 0 0,0 1 0 0 0,0-1 0 0 0,0 1-1 0 0,-1 0 1 0 0,1 0 0 0 0,0-1 0 0 0,-1 1 0 0 0,1 0 0 0 0,-1 0-1 0 0,1 1 1 0 0,0 2 35 0 0,13 48 962 0 0,9 78 0 0 0,-14-71-1021 0 0,75 427 22 0 0,-83-481-9 0 0,5 36 31 0 0,-6-39-34 0 0,0 0 0 0 0,0-1 0 0 0,0 1 0 0 0,0 0-1 0 0,0 0 1 0 0,-1-1 0 0 0,1 1 0 0 0,-1 0 0 0 0,0-1-1 0 0,0 1 1 0 0,-2 4 0 0 0,3-7-35 0 0,0 1-1 0 0,0-1 1 0 0,-1 0 0 0 0,1 1-1 0 0,0-1 1 0 0,0 0 0 0 0,-1 1-1 0 0,1-1 1 0 0,0 0 0 0 0,-1 1-1 0 0,1-1 1 0 0,-1 0 0 0 0,1 0-1 0 0,0 1 1 0 0,-1-1 0 0 0,1 0-1 0 0,-1 0 1 0 0,1 0-1 0 0,0 0 1 0 0,-1 0 0 0 0,1 1-1 0 0,-1-1 1 0 0,1 0 0 0 0,-1 0-1 0 0,1 0 1 0 0,-1 0 0 0 0,1 0-1 0 0,-1 0 1 0 0,1-1 0 0 0,0 1-1 0 0,-1 0 1 0 0,1 0 0 0 0,-1 0-1 0 0,0 0 9 0 0,-10-4-971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 10136 0 0,'0'0'230'0'0,"-8"-3"548"0"0,2-1 750 0 0,13 0-1080 0 0,1 0 0 0 0,0 1 0 0 0,0 0 0 0 0,1 1 0 0 0,-1-1 0 0 0,0 1 0 0 0,14-1 0 0 0,-17 3-324 0 0,30-4 417 0 0,43 1 1 0 0,-67 4-706 0 0,-1-1 1 0 0,1 2-1 0 0,-1-1 1 0 0,0 1-1 0 0,1 1 1 0 0,-1 0-1 0 0,0 0 1 0 0,16 9 0 0 0,-6-1-349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15664 0 0,'-4'1'98'0'0,"1"1"0"0"0,0 0 0 0 0,0 0 1 0 0,-1 0-1 0 0,1 0 0 0 0,0 1 0 0 0,1-1 1 0 0,-1 1-1 0 0,0-1 0 0 0,1 1 0 0 0,-1 0 0 0 0,1 0 1 0 0,0 0-1 0 0,0 1 0 0 0,-2 3 0 0 0,-1 7-65 0 0,-1-1-1 0 0,2 1 1 0 0,0 0-1 0 0,-4 27 1 0 0,-1 59-60 0 0,7-72 39 0 0,2 0-12 0 0,5 40 0 0 0,-2-35 0 0 0,-1-17-209 0 0,0-1-1 0 0,2 0 0 0 0,0 0 0 0 0,1 0 1 0 0,9 20-1 0 0,-7-15-1219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8288 0 0,'0'0'190'0'0,"-1"2"28"0"0,-14 13 264 0 0,0 1 1 0 0,-16 25 0 0 0,24-32-49 0 0,2 1 0 0 0,-1 0 1 0 0,1 0-1 0 0,1 0 0 0 0,0 0 0 0 0,-5 19 1 0 0,8-24-301 0 0,0 0 0 0 0,0 1 0 0 0,0-1 0 0 0,1 1 0 0 0,0-1 0 0 0,0 1 0 0 0,0-1 0 0 0,1 1 0 0 0,0-1 0 0 0,0 1 0 0 0,0-1 0 0 0,0 0 0 0 0,1 0 0 0 0,0 0 0 0 0,5 9 0 0 0,-7-13-111 0 0,1 0 0 0 0,-1 0 0 0 0,1 0 1 0 0,-1 0-1 0 0,1 0 0 0 0,-1 0 0 0 0,1-1 1 0 0,0 1-1 0 0,0 0 0 0 0,0 0 1 0 0,-1 0-1 0 0,1-1 0 0 0,0 1 0 0 0,0-1 1 0 0,0 1-1 0 0,0-1 0 0 0,0 1 0 0 0,0-1 1 0 0,0 1-1 0 0,0-1 0 0 0,0 0 1 0 0,0 1-1 0 0,0-1 0 0 0,0 0 0 0 0,1 0 1 0 0,-1 0-1 0 0,0 0 0 0 0,0 0 0 0 0,0 0 1 0 0,0 0-1 0 0,0-1 0 0 0,0 1 0 0 0,0 0 1 0 0,0 0-1 0 0,0-1 0 0 0,0 1 1 0 0,0-1-1 0 0,0 1 0 0 0,0-1 0 0 0,0 1 1 0 0,0-1-1 0 0,0 0 0 0 0,1-1 0 0 0,3-2 124 0 0,-1 0-1 0 0,0-1 0 0 0,0 1 1 0 0,-1-1-1 0 0,1 0 0 0 0,3-8 0 0 0,-4 7-146 0 0,0-1 0 0 0,0 0 0 0 0,0-1 0 0 0,-1 1 0 0 0,0 0 0 0 0,1-14 0 0 0,-1-45 0 0 0,-2 55 0 0 0,-1 3 0 0 0,1 7 0 0 0,0 1 0 0 0,0 0 0 0 0,0 0 0 0 0,0 0 0 0 0,-1 0 0 0 0,1 0 0 0 0,0-1 0 0 0,0 1 0 0 0,0 0 0 0 0,0 0 0 0 0,0 0 0 0 0,-1 0 0 0 0,1 0 0 0 0,0 0 0 0 0,0 0 0 0 0,0 0 0 0 0,0 0 0 0 0,-1-1 0 0 0,1 1 0 0 0,0 0 0 0 0,0 0 0 0 0,0 0 0 0 0,-1 0 0 0 0,1 0 0 0 0,0 0 0 0 0,0 0 0 0 0,0 0 0 0 0,0 0 0 0 0,-1 1 0 0 0,1-1 0 0 0,0 0 0 0 0,0 0 0 0 0,0 0 0 0 0,-1 0 0 0 0,1 0 0 0 0,-2 2 0 0 0,-1 1 0 0 0,1 0 0 0 0,0-1 0 0 0,0 1 0 0 0,0 0 0 0 0,0 0 0 0 0,0 0 0 0 0,-2 6 0 0 0,-3 5 0 0 0,-10 19 0 0 0,2 1 0 0 0,-13 42 0 0 0,22-58 0 0 0,-30 92 0 0 0,16-45 0 0 0,-46 101 0 0 0,62-158 0 0 0,0-1 0 0 0,0 0 0 0 0,-1-1 0 0 0,1 1 0 0 0,-2-1 0 0 0,1 1 0 0 0,-9 6 0 0 0,11-10 0 0 0,0-1 0 0 0,0 0 0 0 0,0 1 0 0 0,-1-2 0 0 0,1 1 0 0 0,-1 0 0 0 0,1-1 0 0 0,-1 1 0 0 0,1-1 0 0 0,-1 0 0 0 0,0 0 0 0 0,0-1 0 0 0,0 1 0 0 0,1-1 0 0 0,-1 0 0 0 0,0 0 0 0 0,-5 0 0 0 0,6-2-147 0 0,-1 1 0 0 0,1 0 0 0 0,0 0 0 0 0,0-1 0 0 0,0 0 0 0 0,0 0 0 0 0,0 0 0 0 0,0 0 0 0 0,0 0 0 0 0,1 0 0 0 0,-1-1 0 0 0,1 0 0 0 0,0 1 0 0 0,-1-1 0 0 0,1 0 0 0 0,0 0 0 0 0,1 0 0 0 0,-3-5 0 0 0,-4-12-875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82 235 11976 0 0,'0'3'36'0'0,"0"0"130"0"0,1-1 0 0 0,-1 1 1 0 0,0-1-1 0 0,1 1 0 0 0,-1 0 0 0 0,2 2 1 0 0,-1-4-153 0 0,0-1 0 0 0,-1 1 0 0 0,1-1 0 0 0,0 1 0 0 0,0-1 0 0 0,-1 1 0 0 0,1-1 0 0 0,0 0 0 0 0,0 1 0 0 0,0-1 0 0 0,0 0 0 0 0,0 0 0 0 0,-1 1 0 0 0,1-1 0 0 0,0 0 0 0 0,0 0 0 0 0,0 0 0 0 0,0 0 0 0 0,0 0 0 0 0,0-1 0 0 0,0 1 1 0 0,-1 0-1 0 0,1 0 0 0 0,0 0 0 0 0,0-1 0 0 0,0 1 0 0 0,0 0 0 0 0,0-1 0 0 0,-1 1 0 0 0,1-1 0 0 0,0 1 0 0 0,-1-1 0 0 0,1 0 0 0 0,0 1 0 0 0,0-2 0 0 0,1-1 122 0 0,0 0-1 0 0,-1 0 1 0 0,1 0-1 0 0,-1 0 0 0 0,0-1 1 0 0,0 1-1 0 0,1-4 1 0 0,1-2 261 0 0,0 1-379 0 0,-1-1-1 0 0,0 1 1 0 0,0 0 0 0 0,-1-1-1 0 0,0 1 1 0 0,0-1 0 0 0,-1 1-1 0 0,-1-13 1 0 0,-1 8-17 0 0,0 1 0 0 0,0-1 0 0 0,-1 1 0 0 0,-1-1 0 0 0,-5-11 1 0 0,8 21 51 0 0,-1 0 1 0 0,1 0 0 0 0,-1 0 0 0 0,1 1 0 0 0,-1-1-1 0 0,0 0 1 0 0,0 1 0 0 0,0-1 0 0 0,0 1 0 0 0,-4-3 0 0 0,5 4-24 0 0,0 1 0 0 0,-1-1 0 0 0,1 0 1 0 0,0 1-1 0 0,0-1 0 0 0,0 1 1 0 0,-1-1-1 0 0,1 1 0 0 0,0 0 0 0 0,-1 0 1 0 0,1-1-1 0 0,0 1 0 0 0,-1 0 0 0 0,1 0 1 0 0,0 0-1 0 0,-1 0 0 0 0,1 1 1 0 0,0-1-1 0 0,-1 0 0 0 0,1 0 0 0 0,0 1 1 0 0,0-1-1 0 0,-1 1 0 0 0,1-1 1 0 0,0 1-1 0 0,0 0 0 0 0,-2 1 0 0 0,-1 1-2 0 0,-1 1 0 0 0,1 0-1 0 0,0 0 1 0 0,0 1 0 0 0,1-1-1 0 0,-1 1 1 0 0,1 0 0 0 0,0 0-1 0 0,0 0 1 0 0,1 0 0 0 0,-1 0-1 0 0,1 1 1 0 0,-1 5 0 0 0,-4 7-637 0 0,5-15 364 0 0,1 1-1 0 0,1-1 1 0 0,-1 1-1 0 0,0-1 1 0 0,1 1-1 0 0,0-1 1 0 0,0 4-1 0 0,0 9-776 0 0</inkml:trace>
  <inkml:trace contextRef="#ctx0" brushRef="#br0" timeOffset="1">351 267 13824 0 0,'0'0'629'0'0,"-1"-1"-12"0"0,-1-3-551 0 0,0 1-1 0 0,0 0 1 0 0,1-1 0 0 0,-1 0-1 0 0,1 1 1 0 0,0-1-1 0 0,0 0 1 0 0,0 0 0 0 0,0 1-1 0 0,1-1 1 0 0,0 0 0 0 0,0 0-1 0 0,0 0 1 0 0,0 0-1 0 0,0 0 1 0 0,1 0 0 0 0,-1 1-1 0 0,2-5 1 0 0,3-8 287 0 0,-1 0 0 0 0,14-30-1 0 0,-12 33-352 0 0,0 0 0 0 0,1 1 0 0 0,14-19 0 0 0,-18 27 0 0 0,0 0 0 0 0,0 1 0 0 0,0-1 0 0 0,1 1 0 0 0,-1 0 0 0 0,1 0 0 0 0,0 0 0 0 0,0 0 0 0 0,0 1 0 0 0,0 0 0 0 0,0 0 0 0 0,0 0 0 0 0,1 0 0 0 0,6-2 0 0 0,-8 4-72 0 0,0 0 0 0 0,0 0-1 0 0,0 1 1 0 0,-1-1 0 0 0,1 0-1 0 0,0 1 1 0 0,0 0 0 0 0,-1 0-1 0 0,1-1 1 0 0,-1 2 0 0 0,1-1-1 0 0,-1 0 1 0 0,1 0 0 0 0,-1 1-1 0 0,4 2 1 0 0,4 4-5714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18 429 13824 0 0,'0'0'1440'0'0,"-3"-11"-1368"0"0,-4 3-72 0 0,4-3 0 0 0,-1-1-4080 0 0,8-1-832 0 0</inkml:trace>
  <inkml:trace contextRef="#ctx0" brushRef="#br0" timeOffset="1">134 0 10136 0 0,'0'0'769'0'0,"4"9"-482"0"0,-1-2-542 0 0,-1-3-250 0 0,0 1 0 0 0,0-1 0 0 0,0 1 0 0 0,-1-1 0 0 0,1 1 0 0 0,-1-1 0 0 0,0 1 0 0 0,0 5 0 0 0,-1-9 397 0 0,0 0 0 0 0,0 0 0 0 0,0-1 0 0 0,0 1 0 0 0,0 0 0 0 0,0 0 0 0 0,0 0 0 0 0,1 0 0 0 0,-1-1 0 0 0,0 1 0 0 0,0 0 0 0 0,1 0 0 0 0,-1-1 0 0 0,1 2 0 0 0,0-1-436 0 0,2 7-416 0 0,-3 1 869 0 0,0-7 411 0 0,10 10 1243 0 0,-7-4-943 0 0,-1 1 1 0 0,0 0-1 0 0,-1 0 1 0 0,0 0-1 0 0,0 0 0 0 0,-1 0 1 0 0,-2 17-1 0 0,2 0-27 0 0,0-25-589 0 0,0 24 200 0 0,-1-1 0 0 0,-5 33 0 0 0,-16 69-3284 0 0,16-103-416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13824 0 0,'0'0'1388'0'0,"1"-5"-1194"0"0,4 0 3 0 0,0 0 0 0 0,0 0 0 0 0,1 1 0 0 0,-1-1 1 0 0,1 1-1 0 0,0 0 0 0 0,0 1 0 0 0,0-1 0 0 0,1 1 0 0 0,6-2 0 0 0,-5 2-342 0 0,-1 1 0 0 0,1 1 0 0 0,-1 0 0 0 0,1 0 0 0 0,0 0 0 0 0,-1 1 0 0 0,1 0 0 0 0,0 0 0 0 0,9 2 0 0 0,18 3-2806 0 0,-21 3 1418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13824 0 0,'-13'29'378'0'0,"1"1"0"0"0,2 0 0 0 0,-8 38 0 0 0,17-61-390 0 0,-3 10 301 0 0,0-1-1 0 0,2 1 1 0 0,0-1 0 0 0,1 30-1 0 0,1-45-243 0 0,0 1-1 0 0,0-1 1 0 0,0 0-1 0 0,1 1 1 0 0,-1-1-1 0 0,0 0 0 0 0,1 0 1 0 0,-1 1-1 0 0,0-1 1 0 0,1 0-1 0 0,0 0 1 0 0,-1 1-1 0 0,1-1 0 0 0,0 0 1 0 0,-1 0-1 0 0,1 0 1 0 0,0 0-1 0 0,0 0 1 0 0,0 0-1 0 0,0 0 0 0 0,0 0 1 0 0,0-1-1 0 0,0 1 1 0 0,0 0-1 0 0,1-1 1 0 0,-1 1-1 0 0,0 0 0 0 0,0-1 1 0 0,0 1-1 0 0,1-1 1 0 0,-1 0-1 0 0,0 1 1 0 0,1-1-1 0 0,-1 0 0 0 0,0 0 1 0 0,1 0-1 0 0,-1 0 1 0 0,0 0-1 0 0,1 0 0 0 0,-1 0 1 0 0,0-1-1 0 0,1 1 1 0 0,-1 0-1 0 0,0-1 1 0 0,0 1-1 0 0,1-1 0 0 0,-1 1 1 0 0,0-1-1 0 0,2-1 1 0 0,7-5-349 0 0,0 0 1 0 0,0-1 0 0 0,11-12-1 0 0,-11 11 651 0 0,0 0 1 0 0,16-12-1 0 0,-20 18-221 0 0,0-1 1 0 0,-1 1 0 0 0,2 0 0 0 0,11-4-1 0 0,-17 6-126 0 0,0 1-1 0 0,0 0 0 0 0,0-1 0 0 0,1 1 0 0 0,-1 0 1 0 0,0 0-1 0 0,0 0 0 0 0,0 0 0 0 0,0 0 1 0 0,1 0-1 0 0,-1 0 0 0 0,0 0 0 0 0,0 1 1 0 0,0-1-1 0 0,0 0 0 0 0,0 1 0 0 0,0-1 0 0 0,1 1 1 0 0,-1-1-1 0 0,0 1 0 0 0,0-1 0 0 0,0 1 1 0 0,-1 0-1 0 0,1-1 0 0 0,0 1 0 0 0,0 0 1 0 0,0 0-1 0 0,0 0 0 0 0,-1 0 0 0 0,1 0 0 0 0,0 0 1 0 0,-1 0-1 0 0,1 0 0 0 0,0 2 0 0 0,3 7-115 0 0,0 0 1 0 0,-1 1-1 0 0,0 0 0 0 0,2 17 0 0 0,-4-17-1828 0 0,0 0 1 0 0,-1 14-1 0 0,-3-1-3669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16 166 4608 0 0,'0'0'352'0'0,"1"-1"-245"0"0,1-3-86 0 0,2-2 51 0 0,-4 6 15 0 0,1-1 0 0 0,0 1 0 0 0,-1-1 0 0 0,1 1 0 0 0,0-1 0 0 0,-1 1 0 0 0,1-1 0 0 0,0 1 0 0 0,-1-1 0 0 0,1 1 0 0 0,0 0 0 0 0,0-1-1 0 0,-1 1 1 0 0,1 0 0 0 0,0 0 0 0 0,0 0 0 0 0,0 0 0 0 0,1 0 0 0 0,19 0 1390 0 0,-12 1-610 0 0,-7-1-662 0 0,0-1 0 0 0,0 1 1 0 0,0-1-1 0 0,1 1 0 0 0,-1-1 1 0 0,0 1-1 0 0,0-1 1 0 0,0 0-1 0 0,0 0 0 0 0,0 0 1 0 0,0 0-1 0 0,-1-1 0 0 0,1 1 1 0 0,0 0-1 0 0,0-1 0 0 0,-1 0 1 0 0,1 1-1 0 0,-1-1 0 0 0,1 0 1 0 0,-1 1-1 0 0,0-1 0 0 0,0 0 1 0 0,0 0-1 0 0,0 0 0 0 0,1-3 1 0 0,2-5-43 0 0,-1 0 0 0 0,0-1 0 0 0,0 1 0 0 0,0-11 0 0 0,-2 16-161 0 0,-1 0 1 0 0,-1 1-1 0 0,1-1 0 0 0,-1 0 0 0 0,0 1 0 0 0,0-1 0 0 0,-2-6 1 0 0,3 11-3 0 0,0 0 0 0 0,0-1 0 0 0,-1 1 0 0 0,1-1 0 0 0,0 1 0 0 0,0 0 0 0 0,0-1 0 0 0,0 1 0 0 0,-1-1 0 0 0,1 1 0 0 0,0 0 0 0 0,0-1 0 0 0,-1 1 0 0 0,1 0 0 0 0,0-1 0 0 0,-1 1 0 0 0,1 0 0 0 0,0 0 0 0 0,-1-1 0 0 0,1 1 0 0 0,0 0 0 0 0,-1 0 0 0 0,1-1 0 0 0,-1 1 0 0 0,1 0 0 0 0,0 0 0 0 0,-1 0 0 0 0,1 0 0 0 0,-1 0 0 0 0,1 0 0 0 0,-1 0 0 0 0,1 0 0 0 0,0 0 0 0 0,-1 0 0 0 0,1 0 0 0 0,-1 0 0 0 0,1 0 0 0 0,-1 0 0 0 0,1 0 0 0 0,0 0 0 0 0,-1 1 0 0 0,0-1 0 0 0,-2 0 0 0 0,0 0 0 0 0,0 1 0 0 0,0 0 0 0 0,0-1 0 0 0,0 1 0 0 0,0 0 0 0 0,0 1 0 0 0,0-1 0 0 0,0 0 0 0 0,0 1 0 0 0,1-1 0 0 0,-1 1 0 0 0,1 0 0 0 0,-1 0 0 0 0,1 0 0 0 0,0 0 0 0 0,-1 1 0 0 0,1-1 0 0 0,-2 4 0 0 0,-2 2 0 0 0,1 1 0 0 0,-1 0 0 0 0,1 1 0 0 0,-5 13 0 0 0,6-13 0 0 0,1 0 0 0 0,0 0 0 0 0,0 0 0 0 0,1 0 0 0 0,-2 19 0 0 0,4-25 0 0 0,0 1 0 0 0,0 0 0 0 0,0 0 0 0 0,1 0 0 0 0,0 0 0 0 0,0 0 0 0 0,0-1 0 0 0,1 1 0 0 0,0 0 0 0 0,-1-1 0 0 0,2 1 0 0 0,-1-1 0 0 0,0 0 0 0 0,4 5 0 0 0,-2-4 16 0 0,0 0 0 0 0,0 0 1 0 0,0-1-1 0 0,1 1 0 0 0,0-1 1 0 0,-1 0-1 0 0,1-1 0 0 0,1 1 1 0 0,-1-1-1 0 0,1 0 1 0 0,-1 0-1 0 0,1 0 0 0 0,0-1 1 0 0,0 0-1 0 0,0 0 0 0 0,0-1 1 0 0,0 1-1 0 0,0-1 1 0 0,1-1-1 0 0,-1 1 0 0 0,0-1 1 0 0,0 0-1 0 0,1 0 0 0 0,-1-1 1 0 0,0 0-1 0 0,0 0 0 0 0,1-1 1 0 0,9-3-1 0 0,29-10-1898 0 0,-14 0 706 0 0,-2 0-8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10136 0 0,'0'0'5026'0'0,"-1"-13"-4860"0"0,0 8-67 0 0,1 0 1 0 0,0 0 0 0 0,0 0 0 0 0,0 0-1 0 0,0 0 1 0 0,1 0 0 0 0,0 0 0 0 0,3-8-1 0 0,1-16 443 0 0,-4 25-438 0 0,0 0 0 0 0,-1 0 0 0 0,1 0 0 0 0,1 0 0 0 0,1-4 0 0 0,-3 7-105 0 0,1-1 0 0 0,0 1 0 0 0,0-1 1 0 0,0 1-1 0 0,0-1 0 0 0,0 1 0 0 0,0 0 1 0 0,0 0-1 0 0,0 0 0 0 0,1-1 0 0 0,-1 1 1 0 0,0 0-1 0 0,1 1 0 0 0,-1-1 0 0 0,1 0 1 0 0,-1 0-1 0 0,1 0 0 0 0,-1 1 0 0 0,2-1 0 0 0,-1 1 1 0 0,-1 0 0 0 0,1 0 0 0 0,-1 1 0 0 0,1-1 0 0 0,-1 0 0 0 0,1 1 0 0 0,-1 0 0 0 0,1-1 0 0 0,-1 1 0 0 0,1 0 0 0 0,-1-1 0 0 0,0 1 0 0 0,0 0 0 0 0,1 0 0 0 0,-1 0 0 0 0,0 0 0 0 0,0 0 0 0 0,0 0 0 0 0,0 1 0 0 0,0-1 0 0 0,1 3 0 0 0,9 7 0 0 0,-6-6 0 0 0,8 6 0 0 0,-10-10 3 0 0,1 1-1 0 0,-1-1 1 0 0,0 0 0 0 0,0 0-1 0 0,1-1 1 0 0,-1 1-1 0 0,1-1 1 0 0,-1 0-1 0 0,0 0 1 0 0,1 0-1 0 0,-1 0 1 0 0,5-1-1 0 0,-3 1 146 0 0,-1 0-1 0 0,1-1 1 0 0,0 2-1 0 0,0-1 1 0 0,7 2-1 0 0,-10-2-98 0 0,-1 1 0 0 0,1-1 0 0 0,-1 1 1 0 0,0 0-1 0 0,1-1 0 0 0,-1 1 0 0 0,0 0 0 0 0,0 0 0 0 0,0 0 1 0 0,0 0-1 0 0,0 0 0 0 0,0 0 0 0 0,0 0 0 0 0,0 0 0 0 0,0 0 0 0 0,0 1 1 0 0,0-1-1 0 0,-1 0 0 0 0,1 0 0 0 0,0 1 0 0 0,-1-1 0 0 0,1 3 0 0 0,3 14-509 0 0,0 0 0 0 0,0 21 0 0 0,1 2-1079 0 0,-5-33 37 0 0,0 1-3956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10136 0 0,'-24'9'528'0'0,"-29"5"0"0"0,37-10-485 0 0,13-4 28 0 0,-1 1 0 0 0,0 0-1 0 0,0 0 1 0 0,1 0 0 0 0,-1 0 0 0 0,1 0-1 0 0,-1 1 1 0 0,1 0 0 0 0,-1 0-1 0 0,1 0 1 0 0,-5 4 0 0 0,-9 9 1351 0 0,10-9-598 0 0,0 0 0 0 0,-11 13-1 0 0,16-17-694 0 0,1 0 0 0 0,-1 1 0 0 0,1-1 0 0 0,0 1 0 0 0,-1-1 0 0 0,1 1 0 0 0,0-1 0 0 0,0 1 0 0 0,1 0 0 0 0,-1 0 0 0 0,1-1 0 0 0,-1 1 0 0 0,1 4 0 0 0,1 10 294 0 0,0 0-1 0 0,1 0 1 0 0,7 23-1 0 0,2 22-472 0 0,-11-57 43 0 0,0 1 0 0 0,0-1 0 0 0,0 1-1 0 0,-1-1 1 0 0,0 0 0 0 0,0 1-1 0 0,-1-1 1 0 0,1 0 0 0 0,-1 0 0 0 0,0 0-1 0 0,0 0 1 0 0,-1 0 0 0 0,0 0-1 0 0,0-1 1 0 0,0 1 0 0 0,-5 6 0 0 0,1-3-503 0 0,-1-1 0 0 0,1 0 0 0 0,-1 0 0 0 0,0 0 0 0 0,-1-1 1 0 0,0 0-1 0 0,-13 6 0 0 0,0-3-1023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15664 0 0,'0'0'344'0'0,"-8"4"71"0"0,-2-1 457 0 0,3 1-784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228 8288 0 0,'0'0'756'0'0,"-12"-7"1336"0"0,7 5-1751 0 0,-1 0 0 0 0,1 0 1 0 0,-1 0-1 0 0,1 1 0 0 0,-1 0 1 0 0,1 0-1 0 0,-1 1 0 0 0,1 0 1 0 0,-1 0-1 0 0,0 0 0 0 0,-10 2 1 0 0,-13 1 722 0 0,-35 10-1 0 0,52-11-1059 0 0,0 0 0 0 0,-14 0 0 0 0,-5 1 72 0 0,-6 0 856 0 0,-1-2-1 0 0,-64-7 0 0 0,55 3-309 0 0,-29-7-10 0 0,49 6-614 0 0,-44-2 0 0 0,38 6 36 0 0,7-1 318 0 0,0 2-1 0 0,0 0 1 0 0,-34 7-1 0 0,41-5 157 0 0,12-2-483 0 0,1 0 0 0 0,-1 0 0 0 0,-10 4 0 0 0,10-3-25 0 0,2 3 0 0 0,37-55 0 0 0,73-91 0 0 0,-67 93 0 0 0,-101 115 0 0 0,33-31 0 0 0,-65 85 0 0 0,78-95 0 0 0,0-1 0 0 0,2 2 0 0 0,-12 29 0 0 0,18-35 0 0 0,-8 33 0 0 0,14-46 0 0 0,2 1 0 0 0,-1-1 0 0 0,1 1 0 0 0,1 0 0 0 0,0-1 0 0 0,0 1 0 0 0,1 9 0 0 0,0-15 0 0 0,0 0 0 0 0,-1 0 0 0 0,1 0 0 0 0,1-1 0 0 0,-1 1 0 0 0,0 0 0 0 0,1 0 0 0 0,-1-1 0 0 0,1 1 0 0 0,0-1 0 0 0,0 0 0 0 0,0 1 0 0 0,0-1 0 0 0,0 0 0 0 0,0 0 0 0 0,1 0 0 0 0,-1-1 0 0 0,1 1 0 0 0,-1 0 0 0 0,1-1 0 0 0,0 0 0 0 0,-1 0 0 0 0,5 1 0 0 0,6 3 0 0 0,0-2 0 0 0,1 0 0 0 0,24 3 0 0 0,-21-4 0 0 0,11 0-495 0 0,37-1 1 0 0,-41-1 99 0 0,-2 0-117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8288 0 0,'0'0'4698'0'0,"0"2"-4032"0"0,-6 16 2 0 0,2 0 1 0 0,0 0-1 0 0,-2 23 1 0 0,2-15-236 0 0,-3 20-7 0 0,-1 0-378 0 0,2 1-1 0 0,1 0 1 0 0,4 69-1 0 0,4-89-640 0 0,2 0 0 0 0,2-1 0 0 0,9 28-1 0 0,-13-43-4864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10136 0 0,'0'0'769'0'0,"0"2"-530"0"0,4 11 76 0 0,0-1 1 0 0,-1 1 0 0 0,-1-1-1 0 0,1 22 1 0 0,-2 55 1944 0 0,-1-51-1914 0 0,-1 2-346 0 0,-2 0 0 0 0,-7 41 0 0 0,6-68-225 0 0,1 1 1 0 0,-12 23 0 0 0,9-22 21 0 0,-1-3-1159 0 0,-4-4-3416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10136 0 0,'0'0'490'0'0,"14"-8"76"0"0,10 0 1037 0 0,38-9 1 0 0,-39 11-1037 0 0,-3 1-522 0 0,8-3 542 0 0,-1 2 0 0 0,1 1 0 0 0,50-3 0 0 0,-53 9-1596 0 0,39 7 0 0 0,-42-4-1159 0 0,-8-1 635 0 0</inkml:trace>
  <inkml:trace contextRef="#ctx0" brushRef="#br0" timeOffset="1">541 358 8288 0 0,'0'0'2944'0'0,"5"-9"-2944"0"0,-3-2 0 0 0</inkml:trace>
  <inkml:trace contextRef="#ctx0" brushRef="#br0" timeOffset="2">591 0 11976 0 0,'0'0'3186'0'0,"9"5"-3020"0"0,17 19-1550 0 0,-19-18 872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2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8288 0 0,'-1'1'190'0'0,"-9"15"183"0"0,1 1 0 0 0,1-1 0 0 0,1 2-1 0 0,-7 21 1 0 0,12-31-37 0 0,0 0 0 0 0,0 0 0 0 0,1 1 1 0 0,0-1-1 0 0,1 0 0 0 0,0 0 0 0 0,0 0 0 0 0,1 0 0 0 0,0 1 0 0 0,0-1 0 0 0,1 0 0 0 0,3 10 1 0 0,-5-17-317 0 0,1 0 1 0 0,-1 1 0 0 0,1-1 0 0 0,0 0-1 0 0,-1 0 1 0 0,1 0 0 0 0,0 0 0 0 0,0 0-1 0 0,0 0 1 0 0,0 0 0 0 0,0 0 0 0 0,0 0-1 0 0,0 0 1 0 0,0 0 0 0 0,0-1 0 0 0,0 1-1 0 0,0 0 1 0 0,0-1 0 0 0,1 1 0 0 0,1 0 0 0 0,0-1-5 0 0,-1 1 0 0 0,1-1 1 0 0,-1 0-1 0 0,1 0 0 0 0,-1 0 1 0 0,1 0-1 0 0,-1 0 0 0 0,1-1 1 0 0,-1 1-1 0 0,4-2 1 0 0,-3 1-19 0 0,0 0 1 0 0,0-1 0 0 0,0 0 0 0 0,0 1 0 0 0,0-1-1 0 0,0 0 1 0 0,-1-1 0 0 0,1 1 0 0 0,-1 0 0 0 0,0-1-1 0 0,1 1 1 0 0,-1-1 0 0 0,0 0 0 0 0,1-3 0 0 0,5-7 37 0 0,9-25 1 0 0,-15 35-20 0 0,-1-1 178 0 0,1 0 0 0 0,-1 0 1 0 0,0 0-1 0 0,0 0 1 0 0,0 0-1 0 0,0-5 0 0 0,-1 8 248 0 0,-11 9-278 0 0,4 0-165 0 0,0 0 0 0 0,1 1 0 0 0,-1 0 0 0 0,-6 13 0 0 0,1-1 0 0 0,-8 14 0 0 0,-18 45 0 0 0,21-43 0 0 0,-24 40 0 0 0,26-54 0 0 0,5-5 0 0 0,-16 20 0 0 0,22-33 0 0 0,0 0 0 0 0,-1-1 0 0 0,1 1 0 0 0,-1-1 0 0 0,1 0 0 0 0,-1 0 0 0 0,-1-1 0 0 0,-7 5 0 0 0,7-6-279 0 0,0-1 0 0 0,0 1-1 0 0,0-1 1 0 0,0-1 0 0 0,-1 1 0 0 0,1-1-1 0 0,0 0 1 0 0,0-1 0 0 0,-10-1-1 0 0,6-1-742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8288 0 0,'-4'62'897'0'0,"1"-17"-820"0"0,2-13 1386 0 0,5 60 0 0 0,-3-74-591 0 0,0-14-700 0 0,-1 0 1 0 0,0 0-1 0 0,1 1 1 0 0,0-1 0 0 0,0 0-1 0 0,0 0 1 0 0,0 0-1 0 0,1 0 1 0 0,0 0 0 0 0,0 0-1 0 0,0-1 1 0 0,4 7 0 0 0,-2-7 116 0 0,0-1 0 0 0,-1 0 0 0 0,1-1 0 0 0,8 4 1 0 0,-4-2 170 0 0,-4-2-435 0 0,-1 0 1 0 0,1 0-1 0 0,0 0 0 0 0,-1-1 0 0 0,1 1 0 0 0,6-1 1 0 0,19 3-38 0 0,-27-2 59 0 0,0 0 0 0 0,0 0 0 0 0,0-1 0 0 0,0 1 0 0 0,0 0 0 0 0,-1 1 0 0 0,1-1 0 0 0,0 0 0 0 0,0 0 0 0 0,-1 1 0 0 0,1-1 0 0 0,-1 1 0 0 0,1 0 0 0 0,-1-1 0 0 0,0 1 0 0 0,1 0 0 0 0,-1 0 0 0 0,0 0 0 0 0,0-1 0 0 0,1 4-1 0 0,0 3 46 0 0,0 0-1 0 0,-1 0 0 0 0,1-1 0 0 0,-1 12 0 0 0,2 6-1995 0 0,0-11-4233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0,'0'0'1388'0'0,"8"4"-828"0"0,48 8 274 0 0,-48-12-4839 0 0,2 0-1404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5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7656 0 0,'0'0'349'0'0,"4"-13"134"0"0,-3 13-304 0 0,0-1 1 0 0,0 0 0 0 0,0 0-1 0 0,0 0 1 0 0,0 0-1 0 0,-1 0 1 0 0,1 0 0 0 0,0 0-1 0 0,0 0 1 0 0,-1 0-1 0 0,1-1 1 0 0,-1 1 0 0 0,1-2-1 0 0,9-13 2025 0 0,-5 8-1427 0 0,-4 7-724 0 0,-1 0-1 0 0,1 0 0 0 0,-1 0 1 0 0,1 1-1 0 0,-1-1 0 0 0,1 0 1 0 0,0 0-1 0 0,0 0 0 0 0,-1 0 1 0 0,1 1-1 0 0,0-1 0 0 0,1 0 1 0 0,22-13 571 0 0,-23 14-629 0 0,12-5 271 0 0,1 1 0 0 0,0 0 1 0 0,-1 1-1 0 0,1 0 0 0 0,28-1 1 0 0,78 0 785 0 0,-96 6-568 0 0,-12 0-1336 0 0,-1-2-3969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11976 0 0,'0'0'576'0'0,"-3"11"149"0"0,-2 7-268 0 0,1 0 0 0 0,1 0 0 0 0,-2 30 0 0 0,4-40-330 0 0,-29 207 2052 0 0,29-205-2215 0 0,-4 21-277 0 0,3-11-4010 0 0,2-19 4185 0 0,0 11-5271 0 0</inkml:trace>
  <inkml:trace contextRef="#ctx0" brushRef="#br0" timeOffset="1">98 394 10136 0 0,'0'0'1948'0'0,"0"-1"-1756"0"0,0 1 0 0 0,0-1 0 0 0,0 1 0 0 0,0-1 0 0 0,0 1 1 0 0,0-1-1 0 0,0 1 0 0 0,0-1 0 0 0,0 0 0 0 0,0 1 1 0 0,0-1-1 0 0,0 1 0 0 0,1-1 0 0 0,-1 0 0 0 0,13-4 57 0 0,-9 2-134 0 0,1 1 1 0 0,0 0 0 0 0,0 1 0 0 0,1-1 0 0 0,-1 1-1 0 0,0 0 1 0 0,0 0 0 0 0,8 0 0 0 0,84-3 1002 0 0,-44 4-2275 0 0,-39 0-4629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 13824 0 0,'-1'1'314'0'0,"-14"9"428"0"0,13-9-228 0 0,14-10 859 0 0,60-14-705 0 0,-32 12-1497 0 0,-23 7-3176 0 0,-4 3-1404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91 13824 0 0,'6'11'1056'0'0,"-5"-5"-724"0"0,6-1-220 0 0,-6-5-112 0 0,0 0 0 0 0,0 0 1 0 0,0 0-1 0 0,0 0 1 0 0,0 0-1 0 0,0 0 1 0 0,0 0-1 0 0,0-1 1 0 0,0 1-1 0 0,0 0 1 0 0,0 0-1 0 0,0-1 0 0 0,0 1 1 0 0,0-1-1 0 0,-1 1 1 0 0,1-1-1 0 0,0 1 1 0 0,0-1-1 0 0,1-1 1 0 0,16-16 27 0 0,-14 13 17 0 0,1 0 134 0 0,0 0 0 0 0,0-1 0 0 0,-1 0 0 0 0,0 0 0 0 0,0 0 0 0 0,0 0 0 0 0,-1-1 0 0 0,0 1 0 0 0,0-1 0 0 0,1-7 0 0 0,-4 13-179 0 0,0 1 0 0 0,1 0 0 0 0,-1 0 0 0 0,0 0 0 0 0,0-1 0 0 0,0 1 0 0 0,0 0 0 0 0,0 0 0 0 0,0 0 0 0 0,0-1 0 0 0,0 1 0 0 0,0 0 0 0 0,0 0 0 0 0,0-1 0 0 0,0 1 0 0 0,0 0 0 0 0,0 0 0 0 0,0-1 0 0 0,0 1 0 0 0,0 0 0 0 0,-1 0 0 0 0,1 0 0 0 0,0-1 0 0 0,0 1 0 0 0,0 0 0 0 0,0 0 0 0 0,0 0 0 0 0,0 0 0 0 0,-1-1 0 0 0,1 1 0 0 0,0 0 0 0 0,0 0 0 0 0,0 0 0 0 0,-1 0 0 0 0,1 0 0 0 0,0-1 0 0 0,0 1 0 0 0,0 0 0 0 0,-1 0 0 0 0,1 0 0 0 0,0 0 0 0 0,0 0 0 0 0,0 0 0 0 0,-1 0 0 0 0,-4 1 0 0 0,2 0 0 0 0,0 0 0 0 0,0 1 0 0 0,0-1 0 0 0,0 1 0 0 0,0 0 0 0 0,1 0 0 0 0,-1 0 0 0 0,1 0 0 0 0,-1 0 0 0 0,1 0 0 0 0,0 1 0 0 0,0-1 0 0 0,-3 5 0 0 0,-4 6 0 0 0,-10 21 0 0 0,16-27 0 0 0,-4 7 0 0 0,0 1 0 0 0,-4 15 0 0 0,9-23 0 0 0,0-1 0 0 0,1 1 0 0 0,0 0 0 0 0,0-1 0 0 0,0 1 0 0 0,1 0 0 0 0,0 9 0 0 0,0-15 0 0 0,1 0 0 0 0,-1 1 0 0 0,0-1 0 0 0,0 0 0 0 0,1 0 0 0 0,-1 0 0 0 0,0 0 0 0 0,1 0 0 0 0,-1 0 0 0 0,1 0 0 0 0,-1 0 0 0 0,1 0 0 0 0,0 0 0 0 0,0 0 0 0 0,-1 0 0 0 0,1 0 0 0 0,0 0 0 0 0,0-1 0 0 0,0 1 0 0 0,0 0 0 0 0,0 0 0 0 0,0-1 0 0 0,0 1 0 0 0,0-1 0 0 0,0 1 0 0 0,0-1 0 0 0,0 0 0 0 0,0 1 0 0 0,0-1 0 0 0,0 0 0 0 0,0 1 0 0 0,1-1 0 0 0,-1 0 0 0 0,0 0 0 0 0,0 0 0 0 0,0 0 0 0 0,0 0 0 0 0,1-1 0 0 0,-1 1 0 0 0,0 0 0 0 0,0 0 0 0 0,0-1 0 0 0,0 1 0 0 0,0-1 0 0 0,0 1 0 0 0,0-1 0 0 0,1 0 0 0 0,15-7-14 0 0,2-2-80 0 0,20-12 1 0 0,22-25-3908 0 0,-39 30 2468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11976 0 0,'0'0'576'0'0,"0"9"149"0"0,12 33 144 0 0,-12-35-300 0 0,0-6-352 0 0,0 0 0 0 0,0 0 0 0 0,0 0 0 0 0,0 0 0 0 0,0 0 0 0 0,0 0 0 0 0,0 0 0 0 0,0 0-1 0 0,0 0 1 0 0,1 0 0 0 0,0 1 0 0 0,-1-1-211 0 0,0-1 1 0 0,0 0-1 0 0,0 1 0 0 0,1-1 1 0 0,-1 0-1 0 0,0 0 0 0 0,0 1 1 0 0,1-1-1 0 0,-1 0 0 0 0,0 0 1 0 0,1 1-1 0 0,-1-1 0 0 0,0 0 1 0 0,1 0-1 0 0,-1 0 0 0 0,0 1 0 0 0,1-1 1 0 0,-1 0-1 0 0,0 0 0 0 0,1 0 1 0 0,-1 0-1 0 0,1 0 0 0 0,-1 0 1 0 0,0 0-1 0 0,1 0 0 0 0,-1 0 1 0 0,1 0-1 0 0,-1 0 0 0 0,0 0 1 0 0,1 0-1 0 0,-1 0 0 0 0,0 0 0 0 0,1 0 1 0 0,-1-1-1 0 0,0 1 0 0 0,1 0 1 0 0,-1 0-1 0 0,0 0 0 0 0,1-1 1 0 0,-1 1-1 0 0,0 0 0 0 0,1 0 1 0 0,-1-1-1 0 0,0 1 0 0 0,0 0 1 0 0,1-1-1 0 0,-1 1 0 0 0,0 0 0 0 0,1-1 1 0 0,0-1 168 0 0,34-25 1423 0 0,-25 14-1524 0 0,-9 12-168 0 0,0 0 1 0 0,-1 0-1 0 0,1 0 1 0 0,0-1-1 0 0,0 1 1 0 0,0 0-1 0 0,0 0 1 0 0,0 1-1 0 0,0-1 1 0 0,0 0-1 0 0,0 0 0 0 0,0 0 1 0 0,2 0-1 0 0,18-10-2856 0 0,-18 10 1417 0 0</inkml:trace>
  <inkml:trace contextRef="#ctx0" brushRef="#br0" timeOffset="1">297 90 11976 0 0,'0'0'576'0'0,"8"4"48"0"0,-6-4-588 0 0,0 0 0 0 0,0 0 0 0 0,1 0 0 0 0,-1 0 1 0 0,0 0-1 0 0,0-1 0 0 0,0 1 0 0 0,0-1 0 0 0,0 1 1 0 0,0-1-1 0 0,0 0 0 0 0,0 0 0 0 0,0 0 0 0 0,0 0 0 0 0,0 0 1 0 0,-1 0-1 0 0,1 0 0 0 0,0-1 0 0 0,-1 1 0 0 0,1-1 1 0 0,1-1-1 0 0,2-2 344 0 0,-1-1 1 0 0,1 1 0 0 0,-1-1-1 0 0,0 0 1 0 0,4-7 0 0 0,-8 11-260 0 0,1 0 1 0 0,-1 0 0 0 0,1 0-1 0 0,-1 0 1 0 0,1-1 0 0 0,-1 1 0 0 0,0 0-1 0 0,0-4 1 0 0,0 2-114 0 0,-2-1 8 0 0,-4 2-16 0 0,4 3 0 0 0,1 1 0 0 0,-1-1 0 0 0,1 0 0 0 0,-1 0 0 0 0,1 1 0 0 0,-1-1 0 0 0,1 1 0 0 0,-1-1 0 0 0,1 1 0 0 0,-1 0 0 0 0,1 0 0 0 0,0-1 0 0 0,-1 1 0 0 0,1 0 0 0 0,0 0 0 0 0,0 0 0 0 0,-1 0 0 0 0,1 1 0 0 0,0-1 0 0 0,0 0 0 0 0,-1 2 0 0 0,-3 4 0 0 0,0 1 0 0 0,-6 11 0 0 0,4-5 0 0 0,1 0 0 0 0,0 1 0 0 0,1 0 0 0 0,0 0 0 0 0,1 0 0 0 0,1 0 0 0 0,1 1 0 0 0,0-1 0 0 0,1 1 0 0 0,0 0 0 0 0,2-1 0 0 0,2 23 0 0 0,-1-27 0 0 0,-2-5 0 0 0,1 0 0 0 0,0 1 0 0 0,0-1 0 0 0,1 0 0 0 0,0 0 0 0 0,0 0 0 0 0,5 9 0 0 0,-7-14 0 0 0,1-1 0 0 0,-1 1 0 0 0,0-1 0 0 0,1 1 0 0 0,-1-1 0 0 0,0 1 0 0 0,1-1 0 0 0,-1 1 0 0 0,1-1 0 0 0,-1 0 0 0 0,1 1 0 0 0,-1-1 0 0 0,1 0 0 0 0,-1 1 0 0 0,1-1 0 0 0,-1 0 0 0 0,1 0 0 0 0,0 0 0 0 0,-1 1 0 0 0,1-1 0 0 0,-1 0 0 0 0,1 0 0 0 0,0 0 0 0 0,-1 0 0 0 0,1 0 0 0 0,-1 0 0 0 0,1 0 0 0 0,0 0 0 0 0,-1 0 0 0 0,1-1 0 0 0,-1 1 0 0 0,1 0 0 0 0,-1 0 0 0 0,1 0 0 0 0,0-1 0 0 0,-1 1 0 0 0,1 0 0 0 0,-1-1 0 0 0,1 1 0 0 0,2-3 0 0 0,0 1 0 0 0,0 0 0 0 0,0-1 0 0 0,4-5 0 0 0,-5 6 0 0 0,3-5 1 0 0,0 0-1 0 0,0-1 1 0 0,-1 1-1 0 0,0-1 1 0 0,4-12-1 0 0,5-8-67 0 0,-2 6-232 0 0,-6 11-34 0 0,0 1-1 0 0,1-1 0 0 0,0 1 0 0 0,11-13 1 0 0,-5 9-1776 0 0,17-27 0 0 0,-17 21 575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11976 0 0,'0'0'266'0'0,"0"2"44"0"0,-1 13 59 0 0,-5 25 1 0 0,1-13-373 0 0,-14 65 997 0 0,-1 0 468 0 0,9-35-581 0 0,-2 12-147 0 0,7-26-1875 0 0,5-23-4645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8288 0 0,'0'0'633'0'0,"0"2"-365"0"0,-3 43 882 0 0,-15 83 1 0 0,0-1 31 0 0,8-17-150 0 0,-5 64 592 0 0,15-147-1403 0 0,3 40 0 0 0,-3-42 417 0 0,0-21-520 0 0,0 0 0 0 0,0 0 0 0 0,0 0 0 0 0,0-1 1 0 0,1 1-1 0 0,0 0 0 0 0,1 7 0 0 0,4 0-102 0 0,-2-10-13 0 0,-3-1 3 0 0,2 1 5 0 0,0 1 0 0 0,0-1-1 0 0,0 0 1 0 0,0-1 0 0 0,0 1-1 0 0,0 0 1 0 0,1-1 0 0 0,-1 0 0 0 0,0 0-1 0 0,0 0 1 0 0,0 0 0 0 0,0 0 0 0 0,1-1-1 0 0,-1 1 1 0 0,0-1 0 0 0,0 0-1 0 0,0 0 1 0 0,0 0 0 0 0,0 0 0 0 0,0 0-1 0 0,0-1 1 0 0,-1 1 0 0 0,5-4-1 0 0,122-84 188 0 0,-108 72 933 0 0,-7 7-2419 0 0,0 0 0 0 0,-1-1 0 0 0,13-16 0 0 0,-23 23-756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 11976 0 0,'0'0'576'0'0,"12"-4"149"0"0,-10 4-733 0 0,0 0 0 0 0,1 0-1 0 0,-1 0 1 0 0,0 1 0 0 0,1 0 0 0 0,-1-1 0 0 0,0 1-1 0 0,0 0 1 0 0,1 0 0 0 0,-1 0 0 0 0,0 0 0 0 0,0 1 0 0 0,0-1-1 0 0,3 3 1 0 0,-2-1 61 0 0,1 1-1 0 0,-1 0 0 0 0,0-1 1 0 0,0 1-1 0 0,0 1 0 0 0,4 7 1 0 0,-4-4 170 0 0,1 0 1 0 0,-1 0 0 0 0,0 1 0 0 0,-1-1 0 0 0,0 1 0 0 0,-1 0 0 0 0,2 16 0 0 0,-4 30-208 0 0,-2-37 187 0 0,1-17 36 0 0,2 0-191 0 0,0-1 0 0 0,-1 1 0 0 0,1-1 0 0 0,-1 0 0 0 0,1 1-1 0 0,-1-1 1 0 0,1 0 0 0 0,-1 1 0 0 0,1-1 0 0 0,-1 0 0 0 0,0 0 0 0 0,1 0-1 0 0,-1 0 1 0 0,1 1 0 0 0,-1-1 0 0 0,0 0 0 0 0,0 0 0 0 0,0 0 87 0 0,-16 4 29 0 0,1 0 0 0 0,0-1 0 0 0,-25 1 0 0 0,23-3-180 0 0,0 1 0 0 0,-27 8 0 0 0,42-10 16 0 0,0 1 0 0 0,0 0 0 0 0,1 0 0 0 0,-1 1 0 0 0,0-1 0 0 0,1 1 0 0 0,-1-1 0 0 0,1 1 0 0 0,0 0 0 0 0,-1 0 0 0 0,1 0 0 0 0,0 0 0 0 0,0 0 0 0 0,0 0 0 0 0,1 0 0 0 0,-3 4 0 0 0,3-4 0 0 0,1 0 0 0 0,-1 0 0 0 0,1 0 0 0 0,-1 0 0 0 0,1 0 0 0 0,0 0 0 0 0,0-1 0 0 0,0 1 0 0 0,0 0 0 0 0,0 0 0 0 0,0 0 0 0 0,0 0 0 0 0,1 0 0 0 0,-1 0 0 0 0,1 0 0 0 0,0 0 0 0 0,-1-1 0 0 0,1 1 0 0 0,0 0 0 0 0,0 0 0 0 0,0-1 0 0 0,0 1 0 0 0,0-1 0 0 0,0 1 0 0 0,1-1 0 0 0,-1 1 0 0 0,1-1 0 0 0,-1 0 0 0 0,1 1 0 0 0,1 0 0 0 0,0 0 0 0 0,0-1 0 0 0,1 1 0 0 0,-1-1 0 0 0,1 0 0 0 0,-1 1 0 0 0,1-2 0 0 0,-1 1 0 0 0,1 0 0 0 0,5 0 0 0 0,1-1 0 0 0,-1 1 0 0 0,15-2 0 0 0,-7-1 0 0 0,-1 1 0 0 0,1 1 0 0 0,17 3 0 0 0,5-3-4774 0 0,-19 0-635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10136 0 0,'0'0'769'0'0,"3"-6"-482"0"0,-1 0 55 0 0,2-1 0 0 0,-1 1 0 0 0,1 0 0 0 0,0 0 0 0 0,0 0 0 0 0,7-7 1 0 0,33-30 2314 0 0,-42 42-2587 0 0,-1-1 1 0 0,1 1-1 0 0,-1 0 1 0 0,1 0-1 0 0,-1-1 1 0 0,1 1 0 0 0,0 1-1 0 0,0-1 1 0 0,0 0-1 0 0,0 0 1 0 0,-1 1-1 0 0,1-1 1 0 0,0 1 0 0 0,3-1-1 0 0,-4 1-60 0 0,1 0-1 0 0,-1 0 1 0 0,0 0-1 0 0,0 0 0 0 0,1 1 1 0 0,-1-1-1 0 0,0 1 1 0 0,0-1-1 0 0,1 0 1 0 0,-1 1-1 0 0,0 0 0 0 0,0-1 1 0 0,0 1-1 0 0,0 0 1 0 0,0 0-1 0 0,0-1 1 0 0,1 3-1 0 0,1 0-16 0 0,-1 0-1 0 0,1 1 1 0 0,-1-1-1 0 0,0 1 1 0 0,-1 0-1 0 0,1 0 1 0 0,0 0 0 0 0,-1 0-1 0 0,0 0 1 0 0,0 0-1 0 0,0 0 1 0 0,0 7-1 0 0,8 37-878 0 0,-7-38-10 0 0,-1-4-115 0 0,-1-4-11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8 8288 0 0,'0'0'190'0'0,"-5"-4"445"0"0,-3 1-520 0 0,7 3 52 0 0,0 0 1 0 0,0 0-1 0 0,0 0 0 0 0,-1 0 1 0 0,1 0-1 0 0,0 0 1 0 0,0 0-1 0 0,0 0 1 0 0,0 0-1 0 0,0 1 1 0 0,0-1-1 0 0,0 0 0 0 0,-1 1 1 0 0,1-1-1 0 0,0 1 1 0 0,0-1-1 0 0,0 1 1 0 0,0 0-1 0 0,1-1 1 0 0,-1 1-1 0 0,0 0 0 0 0,0-1 1 0 0,0 1-1 0 0,0 0 1 0 0,1 0-1 0 0,-1 0 1 0 0,0 0-1 0 0,0 1 0 0 0,-3 4 119 0 0,1 0-1 0 0,-1 0 0 0 0,-2 7 0 0 0,5-12-197 0 0,-1 7 149 0 0,-1-1 0 0 0,1 1 1 0 0,0-1-1 0 0,1 1 0 0 0,-1-1 0 0 0,2 1 1 0 0,-1 10-1 0 0,1-17-225 0 0,0 0 0 0 0,0 0 0 0 0,0 0 0 0 0,0 0 0 0 0,0 0 0 0 0,0 0 0 0 0,0 0 0 0 0,-1 0 0 0 0,1 0 0 0 0,0 0 0 0 0,-1-1 0 0 0,1 1 0 0 0,-1 0 0 0 0,0 1 0 0 0,1-1-13 0 0,0-1 1 0 0,-1 1-1 0 0,1-1 1 0 0,0 1-1 0 0,0-1 1 0 0,0 0-1 0 0,-1 1 1 0 0,1-1-1 0 0,0 1 1 0 0,0-1-1 0 0,0 1 1 0 0,0-1-1 0 0,0 1 1 0 0,0-1-1 0 0,0 1 1 0 0,0-1-1 0 0,0 1 1 0 0,0-1-1 0 0,0 1 1 0 0,1-1-1 0 0,-1 1 1 0 0,0-1-1 0 0,0 0 1 0 0,0 1-1 0 0,1-1 0 0 0,-1 1 1 0 0,0 0-1 0 0,3 4 73 0 0,-2-4 787 0 0,-1 12 242 0 0,0-6-1085 0 0,0 1-16 0 0,0-7 0 0 0,0 0 0 0 0,0 0 0 0 0,-1 0 0 0 0,1 0 0 0 0,0 0 0 0 0,0 0 0 0 0,0 0 0 0 0,0 0 0 0 0,1 0 0 0 0,-1 0 0 0 0,0 0 0 0 0,0-1 0 0 0,0 1 0 0 0,1 0 0 0 0,-1 0 0 0 0,1 0 0 0 0,-1 0 0 0 0,0 0 0 0 0,2 1 0 0 0,4 2 0 0 0,1 0 0 0 0,-6-3 0 0 0,0 0 0 0 0,1-1 0 0 0,-1 1 0 0 0,1 0 0 0 0,-1 0 0 0 0,1-1 0 0 0,-1 1 0 0 0,1-1 0 0 0,-1 1 0 0 0,1-1 0 0 0,-1 0 0 0 0,1 0 0 0 0,0 1 0 0 0,2-1 0 0 0,8-5 0 0 0,-11 2 0 0 0,-1 2 0 0 0,19-33 0 0 0,-13 24 0 0 0,0-1 0 0 0,0 0 0 0 0,-1-1 0 0 0,0 1 0 0 0,5-25 0 0 0,-8 25 0 0 0,-2 10 0 0 0,7-15 0 0 0,-9 24 0 0 0,-9 19 0 0 0,-8 37 0 0 0,13-39 25 0 0,-13 31 0 0 0,1-4 205 0 0,4-11-266 0 0,-25 51 0 0 0,35-84 17 0 0,0 0 0 0 0,0-1-1 0 0,-1 1 1 0 0,0-1-1 0 0,0 0 1 0 0,0-1 0 0 0,-8 8-1 0 0,10-12 20 0 0,0 1 0 0 0,0-1 0 0 0,0 0-1 0 0,0 0 1 0 0,0 0 0 0 0,0 0 0 0 0,-1-1 0 0 0,1 1 0 0 0,-1-1-1 0 0,1 0 1 0 0,-1 0 0 0 0,1 0 0 0 0,-1-1 0 0 0,0 1-1 0 0,1-1 1 0 0,-1 0 0 0 0,0 0 0 0 0,-6-1 0 0 0,0 0-139 0 0,1-1 1 0 0,-1 0 0 0 0,0-1 0 0 0,-11-4-1 0 0,17 5-336 0 0,0 0 0 0 0,0 0 0 0 0,0-1 0 0 0,0 1 0 0 0,1-1 0 0 0,-1 0 0 0 0,-3-4 0 0 0,0-4-1042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11976 0 0,'0'0'576'0'0,"0"2"-251"0"0,23 66 522 0 0,-11-37 661 0 0,-8-15-550 0 0,-4-15-878 0 0,0-1 1 0 0,1 1-1 0 0,-1 0 0 0 0,0-1 0 0 0,0 1 0 0 0,1 0 0 0 0,-1-1 0 0 0,0 1 0 0 0,1 0 0 0 0,-1-1 0 0 0,1 1 0 0 0,-1-1 0 0 0,1 1 0 0 0,-1-1 0 0 0,1 1 0 0 0,-1-1 0 0 0,1 1 0 0 0,-1-1 0 0 0,2 1 0 0 0,-2-1 24 0 0,1 0-1 0 0,0-1 0 0 0,0 1 0 0 0,0 0 0 0 0,0-1 0 0 0,-1 1 0 0 0,1-1 0 0 0,0 1 0 0 0,0-1 0 0 0,-1 1 0 0 0,1-1 0 0 0,0 0 0 0 0,-1 1 0 0 0,1-1 0 0 0,0 0 0 0 0,2-2-136 0 0,45-36 49 0 0,-42 35-16 0 0,-6 3 0 0 0,1 1 0 0 0,-1 0 0 0 0,1 0 0 0 0,-1 0 0 0 0,0 0 0 0 0,1 0 0 0 0,-1 0 0 0 0,1 0 0 0 0,-1 0 0 0 0,0 0 0 0 0,1 0 0 0 0,-1 0 0 0 0,0 0 0 0 0,1 0 0 0 0,-1 0 0 0 0,1 0 0 0 0,-1 0 0 0 0,0 1 0 0 0,1-1 0 0 0,-1 0 0 0 0,0 0 0 0 0,1 0 0 0 0,-1 1 0 0 0,0-1 0 0 0,1 0 0 0 0,-1 0 0 0 0,0 1 0 0 0,0-1 0 0 0,1 0 0 0 0,-1 1 0 0 0,0-1 0 0 0,0 0 0 0 0,1 1 0 0 0,-1-1 0 0 0,2 3-19 0 0,0 0 0 0 0,0-1-1 0 0,0 2 1 0 0,0-1-1 0 0,0 0 1 0 0,-1 0-1 0 0,1 0 1 0 0,-1 1 0 0 0,0-1-1 0 0,0 1 1 0 0,0-1-1 0 0,0 1 1 0 0,-1-1-1 0 0,1 5 1 0 0,2 13-5033 0 0,1-13-996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10136 0 0,'0'0'230'0'0,"-8"4"309"0"0,5-3-383 0 0,-11 6-25 0 0,12-6-129 0 0,-7 4 162 0 0,1 0 1 0 0,0 1-1 0 0,1 0 0 0 0,-1 0 0 0 0,1 1 0 0 0,0 0 0 0 0,1 0 0 0 0,-11 16 1 0 0,-21 32 1371 0 0,26-33-1248 0 0,7-14-169 0 0,1 0 0 0 0,-1 1-1 0 0,2-1 1 0 0,-1 1 0 0 0,1 0 0 0 0,-4 17 0 0 0,6-13-71 0 0,-1-4 176 0 0,1 1-1 0 0,0 0 0 0 0,0-1 0 0 0,2 19 0 0 0,0-25-184 0 0,-1-1-1 0 0,1 1 1 0 0,0-1-1 0 0,-1 1 0 0 0,1-1 1 0 0,0 1-1 0 0,1-1 1 0 0,-1 1-1 0 0,0-1 0 0 0,1 0 1 0 0,-1 0-1 0 0,1 0 1 0 0,0 0-1 0 0,-1 0 0 0 0,1 0 1 0 0,0 0-1 0 0,0 0 0 0 0,0-1 1 0 0,1 1-1 0 0,-1-1 1 0 0,0 0-1 0 0,5 3 0 0 0,-2-3-38 0 0,0 1 0 0 0,1-1 0 0 0,-1 0 0 0 0,0-1 0 0 0,1 1 0 0 0,-1-1 0 0 0,0 0 0 0 0,1 0 0 0 0,-1-1 0 0 0,0 1 0 0 0,0-1 0 0 0,1 0 0 0 0,8-4 0 0 0,11-1 0 0 0,-17 4-39 0 0,0 0 0 0 0,0-1 0 0 0,9-4 0 0 0,18-7-2178 0 0,-22 10-3241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10136 0 0,'0'0'2925'0'0,"8"0"-952"0"0,-7 0-1869 0 0,1 0-1 0 0,0 1 0 0 0,0-1 1 0 0,0 1-1 0 0,-1-1 1 0 0,1 1-1 0 0,0 0 1 0 0,0 0-1 0 0,-1 0 0 0 0,1 0 1 0 0,-1 0-1 0 0,1 0 1 0 0,-1 0-1 0 0,1 0 1 0 0,-1 1-1 0 0,0-1 0 0 0,0 1 1 0 0,1-1-1 0 0,0 3 1 0 0,2 2 75 0 0,0 1-1 0 0,0-1 1 0 0,3 11 0 0 0,-7-16 309 0 0,-3 7 487 0 0,3-7-966 0 0,0 0 0 0 0,-1 1 0 0 0,1-1 0 0 0,0 0 0 0 0,-1 0 0 0 0,1 1-1 0 0,-1-1 1 0 0,1 0 0 0 0,-1 0 0 0 0,1 0 0 0 0,-1 0 0 0 0,0 1 0 0 0,0-1 0 0 0,0 0 0 0 0,-1 1-1 0 0,-2 2-8 0 0,1-1 0 0 0,-1 1 0 0 0,0-1 0 0 0,0 0 0 0 0,-1 0 0 0 0,1-1 0 0 0,-1 1 0 0 0,1-1 0 0 0,-8 3 0 0 0,-20 11 0 0 0,30-14 0 0 0,-1 1 0 0 0,1-1 0 0 0,0 1 0 0 0,-1 0 0 0 0,1-1 0 0 0,1 1 0 0 0,-1 0 0 0 0,0 0 0 0 0,1 0 0 0 0,-1 0 0 0 0,1 1 0 0 0,0-1 0 0 0,0 0 0 0 0,0 1 0 0 0,0-1 0 0 0,1 0 0 0 0,-1 1 0 0 0,1-1 0 0 0,0 1 0 0 0,1 6 0 0 0,-1-9 1 0 0,0-1-1 0 0,0 1 1 0 0,0 0 0 0 0,0 0-1 0 0,0 0 1 0 0,0 0-1 0 0,1 0 1 0 0,-1 0-1 0 0,0 0 1 0 0,1-1-1 0 0,-1 1 1 0 0,0 0-1 0 0,1 0 1 0 0,-1 0-1 0 0,1-1 1 0 0,-1 1 0 0 0,1 0-1 0 0,0-1 1 0 0,-1 1-1 0 0,1 0 1 0 0,0-1-1 0 0,-1 1 1 0 0,1-1-1 0 0,0 1 1 0 0,0-1-1 0 0,0 1 1 0 0,-1-1-1 0 0,1 0 1 0 0,0 1 0 0 0,0-1-1 0 0,0 0 1 0 0,0 0-1 0 0,1 1 1 0 0,0-2-25 0 0,1 1 0 0 0,-1-1 0 0 0,1 1 0 0 0,-1-1 0 0 0,1 0 0 0 0,-1 0 0 0 0,0 0 0 0 0,4-2 0 0 0,-1 0-180 0 0,12-6-493 0 0,-1 0-1 0 0,16-14 1 0 0,-15 11-495 0 0,22-12 0 0 0,21-12-2009 0 0,-55 32 3109 0 0,1 1-1 0 0,0-1 1 0 0,-1 0 0 0 0,0 0 0 0 0,0-1-1 0 0,5-6 1 0 0,1 0-1122 0 0,-4 6-1186 0 0,-1 0-661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8288 0 0,'0'0'1825'0'0,"-12"0"-290"0"0,10 0-1362 0 0,0 0 1 0 0,-1 0 0 0 0,1 1-1 0 0,0-1 1 0 0,-1 1 0 0 0,1 0-1 0 0,0-1 1 0 0,0 1 0 0 0,0 0-1 0 0,0 0 1 0 0,-1 0-1 0 0,2 1 1 0 0,-1-1 0 0 0,-3 3-1 0 0,2-1 114 0 0,-1 0-1 0 0,1 1 0 0 0,0 0 0 0 0,0 0 0 0 0,0 0 0 0 0,-3 7 1 0 0,2-4-114 0 0,1-1 1 0 0,0 1-1 0 0,1 0 1 0 0,0 0 0 0 0,0 0-1 0 0,0 0 1 0 0,1 1 0 0 0,-1 10-1 0 0,2-17 824 0 0,1-1-554 0 0,4 2-294 0 0,-4-1-148 0 0,0-1 0 0 0,0 0-1 0 0,-1 0 1 0 0,1 0-1 0 0,0 0 1 0 0,0 0 0 0 0,0 0-1 0 0,-1 0 1 0 0,1 0-1 0 0,0 0 1 0 0,0 0-1 0 0,0 0 1 0 0,-1 0 0 0 0,1-1-1 0 0,0 1 1 0 0,0 0-1 0 0,-1-1 1 0 0,1 1 0 0 0,0 0-1 0 0,-1-1 1 0 0,1 1-1 0 0,0-1 1 0 0,-1 1 0 0 0,2-2-1 0 0,0 1 1 0 0,11-7-1 0 0,-13 8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1 0 0 0,0-1 0 0 0,0 0 0 0 0,0 0 0 0 0,0 0 0 0 0,0 0 0 0 0,0 0 0 0 0,-1 0 0 0 0,1 0 0 0 0,0 0 0 0 0,0 0 0 0 0,0 0 0 0 0,-2 9 0 0 0,-5 8 0 0 0,-9 12 0 0 0,8-14 0 0 0,0 0 0 0 0,-18 24 0 0 0,-7 3 21 0 0,-21 25-835 0 0,42-56-118 0 0,2-5-55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68 121 11976 0 0,'0'0'901'0'0,"0"1"-602"0"0,0-1-277 0 0,1 1 0 0 0,-1-1 0 0 0,1 1 0 0 0,-1-1 0 0 0,1 1 0 0 0,-1-1 0 0 0,1 0 0 0 0,-1 1 0 0 0,1-1 1 0 0,0 0-1 0 0,-1 1 0 0 0,1-1 0 0 0,0 0 0 0 0,-1 0 0 0 0,1 1 0 0 0,-1-1 0 0 0,1 0 0 0 0,0 0 0 0 0,0 0 0 0 0,-1 0 1 0 0,1 0-1 0 0,0 0 0 0 0,-1 0 0 0 0,1 0 0 0 0,0 0 0 0 0,-1 0 0 0 0,2-1 0 0 0,0 0 91 0 0,-1 0 0 0 0,1 0 0 0 0,-1 0 0 0 0,0 0 0 0 0,1 0 0 0 0,-1 0 0 0 0,0-1 0 0 0,2-1 0 0 0,3-4 308 0 0,-2 3-198 0 0,-1 0 1 0 0,0 0 0 0 0,0-1-1 0 0,0 1 1 0 0,-1-1 0 0 0,0 1-1 0 0,1-1 1 0 0,-1 0 0 0 0,-1 0 0 0 0,1 0-1 0 0,-1 0 1 0 0,0-1 0 0 0,0 1-1 0 0,-1 0 1 0 0,1 0 0 0 0,-1-1-1 0 0,-1-9 1 0 0,1 15-217 0 0,0-1-1 0 0,0 1 1 0 0,0-1-1 0 0,0 1 1 0 0,0-1-1 0 0,0 1 1 0 0,0 0-1 0 0,-1-1 1 0 0,1 1-1 0 0,0-1 1 0 0,0 1 0 0 0,0 0-1 0 0,0-1 1 0 0,-1 1-1 0 0,1-1 1 0 0,0 1-1 0 0,0 0 1 0 0,-1-1-1 0 0,1 1 1 0 0,0 0-1 0 0,-1 0 1 0 0,1-1-1 0 0,0 1 1 0 0,-1 0-1 0 0,1 0 1 0 0,-1-1 0 0 0,-3 2-19 0 0,0-1 12 0 0,1 1 0 0 0,0-1 0 0 0,-1 1 0 0 0,1 0 0 0 0,0 0 0 0 0,0 0 0 0 0,0 1 0 0 0,0-1 0 0 0,0 1 0 0 0,0 0 0 0 0,0-1 0 0 0,1 1 0 0 0,-1 0 0 0 0,1 1 0 0 0,-1-1 0 0 0,1 0 0 0 0,0 1 0 0 0,-1-1 0 0 0,-1 5 0 0 0,-5 7 0 0 0,0 0 0 0 0,-10 25 0 0 0,13-28 0 0 0,2-1 0 0 0,0 0 0 0 0,0 0 0 0 0,1 0 0 0 0,0 0 0 0 0,-2 13 0 0 0,5-18 0 0 0,-1 0 0 0 0,1-1 0 0 0,0 1 0 0 0,0 0 0 0 0,0 0 0 0 0,1-1 0 0 0,-1 1 0 0 0,1 0 0 0 0,1-1 0 0 0,-1 1 0 0 0,0 0 0 0 0,1-1 0 0 0,4 8 0 0 0,-5-11-31 0 0,0 1-1 0 0,0-1 1 0 0,0 0-1 0 0,0 0 1 0 0,0 0-1 0 0,1 0 0 0 0,-1 0 1 0 0,0 0-1 0 0,1 0 1 0 0,-1 0-1 0 0,0 0 1 0 0,1-1-1 0 0,-1 1 0 0 0,1 0 1 0 0,-1-1-1 0 0,1 0 1 0 0,0 1-1 0 0,2-1 1 0 0,2 1-756 0 0,0-1 0 0 0,0 0 0 0 0,11-2 0 0 0,0-1-5009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3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11976 0 0,'0'0'266'0'0,"-2"1"44"0"0,-3 1-131 0 0,-1 0 0 0 0,1 0 1 0 0,0 1-1 0 0,0 0 0 0 0,0 0 1 0 0,0 0-1 0 0,0 1 0 0 0,1-1 1 0 0,0 1-1 0 0,-1 0 0 0 0,1 0 0 0 0,1 1 1 0 0,-1-1-1 0 0,1 1 0 0 0,0 0 1 0 0,0 0-1 0 0,-3 7 0 0 0,0 1 318 0 0,1 0 0 0 0,0 0 0 0 0,2 0 0 0 0,-1 0 0 0 0,1 1 0 0 0,-1 18 0 0 0,-2 13-318 0 0,5-41-180 0 0,0 0-1 0 0,0 0 1 0 0,0 0-1 0 0,-1-1 1 0 0,0 1-1 0 0,0 0 1 0 0,0-1-1 0 0,-4 7 0 0 0,-11 10-25 0 0,11-12-20 0 0,1-1 0 0 0,-2 0 1 0 0,1 0-1 0 0,-1-1 0 0 0,0 1 1 0 0,0-1-1 0 0,-12 6 0 0 0,-6 0-936 0 0,11-9 471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4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1267 20 8288 0 0,'0'0'633'0'0,"-14"-6"-402"0"0,-6-1-4 0 0,17 6-71 0 0,0 0 0 0 0,-1 0-1 0 0,1 0 1 0 0,-1 0-1 0 0,1 1 1 0 0,-1 0-1 0 0,-5-1 1 0 0,4 1 112 0 0,3 0-237 0 0,0 0 0 0 0,0 0 0 0 0,1 0 0 0 0,-1 0 0 0 0,0 0-1 0 0,0 1 1 0 0,0-1 0 0 0,0 1 0 0 0,0 0 0 0 0,-2 0 0 0 0,-7 2 457 0 0,0-1 0 0 0,-14 1-1 0 0,-7 1 514 0 0,-6-1-177 0 0,29-3-622 0 0,0 0 0 0 0,-1 1 0 0 0,-10 3 0 0 0,3-1 145 0 0,1-1 1 0 0,-26 1 0 0 0,24-3-13 0 0,-1 2 0 0 0,-19 4-1 0 0,-6 2-334 0 0,26-6 0 0 0,-31 10 0 0 0,23-3 0 0 0,-42 20 0 0 0,57-23 0 0 0,0 1 0 0 0,0 0 0 0 0,1 0 0 0 0,0 1 0 0 0,0 0 0 0 0,-8 11 0 0 0,7-7 0 0 0,-1 0 0 0 0,-14 11 0 0 0,20-18 43 0 0,1 0 0 0 0,0 0 0 0 0,0 0 0 0 0,0 1 0 0 0,1 0 0 0 0,-4 7-1 0 0,-22 41 1106 0 0,18-32-713 0 0,-1 8-397 0 0,0 1 0 0 0,2 0 0 0 0,-9 43 0 0 0,15-56-25 0 0,2-6-23 0 0,2-1 0 0 0,-2 20 0 0 0,-1 11 483 0 0,-1 10 712 0 0,3-10-781 0 0,-7 33-387 0 0,-11 66-18 0 0,1-4 1 0 0,14-89 0 0 0,2-31 0 0 0,-1 21 0 0 0,3-24 0 0 0,1-12 0 0 0,-1 1 0 0 0,1-1 0 0 0,0 1 0 0 0,0 0 0 0 0,0-1 0 0 0,0 1 0 0 0,1-1 0 0 0,0 4 0 0 0,6 44 0 0 0,-6-37 0 0 0,0-1 0 0 0,-1 23 0 0 0,-1-22 0 0 0,1 0 0 0 0,2 16 0 0 0,-1-17 0 0 0,-2 0 0 0 0,1 11 0 0 0,0-21 114 0 0,0 0-1 0 0,0-1 0 0 0,0 1 1 0 0,0 0-1 0 0,0 0 0 0 0,-1-1 1 0 0,1 1-1 0 0,-1 0 0 0 0,1-1 0 0 0,-1 1 1 0 0,0 0-1 0 0,0-1 0 0 0,0 1 1 0 0,-1 1-1 0 0,-2 6 219 0 0,3-2-316 0 0,0-7-16 0 0,1 1 0 0 0,0-1 0 0 0,0 0 0 0 0,0 0 0 0 0,0 1 0 0 0,0-1 0 0 0,-1 0 0 0 0,1 1 0 0 0,0-1 0 0 0,0 0 0 0 0,0 0 0 0 0,-1 0 0 0 0,1 1 0 0 0,0-1 0 0 0,0 0 0 0 0,-1 0 0 0 0,1 0 0 0 0,0 1 0 0 0,0-1 0 0 0,-1 0 0 0 0,1 0 0 0 0,0 0 0 0 0,-1 0 0 0 0,1 0 0 0 0,0 0 0 0 0,-1 0 0 0 0,1 0 0 0 0,0 0 0 0 0,-1 0 0 0 0,1 0 0 0 0,0 0 0 0 0,-1 0 0 0 0,1 0 0 0 0,0 0 0 0 0,0 0 0 0 0,-1 0 0 0 0,1 0 0 0 0,0 0 0 0 0,-1 0 0 0 0,1 0 0 0 0,0-1 0 0 0,-1 1 0 0 0,-5-2 0 0 0,1 0 0 0 0,-1 0 0 0 0,1 0 0 0 0,-1-1 0 0 0,1 0 0 0 0,0 0 0 0 0,0-1 0 0 0,0 1 0 0 0,-6-7 0 0 0,-4-6 0 0 0,-18-22 0 0 0,8 9 0 0 0,-1-3 0 0 0,13 16 0 0 0,-1 1 0 0 0,-27-25 0 0 0,26 28 0 0 0,6 4 0 0 0,0 0 0 0 0,-15-8 0 0 0,24 17 0 0 0,1-1 0 0 0,-1 0 0 0 0,0 0 0 0 0,0 0 0 0 0,0 0 0 0 0,0 0 0 0 0,0 0 0 0 0,0 0 0 0 0,0 0 0 0 0,0 1 0 0 0,0-1 0 0 0,0 0 0 0 0,0 0 0 0 0,0 0 0 0 0,0 0 0 0 0,0 0 0 0 0,0 0 0 0 0,0 0 0 0 0,0 1 0 0 0,0-1 0 0 0,-1 0 0 0 0,1 0 0 0 0,0 0 0 0 0,0 0 0 0 0,0 0 0 0 0,0 0 0 0 0,0 0 0 0 0,0 0 0 0 0,0 0 0 0 0,0 1 0 0 0,0-1 0 0 0,0 0 0 0 0,0 0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 0 0 0 0,0-1 0 0 0,0 1 0 0 0,-1 0 0 0 0,1 0 0 0 0,0 0 0 0 0,0 0 0 0 0,0 0 0 0 0,2 6 0 0 0,-2-6 0 0 0,4 8 0 0 0,1-1 0 0 0,0 1 0 0 0,0-1 0 0 0,1 0 0 0 0,0 0 0 0 0,12 10 0 0 0,6 8 0 0 0,2 2-3 0 0,1 0 0 0 0,1-2 0 0 0,48 33 0 0 0,-62-50-13 0 0,1 0-1 0 0,0-1 1 0 0,0-1-1 0 0,1 0 1 0 0,0-1-1 0 0,0 0 1 0 0,20 2-1 0 0,-26-6 17 0 0,1 0 0 0 0,-1 0 0 0 0,21-3 0 0 0,2 1 0 0 0,-30 0-18 0 0,0 1 1 0 0,1-1-1 0 0,-1 0 0 0 0,1 0 0 0 0,-1 0 0 0 0,0 0 1 0 0,0 0-1 0 0,0-1 0 0 0,6-3 0 0 0,26-20-638 0 0,-34 25 636 0 0,9-8-1022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3:5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43 6448 0 0,'0'0'297'0'0,"-1"2"-9"0"0,-7 10-179 0 0,6-8-97 0 0,-1 0 0 0 0,1-1 0 0 0,0 1 0 0 0,0 0 0 0 0,-2 7 0 0 0,2-3 105 0 0,-2 4 248 0 0,1 0 0 0 0,0 1 0 0 0,1-1 0 0 0,-1 22 0 0 0,3-17 138 0 0,1 0 1 0 0,1 0-1 0 0,0 0 0 0 0,2 0 1 0 0,0 0-1 0 0,0-1 1 0 0,1 1-1 0 0,1-1 1 0 0,1-1-1 0 0,1 1 0 0 0,12 20 1 0 0,-17-33-441 0 0,-1 0-1 0 0,1 0 1 0 0,-1-1 0 0 0,1 1 0 0 0,0-1-1 0 0,0 1 1 0 0,1-1 0 0 0,-1 0-1 0 0,0 0 1 0 0,1 0 0 0 0,-1-1 0 0 0,1 1-1 0 0,-1-1 1 0 0,1 0 0 0 0,0 0 0 0 0,-1 0-1 0 0,1 0 1 0 0,0-1 0 0 0,0 1 0 0 0,0-1-1 0 0,0 0 1 0 0,0 0 0 0 0,-1-1-1 0 0,1 1 1 0 0,0-1 0 0 0,0 0 0 0 0,0 0-1 0 0,-1 0 1 0 0,1 0 0 0 0,-1-1 0 0 0,1 1-1 0 0,-1-1 1 0 0,1 0 0 0 0,-1 0 0 0 0,0 0-1 0 0,0-1 1 0 0,0 1 0 0 0,3-4-1 0 0,2-3 52 0 0,-1 1-1 0 0,0-1 0 0 0,-1-1 0 0 0,0 1 0 0 0,-1-1 0 0 0,0 0 0 0 0,0 0 0 0 0,-1-1 0 0 0,0 1 0 0 0,-1-1 0 0 0,-1 0 0 0 0,1 0 0 0 0,-2 0 0 0 0,1 0 1 0 0,-1 0-1 0 0,-1 0 0 0 0,0-1 0 0 0,-1 1 0 0 0,0 0 0 0 0,-1 0 0 0 0,0 0 0 0 0,-1 0 0 0 0,0 0 0 0 0,0 1 0 0 0,-6-12 0 0 0,6 15-94 0 0,-1 0-1 0 0,1 0 0 0 0,-1 1 1 0 0,0-1-1 0 0,-1 1 0 0 0,0 0 0 0 0,0 1 1 0 0,0-1-1 0 0,0 1 0 0 0,-1 0 1 0 0,0 0-1 0 0,0 1 0 0 0,-10-6 0 0 0,4 3 2 0 0,0 2 0 0 0,-1-1 0 0 0,-22-6 0 0 0,28 11-15 0 0,1 0 0 0 0,0 0 0 0 0,0 0 1 0 0,-1 1-1 0 0,1 0 0 0 0,0 0 0 0 0,-1 1 0 0 0,1-1 0 0 0,0 2 0 0 0,-7 1 0 0 0,2 0-4 0 0,1 0 0 0 0,0 1 0 0 0,-11 6 0 0 0,17-7-12 0 0,0-1 1 0 0,0 1-1 0 0,0-1 0 0 0,0 1 0 0 0,1 1 1 0 0,-1-1-1 0 0,1 0 0 0 0,0 1 0 0 0,-4 5 0 0 0,-29 57-958 0 0,34-62 788 0 0,1 0 0 0 0,-1 0 1 0 0,1 0-1 0 0,0 0 0 0 0,0 0 0 0 0,1 0 0 0 0,-1 6 0 0 0,0 11-1003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3680 0 0,'-2'8'107'0'0,"2"-5"-82"0"0,-1-1 1 0 0,1 0-1 0 0,-1 0 0 0 0,0 1 0 0 0,0-1 1 0 0,0 0-1 0 0,0 0 0 0 0,-1 0 1 0 0,-1 3-1 0 0,2-5 146 0 0,1 1 1 0 0,0-1 0 0 0,-1 0-1 0 0,1 1 1 0 0,0-1-1 0 0,0 1 1 0 0,0-1-1 0 0,-1 1 1 0 0,1-1-1 0 0,0 1 1 0 0,0-1 0 0 0,0 1-1 0 0,0-1 1 0 0,0 1-1 0 0,0-1 1 0 0,0 1-1 0 0,0-1 1 0 0,0 1 0 0 0,0 0-1 0 0,0-1 1 0 0,0 1-1 0 0,1 0 1 0 0,2-1 2614 0 0,3-7-1366 0 0,-3 1-1159 0 0,-3 5-207 0 0,1-1 0 0 0,-1 1 0 0 0,1 0 0 0 0,0 0 0 0 0,-1 0 0 0 0,1 0 0 0 0,0-1 0 0 0,0 1 0 0 0,-1 0 0 0 0,1 0 0 0 0,0 1 0 0 0,0-1 0 0 0,0 0 0 0 0,0 0 0 0 0,0 0 0 0 0,0 1 0 0 0,0-1 0 0 0,1 0 0 0 0,-1 1 0 0 0,0-1 0 0 0,0 1 1 0 0,2-1-1 0 0,13-3 704 0 0,-7 2-431 0 0,0 0 0 0 0,-1 0 0 0 0,11 0 0 0 0,-16 2-259 0 0,0 0 0 0 0,-1 1 1 0 0,1-1-1 0 0,0 0 0 0 0,0 1 0 0 0,0-1 0 0 0,-1 1 0 0 0,1 0 0 0 0,0 0 0 0 0,0 0 0 0 0,-1 1 0 0 0,1-1 0 0 0,-1 0 0 0 0,3 3 0 0 0,0 0 45 0 0,-1 0-1 0 0,1 1 1 0 0,-1-1-1 0 0,0 1 1 0 0,0 1-1 0 0,0-1 0 0 0,-1 0 1 0 0,0 1-1 0 0,0 0 1 0 0,0-1-1 0 0,-1 1 0 0 0,0 0 1 0 0,0 1-1 0 0,0-1 1 0 0,1 12-1 0 0,-3-7-13 0 0,0-1-38 0 0,0 0 1 0 0,0-1-1 0 0,-1 1 0 0 0,0 0 0 0 0,-4 12 0 0 0,4-20-15 0 0,1 1 0 0 0,-1-1 0 0 0,0 0 0 0 0,0 0 0 0 0,0 0 0 0 0,0 0 0 0 0,0-1-1 0 0,-1 1 1 0 0,1 0 0 0 0,-1 0 0 0 0,1-1 0 0 0,-1 1 0 0 0,0-1 0 0 0,1 1 0 0 0,-1-1 0 0 0,0 0 0 0 0,0 1 0 0 0,0-1 0 0 0,0 0 0 0 0,0 0 0 0 0,0-1 0 0 0,0 1-1 0 0,0 0 1 0 0,-1-1 0 0 0,1 1 0 0 0,0-1 0 0 0,0 0 0 0 0,-1 0 0 0 0,-2 0 0 0 0,-4-1 88 0 0,0-1 0 0 0,0-1 0 0 0,0 1 0 0 0,1-1 0 0 0,-1-1-1 0 0,-11-6 1 0 0,-10-8-289 0 0,20 12 141 0 0,1 0 1 0 0,-12-4-1 0 0,13 6 14 0 0,8 3 0 0 0,0 1 0 0 0,-1 0 0 0 0,1 0 0 0 0,0-1-1 0 0,-1 1 1 0 0,1 0 0 0 0,-1 0 0 0 0,1 0 0 0 0,-1-1-1 0 0,1 1 1 0 0,0 0 0 0 0,-1 0 0 0 0,1 0 0 0 0,-1 0-1 0 0,1 0 1 0 0,-1 0 0 0 0,1 0 0 0 0,-1 0 0 0 0,1 0-1 0 0,0 0 1 0 0,-1 0 0 0 0,1 0 0 0 0,-1 0 0 0 0,1 1-1 0 0,-1-1 1 0 0,1 0 0 0 0,0 0 0 0 0,-1 0 0 0 0,1 1-1 0 0,-1-1 1 0 0,1 0 0 0 0,0 0 0 0 0,-1 1 0 0 0,1-1-1 0 0,0 0 1 0 0,0 1 0 0 0,-1-1 0 0 0,1 0 0 0 0,0 1-1 0 0,0-1 1 0 0,-1 1 0 0 0,1-1 0 0 0,0 0 0 0 0,0 1-1 0 0,0-1 1 0 0,0 1 0 0 0,-1-1 0 0 0,1 1-1 0 0,0 0 1 0 0,0 0-6 0 0,-2 7-14 0 0,1 0 0 0 0,0 0-1 0 0,0 0 1 0 0,1 0-1 0 0,0 0 1 0 0,0 0-1 0 0,1 0 1 0 0,3 16 0 0 0,-1 5 27 0 0,15 95-512 0 0,-11-84-642 0 0,-3-11-241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54 121 11056 0 0,'-1'3'98'0'0,"0"0"0"0"0,0 0 1 0 0,0-1-1 0 0,0 1 0 0 0,1 0 1 0 0,-1 0-1 0 0,1 0 0 0 0,-1 0 1 0 0,1 0-1 0 0,0 0 0 0 0,1 4 1 0 0,-1-6-89 0 0,0-1 1 0 0,0 1 0 0 0,0-1 0 0 0,0 1 0 0 0,0-1-1 0 0,0 1 1 0 0,0 0 0 0 0,1-1 0 0 0,-1 1-1 0 0,0-1 1 0 0,1 1 0 0 0,-1-1 0 0 0,0 1 0 0 0,1-1-1 0 0,-1 1 1 0 0,0-1 0 0 0,1 1 0 0 0,-1-1 0 0 0,1 1-1 0 0,3 0 164 0 0,-2-1-83 0 0,0 0-1 0 0,-1 1 1 0 0,1-1 0 0 0,0 0 0 0 0,-1 0 0 0 0,1 0-1 0 0,0 0 1 0 0,-1 0 0 0 0,1 0 0 0 0,0-1-1 0 0,-1 1 1 0 0,1 0 0 0 0,-1-1 0 0 0,1 1-1 0 0,0-1 1 0 0,-1 0 0 0 0,1 1 0 0 0,-1-1-1 0 0,1 0 1 0 0,-1 0 0 0 0,0 0 0 0 0,1 0-1 0 0,-1 0 1 0 0,0-1 0 0 0,0 1 0 0 0,0 0 0 0 0,0 0-1 0 0,1-3 1 0 0,3-3 281 0 0,-1 0 0 0 0,0 0 0 0 0,-1-1 0 0 0,4-10 0 0 0,-4 12-243 0 0,-1 1-6 0 0,0-1 1 0 0,0 1-1 0 0,0-1 0 0 0,-1 0 0 0 0,1 0 0 0 0,-1 0 1 0 0,-1 1-1 0 0,1-1 0 0 0,-1 0 0 0 0,0 0 0 0 0,0 0 0 0 0,-1 0 1 0 0,0 0-1 0 0,-2-9 0 0 0,3 15-116 0 0,0-1 0 0 0,-1 1 0 0 0,1 0-1 0 0,0-1 1 0 0,0 1 0 0 0,-1 0 0 0 0,1 0 0 0 0,0-1-1 0 0,0 1 1 0 0,-1 0 0 0 0,1 0 0 0 0,0-1 0 0 0,-1 1-1 0 0,1 0 1 0 0,0 0 0 0 0,-1 0 0 0 0,1 0 0 0 0,0 0 0 0 0,-1-1-1 0 0,1 1 1 0 0,0 0 0 0 0,-1 0 0 0 0,1 0 0 0 0,-1 0-1 0 0,1 0 1 0 0,0 0 0 0 0,-1 0 0 0 0,1 0 0 0 0,0 0-1 0 0,-1 1 1 0 0,1-1 0 0 0,0 0 0 0 0,-1 0 0 0 0,1 0 0 0 0,0 0-1 0 0,-1 0 1 0 0,1 1 0 0 0,-1-1 0 0 0,-15 10 86 0 0,12-7-51 0 0,3-3-35 0 0,0 1 1 0 0,0-1-1 0 0,0 1 0 0 0,0-1 0 0 0,0 0 0 0 0,0 1 0 0 0,-1-1 0 0 0,1 0 0 0 0,0 0 0 0 0,0 0 0 0 0,0 0 0 0 0,-2 0 0 0 0,2 0-4 0 0,1 0 0 0 0,-1 0 1 0 0,0 0-1 0 0,0 0 0 0 0,0 0 0 0 0,1 0 0 0 0,-1 1 1 0 0,0-1-1 0 0,0 0 0 0 0,1 0 0 0 0,-1 0 1 0 0,0 1-1 0 0,0-1 0 0 0,1 1 0 0 0,-1-1 0 0 0,0 0 1 0 0,1 1-1 0 0,-1-1 0 0 0,0 1 0 0 0,1-1 0 0 0,-1 1 1 0 0,1 0-1 0 0,-1-1 0 0 0,1 1 0 0 0,-1 0 0 0 0,1-1 1 0 0,-1 2-1 0 0,-10 14-10 0 0,1 2 1 0 0,1-1 0 0 0,-13 35-1 0 0,19-42-5 0 0,0-1-1 0 0,1 1 1 0 0,-1 0 0 0 0,2 0-1 0 0,0 0 1 0 0,0 0 0 0 0,1 0-1 0 0,0 0 1 0 0,2 17-1 0 0,-2-25 14 0 0,1 0-1 0 0,-1 0 1 0 0,1 1-1 0 0,0-1 0 0 0,0 0 1 0 0,-1 0-1 0 0,1 0 1 0 0,1 0-1 0 0,-1 0 0 0 0,0 0 1 0 0,0 0-1 0 0,1 0 1 0 0,-1 0-1 0 0,1-1 0 0 0,0 1 1 0 0,-1-1-1 0 0,1 1 0 0 0,0-1 1 0 0,3 2-1 0 0,-3-2-12 0 0,0 0 0 0 0,1 0 0 0 0,-1-1-1 0 0,1 1 1 0 0,-1-1 0 0 0,0 1 0 0 0,1-1 0 0 0,-1 0-1 0 0,1 0 1 0 0,-1 0 0 0 0,1 0 0 0 0,-1-1 0 0 0,1 1-1 0 0,-1-1 1 0 0,1 1 0 0 0,-1-1 0 0 0,0 0 0 0 0,3-1-1 0 0,7-4-223 0 0,0 0-1 0 0,-1-1 0 0 0,15-12 0 0 0,4-2-794 0 0,-24 16 236 0 0,-1 1 1 0 0,1-1 0 0 0,-1 0-1 0 0,0-1 1 0 0,5-7-1 0 0,-2 1-963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6912 0 0,'-1'49'1130'0'0,"2"-29"988"0"0,3 9 3367 0 0,-4-28-4675 0 0,0-3-410 0 0,-3-6-175 0 0,1 0-1 0 0,1 0 0 0 0,0 0 0 0 0,0-1 0 0 0,0 1 0 0 0,1 0 1 0 0,1-10-1 0 0,1-6 22 0 0,7-28 0 0 0,-6 40-181 0 0,0 0 0 0 0,9-22-1 0 0,-11 33-64 0 0,0-1 0 0 0,0 1 0 0 0,0 0 0 0 0,0 0 0 0 0,0 0 0 0 0,1 0 0 0 0,-1 0 0 0 0,0 0 0 0 0,1 0 0 0 0,-1 0 0 0 0,1 1 0 0 0,-1-1 0 0 0,1 0 0 0 0,-1 1 0 0 0,1-1 0 0 0,-1 1 0 0 0,1 0 0 0 0,0 0 0 0 0,-1-1 0 0 0,1 1 0 0 0,0 0 0 0 0,-1 0 0 0 0,2 1 0 0 0,11-3 0 0 0,-12 2-33 0 0,0 0 0 0 0,0 0 0 0 0,0 0 0 0 0,0 1-1 0 0,0-1 1 0 0,0 0 0 0 0,0 1 0 0 0,0-1 0 0 0,0 1 0 0 0,-1 0-1 0 0,1 0 1 0 0,0-1 0 0 0,0 1 0 0 0,-1 0 0 0 0,1 1-1 0 0,2 1 1 0 0,15 7-1055 0 0,-2-5 196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10224 0 0,'0'0'464'0'0,"0"0"-8"0"0,-2 3-240 0 0,1-2 401 0 0,3 0-266 0 0,14 11 455 0 0,-9-6-25 0 0,1 0 1 0 0,14 8-1 0 0,-21-13-723 0 0,1 0 0 0 0,-1 0 1 0 0,0 0-1 0 0,1 0 0 0 0,-1 1 0 0 0,0-1 0 0 0,0 0 0 0 0,0 1 0 0 0,0-1 0 0 0,0 0 0 0 0,0 1 1 0 0,0 2-1 0 0,9 10 393 0 0,-9-12-391 0 0,0 0-1 0 0,1 0 1 0 0,-1 0 0 0 0,0 0-1 0 0,0 1 1 0 0,0-1 0 0 0,-1 0-1 0 0,1 0 1 0 0,-1 1 0 0 0,1-1-1 0 0,-1 1 1 0 0,0 3 0 0 0,0-5 198 0 0,1-1-260 0 0,-1 1-1 0 0,0-1 1 0 0,0 0-1 0 0,0 0 1 0 0,0 1 0 0 0,0-1-1 0 0,0 0 1 0 0,0 0-1 0 0,0 1 1 0 0,-1-1-1 0 0,1 0 1 0 0,0 0-1 0 0,0 0 1 0 0,0 1-1 0 0,0-1 1 0 0,0 0-1 0 0,0 0 1 0 0,0 1-1 0 0,0-1 1 0 0,-1 0-1 0 0,1 0 1 0 0,0 0-1 0 0,0 0 1 0 0,0 1-1 0 0,0-1 1 0 0,-1 0-1 0 0,1 0 1 0 0,0 0-1 0 0,0 0 1 0 0,0 0-1 0 0,-1 1 1 0 0,1-1-1 0 0,0 0 1 0 0,-1 0-1 0 0,-7 5-189 0 0,7-5 235 0 0,0 1-1 0 0,-1 0-1 0 0,0 0 0 0 0,0 0 0 0 0,0 0 0 0 0,0-1 0 0 0,0 1 0 0 0,0 0 0 0 0,0-1 0 0 0,0 0 0 0 0,0 0 0 0 0,0 1 0 0 0,0-1 0 0 0,-1 0 0 0 0,1-1 0 0 0,0 1 0 0 0,0 0 0 0 0,0-1 0 0 0,0 1 0 0 0,-3-2 0 0 0,-12-2-98 0 0,14 4 9 0 0,0 0-1 0 0,0 0 1 0 0,0 0-1 0 0,1 1 1 0 0,-1-1-1 0 0,0 1 1 0 0,0 0-1 0 0,0-1 0 0 0,1 1 1 0 0,-1 0-1 0 0,0 0 1 0 0,1 1-1 0 0,-4 1 1 0 0,-14 6 410 0 0,17-7-270 0 0,-1-1 0 0 0,1 1-1 0 0,0 1 1 0 0,0-1 0 0 0,0 0 0 0 0,0 1-1 0 0,1-1 1 0 0,-1 1 0 0 0,0 0 0 0 0,1 0-1 0 0,0 0 1 0 0,0 0 0 0 0,0 1 0 0 0,-3 6-1 0 0,4-8-79 0 0,0 0 0 0 0,0 1 0 0 0,1-1 0 0 0,-1 0 0 0 0,1 1 0 0 0,-1-1 0 0 0,1 0 0 0 0,0 1 0 0 0,0-1 0 0 0,0 0-1 0 0,0 4 1 0 0,1-4-14 0 0,-1-1 0 0 0,1 1 0 0 0,-1-1 0 0 0,1 1 1 0 0,-1-1-1 0 0,1 0 0 0 0,0 1 0 0 0,0-1 0 0 0,-1 0 0 0 0,1 0 0 0 0,0 0 0 0 0,0 0 0 0 0,0 0 0 0 0,1 0 0 0 0,-1 0 0 0 0,0 0 0 0 0,0 0 0 0 0,0 0 0 0 0,3 1 0 0 0,5 3 39 0 0,-8-4-36 0 0,1 0 0 0 0,0 0 0 0 0,-1-1 0 0 0,1 1 0 0 0,-1 0 0 0 0,1 0 0 0 0,0-1 0 0 0,0 1 0 0 0,-1-1 0 0 0,1 0 0 0 0,0 1 0 0 0,0-1 0 0 0,0 0 0 0 0,-1 0 0 0 0,1 0-1 0 0,3-1 1 0 0,18 0 1 0 0,-19 1-11 0 0,0 0 0 0 0,0-1 0 0 0,-1 1 0 0 0,1-1-1 0 0,5-1 1 0 0,25-10-1966 0 0,-20 5 900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8 144 10136 0 0,'1'1'39'0'0,"1"6"154"0"0,1 0 0 0 0,1 0 1 0 0,0 0-1 0 0,6 10 0 0 0,-9-16-144 0 0,0 0-1 0 0,-1 0 1 0 0,1 0 0 0 0,0 0-1 0 0,0 0 1 0 0,-1-1 0 0 0,1 1-1 0 0,0 0 1 0 0,0 0-1 0 0,0-1 1 0 0,0 1 0 0 0,0 0-1 0 0,0-1 1 0 0,0 1 0 0 0,0-1-1 0 0,1 1 1 0 0,-1-1 0 0 0,0 0-1 0 0,0 1 1 0 0,0-1-1 0 0,0 0 1 0 0,0 0 0 0 0,1 0-1 0 0,-1 0 1 0 0,0 0 0 0 0,0 0-1 0 0,0 0 1 0 0,1 0-1 0 0,-1-1 1 0 0,0 1 0 0 0,0 0-1 0 0,0-1 1 0 0,0 1 0 0 0,0-1-1 0 0,0 1 1 0 0,0-1-1 0 0,0 1 1 0 0,0-1 0 0 0,0 0-1 0 0,0 0 1 0 0,1 0 0 0 0,1-3 189 0 0,1-1 0 0 0,-2 1 0 0 0,1 0 0 0 0,0-1 1 0 0,-1 1-1 0 0,2-7 0 0 0,0 3 73 0 0,0-1-125 0 0,-1-1 1 0 0,-1 1-1 0 0,1-1 0 0 0,-2 0 0 0 0,1 0 0 0 0,-1 1 0 0 0,-1-1 1 0 0,0 0-1 0 0,0 0 0 0 0,-3-13 0 0 0,3 21-175 0 0,-1 1-1 0 0,1-1 1 0 0,-1 0-1 0 0,0 1 1 0 0,0-1-1 0 0,0 1 1 0 0,0-1 0 0 0,0 1-1 0 0,0 0 1 0 0,0-1-1 0 0,0 1 1 0 0,0 0-1 0 0,-1 0 1 0 0,1-1-1 0 0,-1 1 1 0 0,-1-1-1 0 0,2 2-10 0 0,0-1-1 0 0,0 0 1 0 0,0 1-1 0 0,0-1 1 0 0,0 1-1 0 0,0-1 1 0 0,0 1-1 0 0,-1-1 0 0 0,1 1 1 0 0,0 0-1 0 0,0 0 1 0 0,-1 0-1 0 0,1 0 1 0 0,0 0-1 0 0,0 0 0 0 0,-1 0 1 0 0,1 0-1 0 0,0 0 1 0 0,0 0-1 0 0,0 1 1 0 0,-1-1-1 0 0,1 0 1 0 0,0 1-1 0 0,-2 0 0 0 0,-3 3-15 0 0,0 1 0 0 0,1-1-1 0 0,0 1 1 0 0,-1 0-1 0 0,2 1 1 0 0,-7 8-1 0 0,8-10-209 0 0,1-1 0 0 0,-1 1 0 0 0,1 0 0 0 0,0 0-1 0 0,1 0 1 0 0,-1 0 0 0 0,1 0 0 0 0,0 0 0 0 0,0 1 0 0 0,0-1-1 0 0,0 8 1 0 0,1-11-764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11520 0 0,'0'0'1040'0'0,"0"3"-854"0"0,-3 23 280 0 0,1 44 0 0 0,1-20 416 0 0,2 36 438 0 0,1 3-133 0 0,-4-59-1074 0 0,4 38 0 0 0,-2-56-142 0 0,-2 23-1 0 0,0-1-1231 0 0,2-25-2655 0 0,-3-2-1277 0 0</inkml:trace>
  <inkml:trace contextRef="#ctx0" brushRef="#br0" timeOffset="1">0 272 4144 0 0,'1'0'2244'0'0,"7"-7"300"0"0,-7 6-2363 0 0,-1 0 0 0 0,1 0-1 0 0,0 0 1 0 0,-1 1 0 0 0,1-1-1 0 0,0 0 1 0 0,0 1-1 0 0,0-1 1 0 0,-1 1 0 0 0,1-1-1 0 0,0 1 1 0 0,0-1 0 0 0,0 1-1 0 0,0-1 1 0 0,0 1-1 0 0,0 0 1 0 0,0 0 0 0 0,0-1-1 0 0,1 1 1 0 0,16 9 1450 0 0,6-4-563 0 0,-19-3-954 0 0,0-1-1 0 0,0 0 1 0 0,0 0 0 0 0,0 0-1 0 0,0 0 1 0 0,9-1 0 0 0,-12 0-146 0 0,1-1 0 0 0,-1 2 0 0 0,1-1 0 0 0,-1 0 0 0 0,0 0 0 0 0,1 1 0 0 0,-1-1 0 0 0,0 1 0 0 0,1 0 0 0 0,-1 0 0 0 0,0 0 0 0 0,1 0 0 0 0,-1 0 0 0 0,0 0 0 0 0,0 1 0 0 0,0-1 0 0 0,2 2 0 0 0,-3-2-72 0 0,11 4-3603 0 0,4-4-1298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57 377 6912 0 0,'0'0'528'0'0,"-1"0"-506"0"0,0 0 0 0 0,0 0 0 0 0,0 0 0 0 0,0 0 0 0 0,1-1 0 0 0,-1 1 0 0 0,0 0 0 0 0,0 0 0 0 0,0-1 0 0 0,1 1 0 0 0,-1-1 0 0 0,0 1 0 0 0,0 0 0 0 0,1-1 0 0 0,-2-1 0 0 0,-6-20 1711 0 0,3 8-1465 0 0,0 1 0 0 0,1-1 0 0 0,0 0 0 0 0,1 0 0 0 0,-1-16 1 0 0,2 12-570 0 0,-2-7-1463 0 0,1 0-1 0 0,2 0 1 0 0,2-26-1 0 0,0 35 1683 0 0,1-1 1 0 0,1 1-1 0 0,5-17 0 0 0,-6 22 218 0 0,3-1 6348 0 0,-2 19-6074 0 0,7 37 1398 0 0,-9-35-1632 0 0,1 1-1 0 0,0-1 1 0 0,1 1-1 0 0,4 10 1 0 0,6 12-328 0 0,-10-22 22 0 0,1 0 0 0 0,0 0 0 0 0,1-1 0 0 0,0 1 0 0 0,0-1 0 0 0,13 16 0 0 0,-6-16-246 0 0,-11-9 344 0 0,1 1-1 0 0,-1 0 1 0 0,1 0 0 0 0,-1 0-1 0 0,0 0 1 0 0,0 0-1 0 0,1 0 1 0 0,-1 1 0 0 0,1 0-1 0 0,5 10-48 0 0,-6-10 79 0 0,0-1 0 0 0,0 1 1 0 0,0 0-1 0 0,-1-1 0 0 0,2 1 0 0 0,-1-1 0 0 0,0 1 0 0 0,0-1 0 0 0,0 0 0 0 0,1 0 0 0 0,-1 1 1 0 0,0-1-1 0 0,1 0 0 0 0,-1 0 0 0 0,1 0 0 0 0,0 0 0 0 0,-1-1 0 0 0,1 1 0 0 0,0 0 0 0 0,-1-1 1 0 0,3 1-1 0 0,-2 0-6 0 0,0-1 0 0 0,-1 1 0 0 0,1 0 0 0 0,-1-1 0 0 0,1 1 1 0 0,-1 0-1 0 0,1 0 0 0 0,-1 0 0 0 0,0 0 0 0 0,1 0 0 0 0,-1 0 1 0 0,0 1-1 0 0,0-1 0 0 0,0 0 0 0 0,0 1 0 0 0,2 1 0 0 0,-2-1-3 0 0,0 0-1 0 0,0-1 0 0 0,0 1 0 0 0,0-1 0 0 0,1 0 0 0 0,-1 1 0 0 0,1-1 0 0 0,-1 0 0 0 0,1 0 1 0 0,1 1-1 0 0,-1-1-42 0 0,10 4 4161 0 0,-8-14-3357 0 0,-3 6-469 0 0,0 1 0 0 0,0-1 0 0 0,0 1 1 0 0,1-1-1 0 0,-1 1 0 0 0,1 0 1 0 0,-1 0-1 0 0,1-1 0 0 0,4-2 0 0 0,-5 4-10 0 0,0 1-23 0 0,11 0-74 0 0,-11-1-166 0 0,1 1 0 0 0,-1 0 0 0 0,1 0 0 0 0,-1 0 0 0 0,1 0 0 0 0,-1 1-1 0 0,1-1 1 0 0,-1 0 0 0 0,3 1 0 0 0,-2 1-9 0 0,-1-1 0 0 0,0 0-1 0 0,1 1 1 0 0,-1-1 0 0 0,0 1-1 0 0,0-1 1 0 0,0 1 0 0 0,1 2-1 0 0,7 7 2 0 0,-6-9 0 0 0,-1 0 0 0 0,0 1 0 0 0,0 0 0 0 0,0-1 0 0 0,2 6 0 0 0,10 26 53 0 0,-10-21-1162 0 0,1 0 0 0 0,11 19 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8144 0 0,'0'10'182'0'0,"0"-8"253"0"0,0 0-243 0 0,0 8 3765 0 0,-2-9-3229 0 0,-12 12 678 0 0,6-10-572 0 0,4-3-674 0 0,2 2-48 0 0,-1 0-1 0 0,1 0 1 0 0,0 0 0 0 0,0 0-1 0 0,0 0 1 0 0,1 1-1 0 0,-3 2 1 0 0,-10 12 595 0 0,12-14-583 0 0,-1-1 1 0 0,0 1-1 0 0,1 0 0 0 0,0 0 1 0 0,-1 0-1 0 0,1 0 0 0 0,0 1 1 0 0,1-1-1 0 0,-4 8 0 0 0,3-5-9 0 0,1 1 0 0 0,0 0 0 0 0,0-1 0 0 0,0 1 0 0 0,0 11 0 0 0,1-16 488 0 0,1-2-596 0 0,-1 1 1 0 0,1-1-1 0 0,-1 0 0 0 0,0 1 0 0 0,1-1 1 0 0,-1 0-1 0 0,1 1 0 0 0,-1-1 0 0 0,1 0 1 0 0,-1 0-1 0 0,1 0 0 0 0,0 0 1 0 0,-1 1-1 0 0,1-1 0 0 0,-1 0 0 0 0,1 0 1 0 0,-1 0-1 0 0,1 0 0 0 0,-1 0 0 0 0,1 0 1 0 0,0 0-1 0 0,-1 0 0 0 0,1-1 0 0 0,-1 1 1 0 0,1 0-1 0 0,-1 0 0 0 0,1-1 1 0 0,18-5-107 0 0,-18 5 51 0 0,10-4 10 0 0,-1-1-1 0 0,1-1 0 0 0,-2 0 1 0 0,13-10-1 0 0,20-14 1208 0 0,-41 30-995 0 0,-6 29-836 0 0,-2-5 554 0 0,-1-2 0 0 0,-2 1-1 0 0,0-1 1 0 0,-1-1 0 0 0,-1 0-1 0 0,-1 0 1 0 0,-1-1-1 0 0,-1-1 1 0 0,0 0 0 0 0,-24 21-1 0 0,25-28 105 0 0,-1 0 0 0 0,0-1-1 0 0,0 0 1 0 0,-1-1 0 0 0,0-1-1 0 0,0 0 1 0 0,-1-1 0 0 0,-27 7-1 0 0,27-10-1846 0 0,0-1 0 0 0,-31 2 1 0 0,15-4-4142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6448 0 0,'0'0'585'0'0,"-7"4"-474"0"0,-22 5 1339 0 0,2 1 1 0 0,-1 2-1 0 0,-35 20 0 0 0,1 0 389 0 0,49-26-1589 0 0,0 1 0 0 0,1 1 1 0 0,-1-1-1 0 0,2 2 0 0 0,-1 0 0 0 0,-13 14 1 0 0,21-20-198 0 0,1 1 1 0 0,0-1-1 0 0,0 1 1 0 0,0 0 0 0 0,0 0-1 0 0,1 0 1 0 0,-1 1-1 0 0,1-1 1 0 0,0 0-1 0 0,0 1 1 0 0,1-1-1 0 0,-1 1 1 0 0,1 0 0 0 0,0 0-1 0 0,1-1 1 0 0,-1 1-1 0 0,1 0 1 0 0,0 0-1 0 0,0 0 1 0 0,0 0-1 0 0,0-1 1 0 0,3 9-1 0 0,-2-9-23 0 0,1 0-1 0 0,-1 0 0 0 0,1 0 0 0 0,0-1 1 0 0,0 1-1 0 0,1-1 0 0 0,-1 1 0 0 0,1-1 0 0 0,0 0 1 0 0,5 6-1 0 0,3-1 160 0 0,23 16 0 0 0,-24-18-17 0 0,1 1 0 0 0,16 16 0 0 0,-8-8 36 0 0,3 3 59 0 0,-20-16-253 0 0,-1-1 1 0 0,0 0 0 0 0,0 1 0 0 0,0-1 0 0 0,-1 1 0 0 0,1 0 0 0 0,0-1 0 0 0,0 1-1 0 0,-1-1 1 0 0,1 1 0 0 0,-1 0 0 0 0,0 0 0 0 0,1-1 0 0 0,-1 1 0 0 0,0 2-1 0 0,-1 6-31 0 0,0-1 1 0 0,0 1-1 0 0,-1 0 0 0 0,-1 0 0 0 0,1-1 0 0 0,-2 1 0 0 0,1-1 0 0 0,-1 0 0 0 0,-1 0 0 0 0,1 0 0 0 0,-2-1 0 0 0,1 0 0 0 0,-1 0 0 0 0,0 0 0 0 0,-1-1 0 0 0,-9 10 0 0 0,-24 25-2357 0 0,24-29-3803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5528 0 0,'0'0'422'0'0,"0"1"-276"0"0,4 87 5346 0 0,-2-68-4442 0 0,10 34 0 0 0,-12-53-975 0 0,1 1 1 0 0,-1-1-1 0 0,1 0 1 0 0,-1 0-1 0 0,1 1 1 0 0,0-1-1 0 0,-1 0 1 0 0,1 0-1 0 0,0 0 1 0 0,0 0-1 0 0,0 0 1 0 0,0 0-1 0 0,0 0 1 0 0,0 0 0 0 0,0 0-1 0 0,0 0 1 0 0,0-1-1 0 0,0 1 1 0 0,0 0-1 0 0,1-1 1 0 0,-1 1-1 0 0,0-1 1 0 0,0 1-1 0 0,1-1 1 0 0,-1 0-1 0 0,0 1 1 0 0,1-1-1 0 0,-1 0 1 0 0,0 0 0 0 0,1 0-1 0 0,-1 0 1 0 0,0 0-1 0 0,1 0 1 0 0,-1 0-1 0 0,0-1 1 0 0,1 1-1 0 0,-1 0 1 0 0,0-1-1 0 0,2 0 1 0 0,14-4 292 0 0,-16 5-344 0 0,1 0 0 0 0,-1 0 0 0 0,1-1 1 0 0,-1 1-1 0 0,0 0 0 0 0,1-1 0 0 0,-1 1 0 0 0,0-1 0 0 0,1 1 1 0 0,-1-1-1 0 0,0 0 0 0 0,0 1 0 0 0,1-1 0 0 0,-1 0 0 0 0,1-1 0 0 0,9-12 158 0 0,-8 9-87 0 0,1 0 0 0 0,-1 1 0 0 0,1-1 0 0 0,5-4-1 0 0,-5 6-26 0 0,-1 0-1 0 0,1-1 1 0 0,-1 1-1 0 0,0-1 1 0 0,2-4-1 0 0,-3 4 32 0 0,1 0-1 0 0,0 0 0 0 0,0 0 0 0 0,6-5 0 0 0,-6 7-32 0 0,-1 0 1 0 0,1 0-1 0 0,-1 0 0 0 0,0-1 0 0 0,0 1 0 0 0,0-1 0 0 0,0 1 0 0 0,0-1 0 0 0,0 0 0 0 0,1-3 0 0 0,-3 4 399 0 0,-3 19 183 0 0,-44 85-7 0 0,32-65-621 0 0,-34 59-1 0 0,-28 39-81 0 0,75-133-116 0 0,-10 21-143 0 0,8-9-4397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8288 0 0,'0'0'633'0'0,"-2"0"-365"0"0,-7 0 238 0 0,1 1 0 0 0,-1 0 0 0 0,1 1 0 0 0,-1 0 0 0 0,1 0 0 0 0,0 1 0 0 0,-1 0 0 0 0,1 0 0 0 0,1 1 0 0 0,-9 5 0 0 0,5-3-7 0 0,1 1 0 0 0,1 1-1 0 0,-1-1 1 0 0,1 2 0 0 0,0-1-1 0 0,-13 18 1 0 0,20-23-392 0 0,0 0-1 0 0,0 0 1 0 0,1 0-1 0 0,0 1 1 0 0,-2 3-1 0 0,-3 8 364 0 0,5-13-398 0 0,1-1 0 0 0,-1 1 0 0 0,1 0 0 0 0,0 0 0 0 0,0 0 0 0 0,-1 0 0 0 0,1 0 0 0 0,1 0 0 0 0,-1 0 0 0 0,0 0 0 0 0,0 0 0 0 0,1 0 0 0 0,0 2 0 0 0,-1-4-60 0 0,4 12 240 0 0,0 0-1 0 0,1-1 0 0 0,8 14 0 0 0,-5-9-176 0 0,-4-8-71 0 0,-1 1-1 0 0,0 0 0 0 0,0 0 0 0 0,-1 0 1 0 0,0 0-1 0 0,0 0 0 0 0,-1 0 1 0 0,0 1-1 0 0,-1-1 0 0 0,-1 10 0 0 0,1-13 13 0 0,-1 0-1 0 0,1-1 0 0 0,-1 1 1 0 0,-1-1-1 0 0,1 1 0 0 0,-1-1 1 0 0,0 1-1 0 0,0-1 0 0 0,-1 0 1 0 0,1 0-1 0 0,-1 0 0 0 0,0 0 1 0 0,-1-1-1 0 0,1 1 0 0 0,-1-1 1 0 0,0 0-1 0 0,-7 6 0 0 0,-2-4-100 0 0,12-6-21 0 0,0 1 0 0 0,0-1-1 0 0,0 0 1 0 0,0 1 0 0 0,0-1 0 0 0,-1 1-1 0 0,1-1 1 0 0,0 1 0 0 0,0-1 0 0 0,0 1 0 0 0,0 0-1 0 0,0-1 1 0 0,1 1 0 0 0,-1 0 0 0 0,0 0 0 0 0,0 0-1 0 0,0 0 1 0 0,1 0 0 0 0,-1 0 0 0 0,0 0-1 0 0,1 0 1 0 0,-1 0 0 0 0,0 2 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 0 0,'4'13'160'0'0,"-3"-13"-158"0"0,-1 1 1 0 0,0-1-1 0 0,1 1 0 0 0,-1-1 1 0 0,1 0-1 0 0,-1 1 0 0 0,1-1 1 0 0,-1 0-1 0 0,0 1 0 0 0,1-1 1 0 0,-1 0-1 0 0,1 1 0 0 0,-1-1 1 0 0,1 0-1 0 0,-1 0 0 0 0,1 0 1 0 0,0 0-1 0 0,-1 1 0 0 0,2-1 1 0 0,0 1 223 0 0,0 1 293 0 0,1 0-1 0 0,-1 0 1 0 0,0 0-1 0 0,-1 0 0 0 0,1 1 1 0 0,0-1-1 0 0,-1 1 1 0 0,1-1-1 0 0,1 6 1 0 0,9 27 1946 0 0,-11-31-2416 0 0,3 18 175 0 0,0 1 0 0 0,-1 0 1 0 0,-1 0-1 0 0,-1 0 0 0 0,-1 0 0 0 0,-1-1 1 0 0,-1 1-1 0 0,-6 31 0 0 0,6-47-307 0 0,0 0 0 0 0,0 0 0 0 0,-1-1 0 0 0,1 1 0 0 0,-6 7 0 0 0,-4 5-3225 0 0,8-12-212 0 0</inkml:trace>
  <inkml:trace contextRef="#ctx0" brushRef="#br0" timeOffset="1">4 220 6448 0 0,'4'-11'685'0'0,"-3"8"-588"0"0,1 0 0 0 0,-1 1 0 0 0,1-1 0 0 0,0 1 0 0 0,0 0 0 0 0,0 0 0 0 0,0-1 0 0 0,0 1 0 0 0,0 1 0 0 0,0-1 0 0 0,3-2 0 0 0,4-3 1591 0 0,-4 4-1362 0 0,-1 0 0 0 0,1 0-1 0 0,-1 1 1 0 0,1-1 0 0 0,0 1 0 0 0,0 1-1 0 0,0-1 1 0 0,1 1 0 0 0,-1-1 0 0 0,9 1-1 0 0,21-8 473 0 0,-25 7-784 0 0,-1 0-1 0 0,1 0 0 0 0,-1 1 1 0 0,1 1-1 0 0,-1-1 0 0 0,11 2 1 0 0,-2-1-1312 0 0,-7 0 288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3224 0 0,'11'8'3078'0'0,"-7"-7"-2346"0"0,0 0 0 0 0,1 0 0 0 0,-1-1 0 0 0,0 0 0 0 0,0 1 0 0 0,0-2 0 0 0,1 1 0 0 0,6-2 0 0 0,-9 2-557 0 0,0-1-1 0 0,0 1 1 0 0,0-1-1 0 0,0 0 1 0 0,0 0 0 0 0,0 0-1 0 0,0 0 1 0 0,-1 0-1 0 0,1 0 1 0 0,0 0-1 0 0,-1-1 1 0 0,1 1-1 0 0,-1-1 1 0 0,0 1-1 0 0,1-1 1 0 0,-1 1-1 0 0,0-1 1 0 0,0 0 0 0 0,0 0-1 0 0,0 1 1 0 0,1-4-1 0 0,-2 4-81 0 0,1 0 0 0 0,-1 0-1 0 0,0 0 1 0 0,1 0 0 0 0,-1 0 0 0 0,0 0-1 0 0,0 0 1 0 0,0 0 0 0 0,0 0 0 0 0,0-1-1 0 0,0 1 1 0 0,0 0 0 0 0,0 0 0 0 0,0 0-1 0 0,0 0 1 0 0,-1 0 0 0 0,1 0-1 0 0,0 0 1 0 0,-1 0 0 0 0,1 0 0 0 0,-1 0-1 0 0,1 0 1 0 0,-1 0 0 0 0,0 0 0 0 0,0-1-1 0 0,0 2-84 0 0,0-1-1 0 0,1 1 1 0 0,-1-1-1 0 0,0 1 0 0 0,0-1 1 0 0,0 1-1 0 0,1 0 0 0 0,-1-1 1 0 0,0 1-1 0 0,0 0 1 0 0,0 0-1 0 0,0 0 0 0 0,0 0 1 0 0,0 0-1 0 0,0 0 0 0 0,1 0 1 0 0,-1 0-1 0 0,0 0 1 0 0,0 0-1 0 0,0 0 0 0 0,0 0 1 0 0,0 1-1 0 0,0-1 0 0 0,0 0 1 0 0,1 1-1 0 0,-1-1 1 0 0,0 1-1 0 0,0-1 0 0 0,1 1 1 0 0,-2 0-1 0 0,-3 2-77 0 0,1 1 0 0 0,0 0 0 0 0,0 0 0 0 0,0 1-1 0 0,0-1 1 0 0,0 1 0 0 0,1 0 0 0 0,0 0 0 0 0,0 0 0 0 0,0 0 0 0 0,-2 8-1 0 0,0 1-182 0 0,0 1-1 0 0,1-1 1 0 0,-3 20-1 0 0,7-29 276 0 0,-1 0 0 0 0,1 0 0 0 0,0 0 0 0 0,0 0 0 0 0,1-1 0 0 0,-1 1 0 0 0,1 0 0 0 0,0 0 0 0 0,1 0 0 0 0,2 6 0 0 0,-3-7-31 0 0,1-1 0 0 0,-1 0 1 0 0,1 0-1 0 0,0 0 0 0 0,0 0 1 0 0,0-1-1 0 0,0 1 0 0 0,0 0 1 0 0,1-1-1 0 0,-1 0 0 0 0,1 1 1 0 0,0-1-1 0 0,0 0 0 0 0,0 0 0 0 0,5 2 1 0 0,-6-3 9 0 0,1-1 1 0 0,-1 1 0 0 0,1-1-1 0 0,-1 1 1 0 0,0-1-1 0 0,1 0 1 0 0,-1 0 0 0 0,1 0-1 0 0,-1 0 1 0 0,0 0-1 0 0,1-1 1 0 0,-1 1-1 0 0,0-1 1 0 0,1 1 0 0 0,-1-1-1 0 0,0 0 1 0 0,0 0-1 0 0,1 0 1 0 0,-1 0 0 0 0,0-1-1 0 0,2-1 1 0 0,5-3-144 0 0,0-1 1 0 0,-1-1 0 0 0,9-10-1 0 0,-15 17 119 0 0,33-48-1106 0 0,-25 32 550 0 0,-9 14 486 0 0,0 1 0 0 0,1-1 0 0 0,-1 1-1 0 0,0 0 1 0 0,1-1 0 0 0,-1 1 0 0 0,1 0 0 0 0,0 0 0 0 0,2-2 0 0 0,-2 1-624 0 0,0-14 7603 0 0,-2 13-6666 0 0,1-2-194 0 0,0 1 1 0 0,-1-1 0 0 0,2 0-1 0 0,-1 1 1 0 0,1-1 0 0 0,0 1 0 0 0,4-10-1 0 0,-1 4-19 0 0,1 1 0 0 0,13-18 0 0 0,-17 26-11 0 0,-1 1-3 0 0,-1 0 0 0 0,1 0 0 0 0,0-1 0 0 0,1 1 0 0 0,-1 0 1 0 0,0 0-1 0 0,0 0 0 0 0,0 0 0 0 0,1 0 0 0 0,1 0 0 0 0,-2 0 23 0 0,0 1-1 0 0,0 0 0 0 0,0 0 1 0 0,0 0-1 0 0,0 0 0 0 0,0 0 0 0 0,-1 0 1 0 0,1 0-1 0 0,0 0 0 0 0,0 0 1 0 0,0 0-1 0 0,0 0 0 0 0,0 1 0 0 0,0-1 1 0 0,0 0-1 0 0,0 1 0 0 0,0-1 1 0 0,0 0-1 0 0,0 1 0 0 0,-1 0 0 0 0,1-1 1 0 0,0 1-1 0 0,0-1 0 0 0,-1 1 1 0 0,1 0-1 0 0,0-1 0 0 0,-1 1 0 0 0,1 0 1 0 0,0 1-1 0 0,6 8-180 0 0,-5-7 175 0 0,0 0 0 0 0,1 0-1 0 0,-1 0 1 0 0,-1 0-1 0 0,1 1 1 0 0,2 6 0 0 0,-4-9-10 0 0,0 0 0 0 0,1 0 0 0 0,-1 0 0 0 0,0 0 0 0 0,1 0 0 0 0,-1 0 0 0 0,1 0 0 0 0,-1-1 0 0 0,1 1 0 0 0,-1 0 0 0 0,1 0 0 0 0,-1-1 0 0 0,1 1 0 0 0,0 0 0 0 0,-1-1 1 0 0,1 1-1 0 0,0 0 0 0 0,0-1 0 0 0,0 1 0 0 0,-1-1 0 0 0,1 1 0 0 0,0-1 0 0 0,0 0 0 0 0,0 1 0 0 0,0-1 0 0 0,0 0 0 0 0,0 0 0 0 0,0 0 0 0 0,0 0 0 0 0,0 1 0 0 0,0-1 0 0 0,0 0 0 0 0,1-1 1 0 0,1 1 10 0 0,-1 0 0 0 0,1-1 0 0 0,0 0 0 0 0,-1 1 1 0 0,1-1-1 0 0,0 0 0 0 0,-1 0 0 0 0,4-3 0 0 0,-3 3-11 0 0,0-1 0 0 0,1 0 0 0 0,-1 1 0 0 0,0 0 0 0 0,1 0 0 0 0,5-2 0 0 0,-1 4 0 0 0,-7 0 0 0 0,1 0 0 0 0,-1 1 0 0 0,1-1 0 0 0,-1 0 0 0 0,0 1 0 0 0,1-1 0 0 0,-1 1 0 0 0,0-1 0 0 0,0 1 0 0 0,0-1 0 0 0,0 1 0 0 0,0 0 0 0 0,-1 0 0 0 0,2 3 0 0 0,5 26 0 0 0,17 117-868 0 0,-23-143 861 0 0,-1-2-1298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0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5984 0 0,'0'0'464'0'0,"-2"1"-306"0"0,-2 0 402 0 0,1 0-1 0 0,0 1 1 0 0,0-1-1 0 0,0 1 1 0 0,0 0-1 0 0,0-1 1 0 0,0 1-1 0 0,1 1 1 0 0,-1-1-1 0 0,0 0 1 0 0,1 1-1 0 0,0-1 0 0 0,-1 1 1 0 0,1-1-1 0 0,0 1 1 0 0,-1 4-1 0 0,-3 9-361 0 0,2-1 413 0 0,2 0 0 0 0,0 1-1 0 0,0-1 1 0 0,1 18 0 0 0,2-18-409 0 0,-2 0 1 0 0,0 0-1 0 0,0 0 0 0 0,-7 24 1 0 0,7-36-249 0 0,0 0 0 0 0,0 0 1 0 0,-1 1-1 0 0,1-1 0 0 0,-1-1 1 0 0,0 1-1 0 0,0 0 0 0 0,0 0 1 0 0,0 0-1 0 0,0-1 0 0 0,0 0 1 0 0,-1 1-1 0 0,1-1 0 0 0,-1 0 1 0 0,0 0-1 0 0,0 0 0 0 0,0 0 0 0 0,0-1 1 0 0,0 1-1 0 0,0-1 0 0 0,0 0 1 0 0,-4 2-1 0 0,3-3-209 0 0,1 1 1 0 0,-1 0-1 0 0,1 0 1 0 0,0 1-1 0 0,0-1 0 0 0,-6 4 1 0 0,-4 1-384 0 0,-12 1-608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3224 0 0,'0'22'556'0'0,"-9"-7"11523"0"0,18-18-10415 0 0,43-3-396 0 0,-32 2-1084 0 0,-1 1-1 0 0,25-1 0 0 0,10-1 331 0 0,-17-1 154 0 0,51 0-1 0 0,-22 2-778 0 0,-7-1-3359 0 0,-46 5-2995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10136 0 0,'-9'0'769'0'0,"-2"4"-602"0"0,8-6-71 0 0,1 1-72 0 0,-4 2 104 0 0,1-1 0 0 0,0 1 0 0 0,0 1 0 0 0,0-1 1 0 0,1 1-1 0 0,-1 0 0 0 0,0 0 0 0 0,0 0 0 0 0,1 0 1 0 0,-6 4-1 0 0,-24 12 622 0 0,30-16-543 0 0,0 0 1 0 0,0 0 0 0 0,0 1 0 0 0,0 0 0 0 0,0 0 0 0 0,1 0-1 0 0,-1 0 1 0 0,-4 7 0 0 0,-8 6 826 0 0,15-15-948 0 0,0 0 0 0 0,0 1 1 0 0,0-1-1 0 0,1 0 0 0 0,-1 1 1 0 0,1-1-1 0 0,-1 1 0 0 0,1-1 1 0 0,-1 1-1 0 0,1-1 0 0 0,-1 4 1 0 0,0 0-20 0 0,-1 4-53 0 0,1 0-1 0 0,-1 0 0 0 0,2 1 0 0 0,-1-1 0 0 0,1 0 0 0 0,1 0 0 0 0,0 1 0 0 0,2 11 1 0 0,2 33 1323 0 0,-6-34-1185 0 0,-1 1 0 0 0,-1 0 0 0 0,-12 40 0 0 0,-3-13-152 0 0,17-39-269 0 0,1-7-1135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0,'0'0'12878'0'0,"8"4"-12486"0"0,0-1-232 0 0,-1 0 0 0 0,1-1 0 0 0,0 0 0 0 0,8 1 1 0 0,18 5 214 0 0,-17-1-256 0 0,0 1-1 0 0,-1 0 1 0 0,0 1 0 0 0,17 13-1 0 0,-25-16-39 0 0,-1 1 1 0 0,0-1-1 0 0,-1 1 0 0 0,0 0 0 0 0,0 0 0 0 0,0 1 0 0 0,-1 0 0 0 0,0 0 0 0 0,0 0 0 0 0,-1 0 0 0 0,0 1 0 0 0,4 16 0 0 0,-7-19 15 0 0,0-1 0 0 0,-1 1-1 0 0,0-1 1 0 0,0 1 0 0 0,0-1-1 0 0,-1 0 1 0 0,-2 11 0 0 0,-1-1 394 0 0,-9 23 0 0 0,4-18-216 0 0,-1-1 1 0 0,0 0-1 0 0,-2 0 0 0 0,-16 21 1 0 0,-64 62 835 0 0,87-96-1166 0 0,-1-1-1 0 0,1 1 1 0 0,0 0 0 0 0,-5 10-1 0 0,9-15-1049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10800 0 0,'0'0'1170'0'0,"0"2"-1044"0"0,1 12 349 0 0,1 0 0 0 0,0-1 0 0 0,8 24 0 0 0,2 17 610 0 0,24 326 1193 0 0,-34-349-2283 0 0,0-9-33 0 0,-2 0-1 0 0,0 0 0 0 0,-1 0 1 0 0,-5 25-1 0 0,6-42-1530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10136 0 0,'-5'9'3369'0'0,"7"-9"-2596"0"0,4 0-483 0 0,241 6 4100 0 0,-221-4-4371 0 0,-1-2 0 0 0,28-4 0 0 0,-10-1-5259 0 0,-42 5 5015 0 0,19-3-5597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3224 0 0,'-8'-5'6323'0'0,"8"20"-3860"0"0,7 23-1143 0 0,-7-37-1261 0 0,42 160 2766 0 0,-26-74-2023 0 0,6 100 0 0 0,-19-152-289 0 0,-1-4 228 0 0,8 37 0 0 0,-4-36-99 0 0,9-53-466 0 0,4-14-81 0 0,9-12 92 0 0,-24 42-129 0 0,-1 0 0 0 0,1 0 0 0 0,0 1 0 0 0,0-1 0 0 0,1 1 0 0 0,7-6 0 0 0,-10 9-55 0 0,-1 0-1 0 0,1 0 1 0 0,-1 0-1 0 0,1 0 1 0 0,-1 1-1 0 0,1-1 1 0 0,-1 0-1 0 0,1 1 1 0 0,0-1-1 0 0,-1 1 1 0 0,1-1-1 0 0,0 1 0 0 0,-1 0 1 0 0,1 0-1 0 0,0 0 1 0 0,0 0-1 0 0,-1 0 1 0 0,1 0-1 0 0,0 0 1 0 0,0 1-1 0 0,-1-1 1 0 0,1 1-1 0 0,0-1 1 0 0,-1 1-1 0 0,1-1 1 0 0,-1 1-1 0 0,1 0 1 0 0,-1 0-1 0 0,1 0 1 0 0,-1 0-1 0 0,1 0 0 0 0,-1 0 1 0 0,0 0-1 0 0,0 1 1 0 0,0-1-1 0 0,1 0 1 0 0,-1 1-1 0 0,0-1 1 0 0,-1 1-1 0 0,1-1 1 0 0,0 1-1 0 0,0-1 1 0 0,-1 1-1 0 0,1-1 1 0 0,-1 1-1 0 0,1 0 1 0 0,0 2-1 0 0,0 11-230 0 0,6 32-334 0 0,3-17-3115 0 0,-6-23-2590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70 153 10136 0 0,'0'0'230'0'0,"0"-1"-178"0"0,0 0 0 0 0,0 1-1 0 0,0-1 1 0 0,0 0-1 0 0,0 1 1 0 0,0-1-1 0 0,1 0 1 0 0,-1 1 0 0 0,0-1-1 0 0,0 0 1 0 0,1 1-1 0 0,-1-1 1 0 0,0 0 0 0 0,1 1-1 0 0,0-1 1 0 0,5 1 374 0 0,-5 1-363 0 0,0-1-1 0 0,-1 0 1 0 0,1 0 0 0 0,-1 0-1 0 0,1 1 1 0 0,0-1-1 0 0,-1 0 1 0 0,1 0 0 0 0,-1 0-1 0 0,1 0 1 0 0,0 0-1 0 0,-1 0 1 0 0,1-1-1 0 0,-1 1 1 0 0,1 0 0 0 0,0 0-1 0 0,3-2 193 0 0,-1 1 0 0 0,0-1 1 0 0,0 0-1 0 0,0 0 0 0 0,-1 0 0 0 0,1 0 0 0 0,0-1 0 0 0,-1 1 0 0 0,1-1 0 0 0,-1 1 0 0 0,0-1 1 0 0,0 0-1 0 0,0 0 0 0 0,0 0 0 0 0,0 0 0 0 0,1-4 0 0 0,1-5 285 0 0,0 1-1 0 0,-1-1 1 0 0,2-16-1 0 0,-2 13-302 0 0,-3 14-228 0 0,0 0-8 0 0,1 1-1 0 0,-1-1 1 0 0,0 1 0 0 0,0-1-1 0 0,0 1 1 0 0,0-1 0 0 0,0 1-1 0 0,0-1 1 0 0,0 1 0 0 0,0-1-1 0 0,0 1 1 0 0,0-1 0 0 0,0 1-1 0 0,0-1 1 0 0,0 1 0 0 0,0-1-1 0 0,0 1 1 0 0,0-1 0 0 0,-1 1-1 0 0,1-1 1 0 0,0 1 0 0 0,0-1-1 0 0,-1 1 1 0 0,1 0-1 0 0,0-1 1 0 0,0 1 0 0 0,-1-1-1 0 0,1 1 1 0 0,-1 0 0 0 0,1-1-1 0 0,0 1 1 0 0,-1 0 0 0 0,0-1 3 0 0,0 1 0 0 0,1-1 0 0 0,-1 1 0 0 0,0 0 1 0 0,0-1-1 0 0,0 1 0 0 0,1 0 0 0 0,-1 0 0 0 0,0-1 1 0 0,0 1-1 0 0,0 0 0 0 0,0 0 0 0 0,1 0 0 0 0,-1 0 0 0 0,0 0 1 0 0,0 0-1 0 0,0 0 0 0 0,0 1 0 0 0,1-1 0 0 0,-1 0 1 0 0,0 0-1 0 0,0 1 0 0 0,1-1 0 0 0,-1 0 0 0 0,0 1 0 0 0,0-1 1 0 0,0 1-1 0 0,-21 14 41 0 0,13-6-54 0 0,1 0-1 0 0,0 1 0 0 0,0 0 0 0 0,1 0 0 0 0,0 1 0 0 0,1-1 1 0 0,-8 19-1 0 0,6-8-26 0 0,0 1 0 0 0,1-1 1 0 0,-4 29-1 0 0,10-43 35 0 0,0-1 0 0 0,0 1-1 0 0,1-1 1 0 0,-1 1 0 0 0,2-1 0 0 0,-1 1 0 0 0,1-1-1 0 0,0 1 1 0 0,0-1 0 0 0,5 13 0 0 0,-5-16-2 0 0,0 0 0 0 0,1 0 0 0 0,-1-1 0 0 0,1 1 0 0 0,0 0 0 0 0,0-1 1 0 0,0 1-1 0 0,0-1 0 0 0,1 0 0 0 0,-1 1 0 0 0,1-1 0 0 0,-1 0 0 0 0,1-1 0 0 0,0 1 0 0 0,0 0 1 0 0,0-1-1 0 0,0 1 0 0 0,0-1 0 0 0,0 0 0 0 0,0 0 0 0 0,0 0 0 0 0,0-1 0 0 0,5 1 0 0 0,2 0-20 0 0,0-1 0 0 0,0 0 0 0 0,0-1 0 0 0,0 0-1 0 0,0 0 1 0 0,0-1 0 0 0,0-1 0 0 0,10-3-1 0 0,20-9-5502 0 0,-22 8-314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66 269 11976 0 0,'0'1'546'0'0,"0"4"-445"0"0,1-1 0 0 0,0 0-1 0 0,0 0 1 0 0,0 1 0 0 0,0-1-1 0 0,1 0 1 0 0,0 0 0 0 0,4 6-1 0 0,-6-9-43 0 0,1 0-1 0 0,0 1 0 0 0,0-1 0 0 0,0 0 0 0 0,0 0 0 0 0,1 1 0 0 0,-1-1 0 0 0,0 0 1 0 0,0 0-1 0 0,1-1 0 0 0,-1 1 0 0 0,3 1 0 0 0,-4-2 24 0 0,1 1 1 0 0,0-1-1 0 0,0 0 0 0 0,0 0 0 0 0,0 0 1 0 0,0 0-1 0 0,0 0 0 0 0,0 0 0 0 0,-1 0 1 0 0,1 0-1 0 0,0 0 0 0 0,0-1 1 0 0,0 1-1 0 0,0 0 0 0 0,0-1 0 0 0,0 1 1 0 0,-1 0-1 0 0,1-1 0 0 0,0 1 0 0 0,0-1 1 0 0,-1 1-1 0 0,1-1 0 0 0,0 1 1 0 0,0-2-1 0 0,3-2 258 0 0,-1-1-1 0 0,0 1 1 0 0,0-1 0 0 0,-1 0-1 0 0,1 0 1 0 0,-1 0 0 0 0,0 0-1 0 0,0-1 1 0 0,-1 1 0 0 0,2-7-1 0 0,-2 5-169 0 0,0 1-1 0 0,0-1 0 0 0,-1 0 0 0 0,0 1 0 0 0,0-1 1 0 0,0 0-1 0 0,-1 1 0 0 0,0-1 0 0 0,-2-7 0 0 0,2 11-171 0 0,0-1 0 0 0,0 1 0 0 0,0 0 0 0 0,-1 0-1 0 0,1 1 1 0 0,-1-1 0 0 0,0 0 0 0 0,0 0 0 0 0,0 1 0 0 0,0-1-1 0 0,0 1 1 0 0,0 0 0 0 0,-1 0 0 0 0,1 0 0 0 0,-1 0-1 0 0,0 0 1 0 0,1 0 0 0 0,-1 0 0 0 0,0 1 0 0 0,-4-2-1 0 0,5 3 6 0 0,0 0 0 0 0,0-1 0 0 0,0 1 0 0 0,0 0-1 0 0,0 0 1 0 0,0 1 0 0 0,0-1 0 0 0,0 0 0 0 0,0 1 0 0 0,0-1-1 0 0,0 1 1 0 0,0-1 0 0 0,0 1 0 0 0,0 0 0 0 0,0 0-1 0 0,-3 2 1 0 0,-1 1-104 0 0,0 0-1 0 0,0 1 1 0 0,-6 5-1 0 0,9-7-254 0 0,0 1 1 0 0,0 0-1 0 0,0 0 0 0 0,1 0 0 0 0,-1 0 0 0 0,1 0 0 0 0,0 0 0 0 0,0 1 1 0 0,0-1-1 0 0,1 1 0 0 0,0-1 0 0 0,-1 1 0 0 0,2 0 0 0 0,-1 0 0 0 0,0-1 0 0 0,1 6 1 0 0,0 2-5247 0 0</inkml:trace>
  <inkml:trace contextRef="#ctx0" brushRef="#br0" timeOffset="1">321 250 10304 0 0,'-1'1'472'0'0,"-1"0"-273"0"0,1 0-170 0 0,0 0 1 0 0,0 0-1 0 0,1-1 0 0 0,-1 1 0 0 0,0 0 0 0 0,0 0 1 0 0,1 0-1 0 0,-1 0 0 0 0,1 0 0 0 0,-1 0 1 0 0,1 0-1 0 0,-1 0 0 0 0,1 1 0 0 0,-1-1 0 0 0,1 0 1 0 0,-3 5 4845 0 0,3-6-4789 0 0,-2-10 1271 0 0,1-16-917 0 0,2 3-9 0 0,2 0 1 0 0,1 0 0 0 0,7-27-1 0 0,-4 28-115 0 0,-4 10-121 0 0,0 0 0 0 0,1 0 0 0 0,1 0 0 0 0,0 0 0 0 0,7-12 0 0 0,-11 23-185 0 0,0 1 1 0 0,-1-1-1 0 0,1 0 1 0 0,0 0-1 0 0,-1 0 1 0 0,1 0 0 0 0,0 1-1 0 0,0-1 1 0 0,0 0-1 0 0,-1 1 1 0 0,1-1-1 0 0,0 1 1 0 0,0-1-1 0 0,0 1 1 0 0,0-1-1 0 0,0 1 1 0 0,0 0 0 0 0,0-1-1 0 0,0 1 1 0 0,0 0-1 0 0,1 0 1 0 0,-1 0-1 0 0,0 0 1 0 0,0 0-1 0 0,0 0 1 0 0,0 0-1 0 0,0 0 1 0 0,0 0 0 0 0,0 1-1 0 0,0-1 1 0 0,0 0-1 0 0,2 1 1 0 0,2 2-396 0 0,-1-1 0 0 0,1 1 0 0 0,-1 0 1 0 0,1 1-1 0 0,4 4 0 0 0,-1-1-3511 0 0,2 0-2780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2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6448 0 0,'0'0'13417'0'0,"4"6"-12419"0"0,2 40-735 0 0,1-20-316 0 0,-5-14 146 0 0,1-1 1 0 0,0 1-1 0 0,1 0 0 0 0,7 12 0 0 0,-11-23-92 0 0,0 0 0 0 0,1 0-1 0 0,-1 0 1 0 0,1 0-1 0 0,-1 0 1 0 0,1 0 0 0 0,0 0-1 0 0,-1 0 1 0 0,1-1 0 0 0,0 1-1 0 0,-1 0 1 0 0,1 0 0 0 0,0-1-1 0 0,0 1 1 0 0,0-1-1 0 0,0 1 1 0 0,0 0 0 0 0,0-1-1 0 0,0 0 1 0 0,0 1 0 0 0,0-1-1 0 0,0 1 1 0 0,0-1-1 0 0,0 0 1 0 0,0 0 0 0 0,0 0-1 0 0,0 0 1 0 0,0 0 0 0 0,0 0-1 0 0,0 0 1 0 0,0 0 0 0 0,1 0-1 0 0,-1 0 1 0 0,0-1-1 0 0,0 1 1 0 0,0 0 0 0 0,0-1-1 0 0,1 0 1 0 0,3-2-12 0 0,0 0 0 0 0,0-1 0 0 0,0 0 0 0 0,0 0 0 0 0,6-7 0 0 0,0 0 32 0 0,-7 7-23 0 0,0 0-1 0 0,0 0 1 0 0,6-9 0 0 0,7-10 113 0 0,-8 16 21 0 0,-12 13-284 0 0,-4 8 486 0 0,-8 20 496 0 0,-26 68-392 0 0,-13 37-549 0 0,11-34 128 0 0,25-64-1156 0 0,8-22-4846 0 0,3-8-896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81 9216 0 0,'-4'-6'214'0'0,"0"10"53"0"0,0 20 181 0 0,2-15-385 0 0,2-5 116 0 0,0-1 1 0 0,0 1 0 0 0,0-1-1 0 0,0 1 1 0 0,1-1 0 0 0,0 1 0 0 0,1 5-1 0 0,1 4 670 0 0,-2-8-583 0 0,-1-1-1 0 0,2 1 0 0 0,-1-1 1 0 0,0 0-1 0 0,1 1 1 0 0,0-1-1 0 0,0 0 0 0 0,0 0 1 0 0,0 0-1 0 0,1 0 1 0 0,0 0-1 0 0,-1-1 0 0 0,1 1 1 0 0,1-1-1 0 0,-1 0 1 0 0,0 0-1 0 0,7 5 0 0 0,-9-8-217 0 0,0 0-1 0 0,0 1 0 0 0,-1-1 0 0 0,1 1 0 0 0,0-1 1 0 0,0 0-1 0 0,0 0 0 0 0,0 1 0 0 0,-1-1 0 0 0,1 0 1 0 0,0 0-1 0 0,0 0 0 0 0,0 0 0 0 0,0 0 0 0 0,0 0 1 0 0,0 0-1 0 0,0-1 0 0 0,-1 1 0 0 0,1 0 0 0 0,0 0 1 0 0,0-1-1 0 0,0 1 0 0 0,1-1 0 0 0,-1 0 38 0 0,0 0 0 0 0,1 0-1 0 0,-1 0 1 0 0,0-1 0 0 0,0 1 0 0 0,0 0-1 0 0,0-1 1 0 0,0 1 0 0 0,0-1 0 0 0,0 1 0 0 0,1-3-1 0 0,1-4 203 0 0,-1 0 0 0 0,1 0 0 0 0,-1 0 0 0 0,0-9-1 0 0,4-10 382 0 0,-4 22-514 0 0,-1-1-1 0 0,0 1 0 0 0,0 0 1 0 0,-1-1-1 0 0,1 0 0 0 0,-1 1 1 0 0,0-1-1 0 0,-1-5 0 0 0,0 3-81 0 0,0 3-69 0 0,0 0-1 0 0,0 0 0 0 0,0-1 0 0 0,0 1 1 0 0,-1 0-1 0 0,1 0 0 0 0,-1 0 1 0 0,-1 0-1 0 0,1 1 0 0 0,-1-1 0 0 0,0 0 1 0 0,0 1-1 0 0,-4-5 0 0 0,6 8-5 0 0,-1 1 0 0 0,1-1 0 0 0,0 1 0 0 0,-1-1 0 0 0,1 1 0 0 0,-1 0 0 0 0,1-1 0 0 0,0 1 0 0 0,-1 0 0 0 0,1 0 0 0 0,-1 0 0 0 0,1 0 0 0 0,-1 0 0 0 0,1 0 0 0 0,-1 1 0 0 0,1-1 0 0 0,-1 0 0 0 0,1 1 0 0 0,0-1 0 0 0,-1 1-1 0 0,1 0 1 0 0,0-1 0 0 0,-1 1 0 0 0,-1 1 0 0 0,-3 2-28 0 0,-1 0 0 0 0,1 0 0 0 0,-8 7 0 0 0,9-6-33 0 0,0 1-1 0 0,1-1 1 0 0,0 1-1 0 0,0 0 0 0 0,0 0 1 0 0,0 0-1 0 0,1 0 1 0 0,0 1-1 0 0,-3 11 0 0 0,3-10-376 0 0,1 0 0 0 0,0 1 0 0 0,1-1 0 0 0,0 1 0 0 0,0-1 0 0 0,0 1 0 0 0,2 14 0 0 0,3-7-1009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261 152 11952 0 0,'-6'-3'117'0'0,"0"-1"1"0"0,1 0-1 0 0,-1 0 1 0 0,1-1-1 0 0,0 0 1 0 0,1 1 0 0 0,-1-2-1 0 0,1 1 1 0 0,0 0-1 0 0,-5-9 1 0 0,3 4-87 0 0,-1 1 1 0 0,0 0-1 0 0,-16-15 0 0 0,3 3 612 0 0,19 20-522 0 0,0-1 0 0 0,-1 0 0 0 0,1 1 0 0 0,-1 0 0 0 0,1-1 0 0 0,-1 1-1 0 0,0 0 1 0 0,0 0 0 0 0,1-1 0 0 0,-1 1 0 0 0,0 1 0 0 0,0-1 0 0 0,0 0 0 0 0,0 0 0 0 0,0 1 0 0 0,0-1 0 0 0,0 1 0 0 0,0 0 0 0 0,0-1 0 0 0,-4 1 0 0 0,4 1-12 0 0,0-1 1 0 0,0 1 0 0 0,0 0 0 0 0,-1 0 0 0 0,1 0 0 0 0,0 0-1 0 0,0 0 1 0 0,1 0 0 0 0,-1 0 0 0 0,0 0 0 0 0,0 1 0 0 0,1-1-1 0 0,-1 1 1 0 0,0 0 0 0 0,1-1 0 0 0,0 1 0 0 0,-1 0 0 0 0,-1 3-1 0 0,-5 11 79 0 0,0 1 0 0 0,1 1 0 0 0,-8 26-1 0 0,9-23-162 0 0,1-5 185 0 0,1 1 0 0 0,1 0-1 0 0,1 0 1 0 0,-1 30-1 0 0,8 68 783 0 0,-1-61-976 0 0,10 79-32 0 0,5-53-152 0 0,-7-33 112 0 0,-8-18-258 0 0,-3-22-455 0 0,-2-18 239 0 0,-8-46 383 0 0,6 43 180 0 0,0-1 1 0 0,2 1-1 0 0,-1-1 0 0 0,2 1 1 0 0,0-1-1 0 0,2-19 1 0 0,0 24 107 0 0,-2 8-68 0 0,0 0 0 0 0,0 0-1 0 0,1-1 1 0 0,-1 1-1 0 0,1 0 1 0 0,0 0 0 0 0,-1 0-1 0 0,1 0 1 0 0,0 0-1 0 0,0 0 1 0 0,0 0-1 0 0,2-2 1 0 0,-2 3-48 0 0,0 0 0 0 0,0 0 0 0 0,-1 1 0 0 0,1-1 0 0 0,0 0 0 0 0,0 0 0 0 0,0 1 0 0 0,0-1-1 0 0,0 0 1 0 0,0 1 0 0 0,0-1 0 0 0,0 1 0 0 0,0-1 0 0 0,0 1 0 0 0,0 0 0 0 0,0-1 0 0 0,0 1 0 0 0,0 0 0 0 0,0 0 0 0 0,0 0 0 0 0,1 0 0 0 0,-1 0 0 0 0,1 0 0 0 0,1 1-85 0 0,1 0 1 0 0,-1 0 0 0 0,1 0 0 0 0,-1 0-1 0 0,6 4 1 0 0,10 4-769 0 0,-16-8 615 0 0,-1 0 0 0 0,0 0 0 0 0,1 0 0 0 0,-1 0 1 0 0,0 1-1 0 0,0-1 0 0 0,4 4 0 0 0,7 6-666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12 9672 0 0,'0'0'748'0'0,"-2"0"-492"0"0,-10-4 138 0 0,11 3-318 0 0,-1 0 1 0 0,0 0-1 0 0,1 0 1 0 0,-1 1-1 0 0,0-1 1 0 0,0 0-1 0 0,1 1 1 0 0,-1 0-1 0 0,0-1 1 0 0,0 1-1 0 0,0 0 1 0 0,0 0-1 0 0,0 0 1 0 0,0 0-1 0 0,0 0 1 0 0,1 1-1 0 0,-1-1 1 0 0,0 0-1 0 0,0 1 1 0 0,0 0 0 0 0,1-1-1 0 0,-1 1 1 0 0,0 0-1 0 0,0 0 1 0 0,1 0-1 0 0,-3 2 1 0 0,-11 11 451 0 0,1 1-1 0 0,1 1 1 0 0,1 0 0 0 0,-20 34 0 0 0,-32 78 993 0 0,33-62-682 0 0,-63 147 1697 0 0,86-193-2221 0 0,1 0-1 0 0,1 1 1 0 0,1-1-1 0 0,1 1 1 0 0,-2 37-1 0 0,6-54-298 0 0,0 0 0 0 0,0-1 0 0 0,0 1 0 0 0,1 0 0 0 0,0-1 0 0 0,0 1 0 0 0,0 0 0 0 0,0-1 0 0 0,0 1 0 0 0,1-1 0 0 0,-1 1 0 0 0,1-1 0 0 0,0 0 0 0 0,0 0 0 0 0,0 0 0 0 0,0 0 0 0 0,1 0 0 0 0,3 3 0 0 0,-2-3-5 0 0,0 0 1 0 0,0-1 0 0 0,0 1 0 0 0,0-1 0 0 0,1 0 0 0 0,-1-1 0 0 0,0 1-1 0 0,1-1 1 0 0,-1 0 0 0 0,1 0 0 0 0,0 0 0 0 0,-1 0 0 0 0,1-1-1 0 0,5 0 1 0 0,2 0-78 0 0,0-1-1 0 0,0 0 0 0 0,0 0 1 0 0,0-1-1 0 0,0-1 0 0 0,-1 0 1 0 0,0-1-1 0 0,1 0 0 0 0,-1-1 1 0 0,0 0-1 0 0,15-10 0 0 0,-16 8-88 0 0,74-53-3271 0 0,-63 42 1935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11976 0 0,'0'0'1200'0'0,"-1"1"-1099"0"0,0 3-78 0 0,0 1 0 0 0,0-1 1 0 0,1 0-1 0 0,0 0 0 0 0,-1 1 0 0 0,1-1 0 0 0,1 5 1 0 0,-1 20 723 0 0,-17 192 2418 0 0,20-67-3165 0 0,-3-152-12 0 0,0-1 3 0 0,1-1 1 0 0,-1 1-1 0 0,0 0 1 0 0,0-1-1 0 0,0 1 1 0 0,0-1-1 0 0,0 1 0 0 0,0 0 1 0 0,0-1-1 0 0,0 1 1 0 0,0-1-1 0 0,-1 1 0 0 0,1 0 1 0 0,0-1-1 0 0,0 1 1 0 0,-1-1-1 0 0,1 1 1 0 0,0-1-1 0 0,0 1 0 0 0,-1-1 1 0 0,0 1-1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49 152 1840 0 0,'0'2'83'0'0,"0"-1"-149"0"0,0 1 1 0 0,0-1 0 0 0,0 1 0 0 0,0 0-1 0 0,1-1 1 0 0,-1 1 0 0 0,1-1-1 0 0,-1 1 1 0 0,1-1 0 0 0,0 1 0 0 0,1 1-1 0 0,-1-1 443 0 0,0-1 0 0 0,0 1-1 0 0,0-1 1 0 0,0 0-1 0 0,1 0 1 0 0,-1 0 0 0 0,1 0-1 0 0,-1 0 1 0 0,1 0 0 0 0,-1 0-1 0 0,1 0 1 0 0,-1 0 0 0 0,1-1-1 0 0,2 1 1 0 0,-1 0 259 0 0,0 0-1 0 0,-1-1 1 0 0,1 1 0 0 0,0-1-1 0 0,0 0 1 0 0,0 0 0 0 0,-1 0 0 0 0,1-1-1 0 0,0 1 1 0 0,0 0 0 0 0,-1-1 0 0 0,1 0-1 0 0,0 0 1 0 0,3-1 0 0 0,-2-1-374 0 0,0 0 0 0 0,0 0-1 0 0,0 0 1 0 0,0-1 0 0 0,-1 1 0 0 0,1-1 0 0 0,-1 0 0 0 0,0 0 0 0 0,0 0-1 0 0,-1 0 1 0 0,1-1 0 0 0,-1 1 0 0 0,0-1 0 0 0,0 1 0 0 0,0-1 0 0 0,1-8-1 0 0,-2 8-197 0 0,0 0 0 0 0,0 1 0 0 0,0-1 0 0 0,-1 0 0 0 0,0 0 0 0 0,0 0 0 0 0,-1 0 0 0 0,1 0 0 0 0,-1 0 0 0 0,0 0 0 0 0,0 0 0 0 0,-1 1 0 0 0,1-1 0 0 0,-1 0-1 0 0,0 1 1 0 0,-5-9 0 0 0,5 11-50 0 0,0 0 0 0 0,1 1 0 0 0,-1-1 0 0 0,0 0 0 0 0,-1 1 0 0 0,1-1 0 0 0,0 1 0 0 0,0 0 0 0 0,-1-1 0 0 0,1 1 0 0 0,0 0 0 0 0,-1 1 0 0 0,1-1 0 0 0,-1 0 0 0 0,0 1 0 0 0,1-1 0 0 0,-1 1 0 0 0,1 0 0 0 0,-6 0 0 0 0,1 0-7 0 0,-1 1-1 0 0,1-1 1 0 0,0 2 0 0 0,0-1 0 0 0,-13 5-1 0 0,16-4-33 0 0,0 0 0 0 0,0 0 0 0 0,0 0 0 0 0,0 1 0 0 0,0-1 0 0 0,1 1 0 0 0,-5 4 0 0 0,6-5-138 0 0,1-1 1 0 0,-1 1-1 0 0,0 0 0 0 0,1 0 1 0 0,0 0-1 0 0,-1 0 1 0 0,1 0-1 0 0,0 0 1 0 0,0 0-1 0 0,0 0 0 0 0,0 0 1 0 0,1 0-1 0 0,-1 1 1 0 0,0 3-1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6 125 11976 0 0,'0'0'6086'0'0,"1"10"-5006"0"0,0-4-804 0 0,1 0 0 0 0,-1 0 0 0 0,0 0 1 0 0,0 1-1 0 0,-1-1 0 0 0,1 0 0 0 0,-2 0 0 0 0,1 1 0 0 0,-2 9 0 0 0,-2 0 1122 0 0,-1-4-1661 0 0,4-10 304 0 0,3-9 71 0 0,12-43-56 0 0,-10 32 27 0 0,9-24 0 0 0,-3 18-47 0 0,-5 8-35 0 0,1 1 0 0 0,1 0 0 0 0,14-23 0 0 0,-20 37-2 0 0,-1 0 1 0 0,1 0-1 0 0,0 0 1 0 0,-1 0-1 0 0,1 1 1 0 0,0-1-1 0 0,0 0 1 0 0,0 1-1 0 0,0-1 1 0 0,0 1-1 0 0,0-1 1 0 0,0 1-1 0 0,0-1 1 0 0,0 1-1 0 0,0-1 1 0 0,0 1-1 0 0,0 0 1 0 0,0 0 0 0 0,0 0-1 0 0,0 0 1 0 0,0-1-1 0 0,0 1 1 0 0,0 1-1 0 0,0-1 1 0 0,1 0-1 0 0,-1 0 1 0 0,0 0-1 0 0,0 0 1 0 0,0 1-1 0 0,0-1 1 0 0,0 1-1 0 0,1 0 1 0 0,0 0 1 0 0,0 0 0 0 0,0 0 0 0 0,0 0 0 0 0,0 0 0 0 0,-1 1 0 0 0,1-1 0 0 0,0 1 0 0 0,-1 0 0 0 0,1-1 1 0 0,-1 1-1 0 0,0 0 0 0 0,1 0 0 0 0,-1 0 0 0 0,0 0 0 0 0,1 2 0 0 0,4 14 28 0 0,6 22 1 0 0,-12-37-35 0 0,1-1 0 0 0,0 1 0 0 0,-1-1 0 0 0,1 1 0 0 0,0 0 0 0 0,1-1 0 0 0,-1 0 0 0 0,0 1 0 0 0,1-1 0 0 0,-1 0 0 0 0,1 0 0 0 0,0 0 0 0 0,-1 0 0 0 0,1 0 0 0 0,3 3 0 0 0,-3-4 5 0 0,0 0 0 0 0,-1-1 1 0 0,1 1-1 0 0,0 0 0 0 0,-1-1 0 0 0,1 1 1 0 0,0-1-1 0 0,0 1 0 0 0,-1-1 1 0 0,1 0-1 0 0,0 0 0 0 0,0 0 0 0 0,0 0 1 0 0,0 0-1 0 0,-1 0 0 0 0,1-1 0 0 0,0 1 1 0 0,0 0-1 0 0,0-1 0 0 0,-1 0 0 0 0,1 1 1 0 0,0-1-1 0 0,1-1 0 0 0,10-4-8 0 0,-4 0 11 0 0,0 2 1 0 0,1 0 0 0 0,-1 0 0 0 0,16-4 0 0 0,-22 8-9 0 0,-1-1 1 0 0,0 1-1 0 0,0-1 1 0 0,1 1-1 0 0,-1 0 1 0 0,0 0-1 0 0,1 0 1 0 0,-1 1-1 0 0,0-1 1 0 0,1 0-1 0 0,-1 1 1 0 0,0 0-1 0 0,0-1 1 0 0,1 1-1 0 0,-1 0 1 0 0,0 0-1 0 0,0 0 1 0 0,0 1-1 0 0,0-1 1 0 0,0 0-1 0 0,0 1 1 0 0,-1-1-1 0 0,1 1 1 0 0,0 0-1 0 0,2 2 1 0 0,27 42-1206 0 0,-14-13-7228 0 0,-14-26 2513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57 2304 0 0,'0'0'3993'0'0,"-9"0"-876"0"0,-6 0-486 0 0,14 0-1619 0 0,0-1 11 0 0,0 0-913 0 0,1 0 0 0 0,-1 0 0 0 0,1 0 1 0 0,0 0-1 0 0,-1 0 0 0 0,1 0 0 0 0,0 0 1 0 0,-1 0-1 0 0,1 0 0 0 0,0 0 0 0 0,0 0 1 0 0,0 0-1 0 0,0 0 0 0 0,0 0 0 0 0,0 0 1 0 0,0 0-1 0 0,1 0 0 0 0,-1 0 1 0 0,0 0-1 0 0,0 0 0 0 0,1 0 0 0 0,-1 0 1 0 0,0 1-1 0 0,1-1 0 0 0,-1 0 0 0 0,1 0 1 0 0,0 0-1 0 0,-1 0 0 0 0,1 1 0 0 0,0-1 1 0 0,-1 0-1 0 0,1 0 0 0 0,0 1 0 0 0,0-1 1 0 0,1 0-1 0 0,1-2-21 0 0,0 1 1 0 0,0-1-1 0 0,1 1 1 0 0,-1 0-1 0 0,0 1 1 0 0,1-1-1 0 0,0 0 1 0 0,-1 1-1 0 0,6-1 0 0 0,-6 1-32 0 0,1 1 0 0 0,0-1-1 0 0,-1 1 1 0 0,1 0-1 0 0,-1 0 1 0 0,1 0-1 0 0,-1 1 1 0 0,1-1-1 0 0,-1 1 1 0 0,1 0-1 0 0,-1 0 1 0 0,1 0 0 0 0,-1 1-1 0 0,0-1 1 0 0,0 1-1 0 0,1 0 1 0 0,-1-1-1 0 0,0 1 1 0 0,-1 1-1 0 0,1-1 1 0 0,0 0 0 0 0,-1 1-1 0 0,1-1 1 0 0,-1 1-1 0 0,0 0 1 0 0,0 0-1 0 0,0 0 1 0 0,0 0-1 0 0,0 0 1 0 0,-1 0 0 0 0,1 1-1 0 0,-1-1 1 0 0,0 0-1 0 0,0 1 1 0 0,0-1-1 0 0,0 1 1 0 0,-1-1-1 0 0,0 1 1 0 0,1 0-1 0 0,-1 3 1 0 0,-1-3-42 0 0,1 0 0 0 0,-1 0 0 0 0,1-1-1 0 0,-1 1 1 0 0,0 0 0 0 0,-1-1 0 0 0,1 1 0 0 0,-1-1 0 0 0,1 1 0 0 0,-1-1 0 0 0,0 0-1 0 0,0 1 1 0 0,0-1 0 0 0,-5 4 0 0 0,4-4-15 0 0,-1-1-1 0 0,1 1 1 0 0,-1-1-1 0 0,1 0 1 0 0,-1 0 0 0 0,0 0-1 0 0,0-1 1 0 0,0 0-1 0 0,0 1 1 0 0,0-1 0 0 0,0 0-1 0 0,0-1 1 0 0,-6 1-1 0 0,-42-1-29 0 0,23 0 496 0 0,27 0-444 0 0,0 0 0 0 0,1 0 0 0 0,-1 0 0 0 0,1 1 0 0 0,-1-1 0 0 0,1 1 0 0 0,-1-1 0 0 0,1 1-1 0 0,-1 0 1 0 0,1-1 0 0 0,-1 1 0 0 0,1 0 0 0 0,0 0 0 0 0,0 0 0 0 0,-1 0 0 0 0,1 0 0 0 0,0 0-1 0 0,0 0 1 0 0,0 1 0 0 0,0-1 0 0 0,0 0 0 0 0,0 1 0 0 0,1-1 0 0 0,-1 0 0 0 0,0 1 0 0 0,1-1 0 0 0,-1 1-1 0 0,1-1 1 0 0,-1 1 0 0 0,1-1 0 0 0,-1 3 0 0 0,0 6-358 0 0,-1 0 1 0 0,2 0-1 0 0,-1 19 1 0 0,2-19 588 0 0,3 65-2009 0 0,-1-40-736 0 0,0-16 957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12608 0 0,'-2'8'224'0'0,"1"1"0"0"0,0-1 0 0 0,0 1 0 0 0,0 0 1 0 0,2 12-1 0 0,-2 17-224 0 0,0-32 399 0 0,1 1-1 0 0,-1-1 1 0 0,1 0 0 0 0,1 1-1 0 0,1 11 1 0 0,-2-18-357 0 0,0 0 0 0 0,0 1 1 0 0,0-1-1 0 0,0 0 0 0 0,1 1 0 0 0,-1-1 1 0 0,0 0-1 0 0,0 1 0 0 0,0-1 0 0 0,0 0 1 0 0,0 0-1 0 0,1 1 0 0 0,-1-1 0 0 0,0 0 1 0 0,0 0-1 0 0,0 1 0 0 0,1-1 0 0 0,-1 0 1 0 0,0 0-1 0 0,0 0 0 0 0,1 0 1 0 0,-1 1-1 0 0,0-1 0 0 0,0 0 0 0 0,1 0 1 0 0,-1 0-1 0 0,0 0 0 0 0,1 0 0 0 0,-1 0 1 0 0,0 0-1 0 0,0 0 0 0 0,1 0 0 0 0,-1 0 1 0 0,0 0-1 0 0,1 0 0 0 0,-1 0 0 0 0,0 0 1 0 0,1 0-1 0 0,-1 0 0 0 0,0 0 0 0 0,0 0 1 0 0,1 0-1 0 0,-1 0 0 0 0,0 0 0 0 0,1-1 1 0 0,10-7 364 0 0,-10 8-336 0 0,10-11 284 0 0,0-1 0 0 0,-1 0-1 0 0,-1 0 1 0 0,9-14-1 0 0,-10 13-67 0 0,0 1 0 0 0,1 0 0 0 0,0 1 0 0 0,22-20 0 0 0,-24 25-135 0 0,-2 1-79 0 0,0 1-1 0 0,1 0 0 0 0,0 0 0 0 0,0 0 0 0 0,9-4 0 0 0,-13 8-69 0 0,-1-1-1 0 0,1 1 0 0 0,-1-1 0 0 0,1 1 1 0 0,-1 0-1 0 0,1 0 0 0 0,-1 0 1 0 0,1 0-1 0 0,-1 0 0 0 0,1 0 0 0 0,-1 0 1 0 0,1 0-1 0 0,0 0 0 0 0,-1 1 1 0 0,1-1-1 0 0,-1 1 0 0 0,0-1 1 0 0,1 1-1 0 0,-1-1 0 0 0,1 1 0 0 0,-1 0 1 0 0,0 0-1 0 0,1 0 0 0 0,-1 0 1 0 0,0 0-1 0 0,0 0 0 0 0,0 0 0 0 0,0 0 1 0 0,0 0-1 0 0,1 2 0 0 0,2 3 51 0 0,0 0 0 0 0,-1-1-1 0 0,0 1 1 0 0,-1 0 0 0 0,1 1-1 0 0,-1-1 1 0 0,0 0 0 0 0,0 1 0 0 0,0 10-1 0 0,1 31-225 0 0,-3-17-3093 0 0,0-9-1793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13824 0 0,'-1'8'260'0'0,"0"1"1"0"0,1-1 0 0 0,0 1-1 0 0,0 0 1 0 0,3 14 0 0 0,-1-3-329 0 0,5 75 68 0 0,-8 128 0 0 0,1-215-78 0 0,-1-1 1 0 0,0 1 0 0 0,-4 10 0 0 0,0 1-3820 0 0,3-8-873 0 0</inkml:trace>
  <inkml:trace contextRef="#ctx0" brushRef="#br0" timeOffset="1">12 268 11976 0 0,'-1'-2'78'0'0,"-1"-1"0"0"0,1 1 1 0 0,0-1-1 0 0,0 1 1 0 0,0-1-1 0 0,0 0 1 0 0,0 0-1 0 0,0 1 0 0 0,1-1 1 0 0,-1 0-1 0 0,1-5 1 0 0,0 1 168 0 0,1 0 1 0 0,0 0-1 0 0,4-10 1 0 0,-4 9-9 0 0,1 6-16 0 0,-1-1-1 0 0,0 1 1 0 0,1-1-1 0 0,-1 1 1 0 0,1-1-1 0 0,0 1 0 0 0,0 0 1 0 0,0 0-1 0 0,0 0 1 0 0,0 0-1 0 0,0 0 1 0 0,0 0-1 0 0,1 0 1 0 0,-1 1-1 0 0,1-1 1 0 0,4-1-1 0 0,0-1 24 0 0,0 1 1 0 0,1 1-1 0 0,-1-1 0 0 0,1 1 1 0 0,8-1-1 0 0,-3 2-389 0 0,-1 0 0 0 0,1 1 0 0 0,0 0 0 0 0,0 1 0 0 0,14 3-1 0 0,-9-1-364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50 166 6912 0 0,'0'0'528'0'0,"7"-4"-144"0"0,53-23 6358 0 0,-60 26-6628 0 0,1 1-1 0 0,0 0 1 0 0,0-1-1 0 0,0 1 1 0 0,-1 0-1 0 0,1-1 1 0 0,0 1-1 0 0,0 0 1 0 0,0 0-1 0 0,-1 0 1 0 0,1 0 0 0 0,0 0-1 0 0,0 0 1 0 0,0 0-1 0 0,0 0 1 0 0,0 0-1 0 0,-1 0 1 0 0,1 1-1 0 0,0-1 1 0 0,0 0-1 0 0,0 0 1 0 0,-1 1-1 0 0,1-1 1 0 0,0 1-1 0 0,0-1 1 0 0,-1 1-1 0 0,1-1 1 0 0,0 1-1 0 0,-1-1 1 0 0,1 1-1 0 0,-1-1 1 0 0,1 1-1 0 0,-1 0 1 0 0,1-1 0 0 0,0 2-1 0 0,0 0-46 0 0,-1-1 0 0 0,1 0 0 0 0,-1 0-1 0 0,1 1 1 0 0,-1-1 0 0 0,0 0 0 0 0,1 1 0 0 0,-1-1-1 0 0,0 0 1 0 0,0 1 0 0 0,0-1 0 0 0,0 1 0 0 0,0-1 0 0 0,0 0-1 0 0,0 1 1 0 0,-1-1 0 0 0,1 0 0 0 0,0 1 0 0 0,-1-1 0 0 0,1 0-1 0 0,-1 0 1 0 0,0 2 0 0 0,-6 6 29 0 0,-1-1 1 0 0,1 0-1 0 0,-1 0 1 0 0,-1-1-1 0 0,1 0 1 0 0,-1 0-1 0 0,0-1 1 0 0,-20 10-1 0 0,17-9-2 0 0,-6 4 185 0 0,16-11-175 0 0,1 1-1 0 0,0 0 0 0 0,-1 0 1 0 0,1 0-1 0 0,0 0 0 0 0,0 0 1 0 0,-1 0-1 0 0,1 0 0 0 0,0 0 1 0 0,0 1-1 0 0,0-1 0 0 0,0 0 1 0 0,1 0-1 0 0,-1 1 0 0 0,0-1 1 0 0,1 1-1 0 0,-2 1 0 0 0,2-2-135 0 0,0 1-1 0 0,1 0 0 0 0,-1 0 1 0 0,0-1-1 0 0,0 1 0 0 0,1-1 1 0 0,-1 1-1 0 0,1 0 0 0 0,-1-1 1 0 0,1 1-1 0 0,0-1 0 0 0,0 1 1 0 0,0-1-1 0 0,-1 1 0 0 0,1-1 1 0 0,1 0-1 0 0,-1 1 0 0 0,0-1 1 0 0,0 0-1 0 0,0 0 0 0 0,1 0 1 0 0,-1 0-1 0 0,0 0 0 0 0,1 0 1 0 0,-1 0-1 0 0,1-1 0 0 0,-1 1 1 0 0,1 0-1 0 0,0-1 0 0 0,-1 1 1 0 0,1-1-1 0 0,-1 1 0 0 0,1-1 1 0 0,0 0-1 0 0,0 0 0 0 0,-1 0 1 0 0,1 0-1 0 0,0 0 0 0 0,-1 0 1 0 0,1-1-1 0 0,2 1 0 0 0,2-2-240 0 0,0 1 1 0 0,0-1-1 0 0,0 0 0 0 0,0 0 0 0 0,-1-1 0 0 0,1 0 0 0 0,-1 0 0 0 0,0 0 0 0 0,1-1 1 0 0,-1 1-1 0 0,-1-1 0 0 0,1 0 0 0 0,-1-1 0 0 0,1 1 0 0 0,-1-1 0 0 0,0 0 0 0 0,5-9 0 0 0,12-15-1676 0 0,-16 23 1599 0 0,0 0-1 0 0,0 0 1 0 0,-1-1-1 0 0,0 1 1 0 0,0-1-1 0 0,-1 0 1 0 0,0 0-1 0 0,3-10 1 0 0,12-61-989 0 0,-15 65 1405 0 0,-1 7 6 0 0,-1 0 0 0 0,1 0 0 0 0,-1 1 0 0 0,0-1 0 0 0,-1 0 0 0 0,0 0 1 0 0,0-7-1 0 0,1-3 2113 0 0,-1 17-2020 0 0,1 1 0 0 0,-1-1 0 0 0,0 1 0 0 0,1-1 0 0 0,0 0 0 0 0,-1 1 0 0 0,1-1 0 0 0,0 0 1 0 0,1 2-1 0 0,4 7 301 0 0,0 9-7 0 0,-1 1-1 0 0,-1-1 1 0 0,4 31-1 0 0,-3 60-427 0 0,-5-105-31 0 0,0-4-1 0 0,1 0-1 0 0,-1 0 1 0 0,0 1 0 0 0,0-1 0 0 0,0 0 0 0 0,0 0-1 0 0,0 0 1 0 0,-1 0 0 0 0,1 0 0 0 0,0 0-1 0 0,0 0 1 0 0,-1 0 0 0 0,1 0 0 0 0,-1 0 0 0 0,0 1-1 0 0,1-1-104 0 0,-2-2 21 0 0,1 0 1 0 0,0 0 0 0 0,-1 0 0 0 0,1 0-1 0 0,0 0 1 0 0,0-1 0 0 0,0 1-1 0 0,0 0 1 0 0,0-1 0 0 0,0 1-1 0 0,0-1 1 0 0,1 1 0 0 0,-1-1-1 0 0,0 1 1 0 0,0-4 0 0 0,-5-27-1904 0 0,5 26 1709 0 0,0 3 275 0 0,1 0 0 0 0,-1-1 1 0 0,1 1-1 0 0,0 0 0 0 0,0-1 0 0 0,0 1 1 0 0,1 0-1 0 0,-1-1 0 0 0,1 1 0 0 0,0 0 1 0 0,0-1-1 0 0,0 1 0 0 0,0 0 0 0 0,1 0 1 0 0,1-3-1 0 0,3-8 495 0 0,-6 13-464 0 0,1 0 0 0 0,-1 0 0 0 0,1 0 0 0 0,-1 0 0 0 0,1 0 0 0 0,-1 0 0 0 0,1 0 0 0 0,-1 0 0 0 0,1 1 0 0 0,0-1 0 0 0,0 0 0 0 0,-1 0 0 0 0,1 0-1 0 0,0 1 1 0 0,0-1 0 0 0,0 0 0 0 0,0 1 0 0 0,0-1 0 0 0,0 1 0 0 0,1-1 0 0 0,1-1-20 0 0,1 1 1 0 0,-1-1-1 0 0,0 1 0 0 0,1 0 0 0 0,-1 0 0 0 0,1 1 1 0 0,-1-1-1 0 0,1 1 0 0 0,0 0 0 0 0,-1-1 0 0 0,7 2 1 0 0,5-1-88 0 0,6 0-4036 0 0,-11 0-405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40 332 10592 0 0,'0'0'1090'0'0,"-5"-5"-1196"0"0,3 2 69 0 0,0-1 0 0 0,1 1 0 0 0,0 0 0 0 0,-1-1 0 0 0,1 1 1 0 0,0-1-1 0 0,1 1 0 0 0,-1-5 0 0 0,-3-33-357 0 0,3 23 180 0 0,-17-151-1480 0 0,18 106 7452 0 0,0 63-5702 0 0,3 5-190 0 0,3 9-1995 0 0,-5-13 1092 0 0</inkml:trace>
  <inkml:trace contextRef="#ctx0" brushRef="#br0" timeOffset="1">155 155 1840 0 0,'0'2'133'0'0,"5"21"164"0"0,0 1 4446 0 0,-5-24-4605 0 0,0 0-1 0 0,0 1 1 0 0,0-1 0 0 0,0 0-1 0 0,0 0 1 0 0,0 1 0 0 0,0-1-1 0 0,0 0 1 0 0,0 0 0 0 0,0 1-1 0 0,0-1 1 0 0,0 0 0 0 0,0 0-1 0 0,0 1 1 0 0,1-1 0 0 0,-1 0-1 0 0,0 0 1 0 0,0 0 0 0 0,0 1-1 0 0,0-1 1 0 0,1 0-1 0 0,-1 0 1 0 0,0 0 0 0 0,0 1-1 0 0,0-1 1 0 0,1 0 0 0 0,-1 0-1 0 0,0 0 1 0 0,0 0 0 0 0,1 0-1 0 0,-1 0 1 0 0,0 0 0 0 0,0 1-1 0 0,1-1 1 0 0,-1 0 0 0 0,0 0-1 0 0,0 0 1 0 0,1 0 0 0 0,-1 0-1 0 0,0 0 1 0 0,0 0 0 0 0,1 0-1 0 0,-1 0 1 0 0,0-1-1 0 0,1 1 1 0 0,-1 0 0 0 0,0 0-1 0 0,0 0 1 0 0,0 0 0 0 0,1 0-1 0 0,-1 0 1 0 0,0 0 0 0 0,0-1-1 0 0,1 1 1 0 0,-1 0 0 0 0,11-7 876 0 0,-8 3-800 0 0,0 0 1 0 0,-1-1 0 0 0,1 1 0 0 0,-1 0-1 0 0,0-1 1 0 0,0 1 0 0 0,-1-1 0 0 0,1 0 0 0 0,-1 1-1 0 0,0-1 1 0 0,0-7 0 0 0,0 4-30 0 0,-1 0 0 0 0,0 0 0 0 0,-1 0 0 0 0,0 0 0 0 0,-3-16 0 0 0,-5 6-185 0 0,7 15 0 0 0,2 3 0 0 0,0-1 0 0 0,-1 1 0 0 0,1-1-1 0 0,0 1 1 0 0,-1-1 0 0 0,1 1 0 0 0,0 0-1 0 0,-1-1 1 0 0,1 1 0 0 0,-1-1 0 0 0,1 1 0 0 0,-1 0-1 0 0,1 0 1 0 0,-1-1 0 0 0,1 1 0 0 0,-1 0-1 0 0,1 0 1 0 0,-1-1 0 0 0,1 1 0 0 0,-1 0-1 0 0,1 0 1 0 0,-1 0 0 0 0,1 0 0 0 0,-1 0-1 0 0,1 0 1 0 0,-1 0 0 0 0,1 0 0 0 0,-1 0-1 0 0,0 0 1 0 0,1 0 0 0 0,-1 0 0 0 0,1 0-1 0 0,-1 0 1 0 0,1 1 0 0 0,-1-1 0 0 0,1 0-1 0 0,-1 0 1 0 0,1 1 0 0 0,-1-1 0 0 0,1 0-1 0 0,-1 1 1 0 0,1-1 0 0 0,0 0 0 0 0,-1 1 0 0 0,1-1-1 0 0,-1 1 1 0 0,1-1 0 0 0,0 0 0 0 0,-1 1-1 0 0,0 1-9 0 0,-5 4-211 0 0,1 1 1 0 0,0 0 0 0 0,0 0-1 0 0,1 0 1 0 0,0 1-1 0 0,0-1 1 0 0,1 1 0 0 0,0 0-1 0 0,-4 16 1 0 0,4-9-1564 0 0,3-2-3885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6912 0 0,'2'-2'7689'0'0,"7"-7"-4181"0"0,-7 7-3347 0 0,0 1-1 0 0,0-1 1 0 0,0 1 0 0 0,0-1 0 0 0,0 1-1 0 0,0 0 1 0 0,0 0 0 0 0,1 0 0 0 0,-1 0-1 0 0,0 0 1 0 0,1 0 0 0 0,-1 1 0 0 0,1-1-1 0 0,-1 1 1 0 0,1 0 0 0 0,-1 0 0 0 0,1 0 0 0 0,-1 0-1 0 0,4 0 1 0 0,-4 1-73 0 0,0-1 0 0 0,0 0 0 0 0,0 1 1 0 0,-1 0-1 0 0,1-1 0 0 0,0 1 0 0 0,0 0 0 0 0,-1 0 0 0 0,1 0 0 0 0,0 0 0 0 0,-1 0 1 0 0,1 0-1 0 0,-1 0 0 0 0,1 1 0 0 0,-1-1 0 0 0,0 1 0 0 0,1-1 0 0 0,-1 1 0 0 0,0-1 1 0 0,0 1-1 0 0,0 0 0 0 0,0-1 0 0 0,-1 1 0 0 0,2 3 0 0 0,3 12-809 0 0,3 31 0 0 0,-2 19-3998 0 0,-6-64 4406 0 0,2 18-7004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70 15664 0 0,'-5'13'238'0'0,"-9"24"711"0"0,13-35-565 0 0,-9-1 3795 0 0,10-2-4144 0 0,0-1-1 0 0,1 1 1 0 0,-1 0 0 0 0,1-1-1 0 0,-1 1 1 0 0,1 0 0 0 0,0 0-1 0 0,-1-1 1 0 0,1 1 0 0 0,0 0 0 0 0,0 0-1 0 0,0 0 1 0 0,0 0 0 0 0,0 0-1 0 0,0 0 1 0 0,0 0 0 0 0,0 1-1 0 0,1-1 1 0 0,-1 0 0 0 0,1 0-1 0 0,32-15 1132 0 0,-29 14-1120 0 0,19-6-16 0 0,1 0 1 0 0,0 3-1 0 0,0 0 1 0 0,35-3-1 0 0,-43 7-17 0 0,219-29-215 0 0,-137 16-7011 0 0,-74 11 285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3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13560 0 0,'0'0'2537'0'0,"10"-8"-853"0"0,-8 8-1591 0 0,-1-1-1 0 0,1 1 1 0 0,0-1 0 0 0,-1 1 0 0 0,1 0 0 0 0,0 0-1 0 0,-1 0 1 0 0,1 0 0 0 0,0 0 0 0 0,-1 0 0 0 0,1 1-1 0 0,0-1 1 0 0,-1 1 0 0 0,3 0 0 0 0,25 11 889 0 0,-22-9-794 0 0,2 3 68 0 0,1-1 0 0 0,-1 2 0 0 0,0-1 0 0 0,-1 2 0 0 0,0-1 0 0 0,0 1 0 0 0,0 0 0 0 0,-1 0 0 0 0,10 16 0 0 0,-14-19-203 0 0,0 1 1 0 0,0-1-1 0 0,-1 1 0 0 0,0 0 0 0 0,0 0 0 0 0,0 0 0 0 0,-1 0 1 0 0,0 1-1 0 0,0-1 0 0 0,0 0 0 0 0,-1 11 0 0 0,-1 5-36 0 0,-2-1 0 0 0,-4 22 0 0 0,5-30 73 0 0,0-7-73 0 0,0 1-1 0 0,0 0 1 0 0,0-1-1 0 0,-1 1 1 0 0,0-1-1 0 0,0 0 1 0 0,-1 0 0 0 0,1 0-1 0 0,-1-1 1 0 0,-1 1-1 0 0,1-1 1 0 0,-7 6 0 0 0,5-5-463 0 0,-1 0 1 0 0,0-1 0 0 0,0 0 0 0 0,-1 0-1 0 0,-11 5 1 0 0,6-2-4796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08:4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11976 0 0,'0'0'576'0'0,"3"-8"-256"0"0,4 4 32 0 0,1-4-288 0 0,2 4-64 0 0,1-1 0 0 0,3-2 0 0 0,-3 3 424 0 0,-1-1 72 0 0,2 2 16 0 0,1-1 0 0 0,-1-1 0 0 0,1 2 0 0 0,-2-1-1 0 0,1 4-4918 0 0,1 0-977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1376 0 0,'0'0'65'0'0,"-2"0"-6"0"0,-17 1 494 0 0,15-1 311 0 0,0 1-1 0 0,0 0 0 0 0,0 0 1 0 0,0 0-1 0 0,0 0 1 0 0,-4 2-1 0 0,-24 10 2750 0 0,23-10-3195 0 0,0 1 0 0 0,-1 0 0 0 0,-9 6 0 0 0,7-4-61 0 0,0 0-1 0 0,0 0 0 0 0,-1-1 0 0 0,-15 4 1 0 0,-24 10 737 0 0,20-2 1905 0 0,32-6-2674 0 0,1-7-308 0 0,0-1 0 0 0,0 1 0 0 0,0-1-1 0 0,0 1 1 0 0,0-1 0 0 0,1 0 0 0 0,0 1 0 0 0,0-1 0 0 0,2 3-1 0 0,24 27-44 0 0,-19-23 41 0 0,3 3 6 0 0,-1 2 0 0 0,0-1 0 0 0,16 31 0 0 0,-25-40 3 0 0,1 2-1 0 0,-1-1 0 0 0,-1 0 0 0 0,1 0 0 0 0,-1 0 1 0 0,0 1-1 0 0,-1-1 0 0 0,0 8 0 0 0,0 7 122 0 0,-4 23-1 0 0,1-31-100 0 0,0 0-1 0 0,-1 0 0 0 0,0 0 0 0 0,-1-1 0 0 0,0 0 1 0 0,-1 0-1 0 0,0 0 0 0 0,-1-1 0 0 0,0 0 1 0 0,-14 16-1 0 0,16-22-39 0 0,1-1-1 0 0,-1 1 1 0 0,-1-1 0 0 0,1 0 0 0 0,-1 0 0 0 0,0-1-1 0 0,1 1 1 0 0,-1-1 0 0 0,-1-1 0 0 0,1 1 0 0 0,0-1-1 0 0,-1 0 1 0 0,-9 1 0 0 0,11-1 256 0 0,2 0-1314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28 129 7280 0 0,'0'0'660'0'0,"0"2"-542"0"0,2 1 39 0 0,-1 0-1 0 0,1 0 0 0 0,-1 0 1 0 0,1 0-1 0 0,0 0 0 0 0,0-1 0 0 0,1 1 1 0 0,-1-1-1 0 0,0 1 0 0 0,1-1 1 0 0,-1 0-1 0 0,1 0 0 0 0,0 0 0 0 0,0 0 1 0 0,0-1-1 0 0,0 1 0 0 0,0-1 1 0 0,0 0-1 0 0,0 0 0 0 0,0 0 0 0 0,0 0 1 0 0,1 0-1 0 0,-1-1 0 0 0,0 1 1 0 0,1-1-1 0 0,-1 0 0 0 0,6-1 1 0 0,-3 1 104 0 0,-1 0 1 0 0,0-1-1 0 0,0 0 1 0 0,0 0 0 0 0,0 0-1 0 0,0-1 1 0 0,0 0-1 0 0,0 0 1 0 0,0 0 0 0 0,-1-1-1 0 0,1 1 1 0 0,-1-1-1 0 0,1 0 1 0 0,-1 0 0 0 0,0-1-1 0 0,-1 1 1 0 0,8-8-1 0 0,1-6 635 0 0,10-19-1 0 0,-19 32-797 0 0,-1-1 1 0 0,0 0 0 0 0,0 0-1 0 0,0 0 1 0 0,0 0-1 0 0,-1-1 1 0 0,0 1-1 0 0,0 0 1 0 0,0-7-1 0 0,-1 11-88 0 0,0 0-1 0 0,0 0 0 0 0,0 0 1 0 0,0 0-1 0 0,0 0 0 0 0,0 0 1 0 0,-1 0-1 0 0,1 0 0 0 0,0 0 1 0 0,-1 0-1 0 0,1 1 0 0 0,0-1 1 0 0,-1 0-1 0 0,1 0 0 0 0,-1 0 1 0 0,0 1-1 0 0,1-1 0 0 0,-1 0 1 0 0,0 1-1 0 0,1-1 0 0 0,-1 0 1 0 0,0 1-1 0 0,0-1 1 0 0,1 1-1 0 0,-1-1 0 0 0,0 1 1 0 0,0-1-1 0 0,0 1 0 0 0,0 0 1 0 0,0-1-1 0 0,0 1 0 0 0,0 0 1 0 0,0 0-1 0 0,0 0 0 0 0,0 0 1 0 0,-1 0-1 0 0,-1 0 11 0 0,0 0 0 0 0,-1 0 1 0 0,1 0-1 0 0,-1 1 0 0 0,1-1 1 0 0,0 1-1 0 0,-1 0 0 0 0,-5 2 0 0 0,-1 2 11 0 0,0 1-1 0 0,1 0 0 0 0,0 0 0 0 0,0 1 0 0 0,1 0 0 0 0,0 0 0 0 0,0 1 1 0 0,-10 13-1 0 0,3-1-33 0 0,1 1 1 0 0,-19 37-1 0 0,26-45 3 0 0,1-1 0 0 0,1 2 0 0 0,0-1 0 0 0,1 1 0 0 0,0-1 0 0 0,1 1 0 0 0,-2 23 0 0 0,5-34-3 0 0,0-1-1 0 0,0 1 0 0 0,0-1 0 0 0,1 0 1 0 0,-1 1-1 0 0,1-1 0 0 0,-1 1 1 0 0,1-1-1 0 0,0 0 0 0 0,0 1 0 0 0,0-1 1 0 0,0 0-1 0 0,0 0 0 0 0,1 0 1 0 0,-1 0-1 0 0,1 0 0 0 0,-1 0 0 0 0,1 0 1 0 0,0-1-1 0 0,-1 1 0 0 0,1 0 1 0 0,0-1-1 0 0,0 0 0 0 0,0 1 0 0 0,1-1 1 0 0,-1 0-1 0 0,0 0 0 0 0,0 0 1 0 0,1 0-1 0 0,-1 0 0 0 0,0-1 0 0 0,1 1 1 0 0,-1-1-1 0 0,1 0 0 0 0,-1 1 0 0 0,1-1 1 0 0,3-1-1 0 0,3 0-49 0 0,0 0-1 0 0,0-1 0 0 0,-1 0 1 0 0,1-1-1 0 0,-1 0 1 0 0,16-7-1 0 0,78-49-3659 0 0,-60 39-2075 0 0,-24 9 1142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6912 0 0,'0'0'2613'0'0,"0"11"-168"0"0,0 16-1787 0 0,0-2 1086 0 0,0-18 2722 0 0,3-20-4220 0 0,0-1 0 0 0,0 1-1 0 0,1 0 1 0 0,1 0 0 0 0,0 0-1 0 0,14-24 1 0 0,-12 26-149 0 0,-2 2 73 0 0,0 1 0 0 0,11-12 0 0 0,-14 17-106 0 0,0 1 1 0 0,0 0 0 0 0,0 0-1 0 0,1 0 1 0 0,-1 1-1 0 0,1-1 1 0 0,-1 0 0 0 0,1 1-1 0 0,0 0 1 0 0,-1 0-1 0 0,1 0 1 0 0,5-2 0 0 0,-7 3-75 0 0,0 0-1 0 0,0 0 1 0 0,-1 0 0 0 0,1 0 0 0 0,0 0 0 0 0,0 0 0 0 0,0 0 0 0 0,0 0 0 0 0,0 0-1 0 0,0 1 1 0 0,0-1 0 0 0,0 0 0 0 0,0 1 0 0 0,0-1 0 0 0,-1 0 0 0 0,1 1 0 0 0,0-1-1 0 0,0 1 1 0 0,0-1 0 0 0,0 2 0 0 0,1-1-8 0 0,0 1 0 0 0,-1 0 0 0 0,1 0 0 0 0,-1 0 1 0 0,0 0-1 0 0,1 0 0 0 0,0 4 0 0 0,2 3 39 0 0,-2-1 1 0 0,1 1 0 0 0,1 11-1 0 0,0 21 68 0 0,-3-28-116 0 0,1 0 0 0 0,0 0 1 0 0,7 24-1 0 0,-1-9-1932 0 0,-2-16-5159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16 453 13104 0 0,'-3'5'200'0'0,"-4"15"1113"0"0,7-18-672 0 0,-1-6-385 0 0,-1-1 0 0 0,1 0 0 0 0,1 1 0 0 0,-1-1 0 0 0,1 0 0 0 0,-1 0 0 0 0,2 1 0 0 0,-1-1 0 0 0,0 0-1 0 0,3-9 1 0 0,-1-8-146 0 0,0 4-95 0 0,7-28 0 0 0,1-8-133 0 0,4-191-5208 0 0,-21 212 6673 0 0,-4 45 217 0 0,9-8-1749 0 0,1 0 0 0 0,0 0 0 0 0,0 0 1 0 0,0 1-1 0 0,0-1 0 0 0,1 0 1 0 0,0 0-1 0 0,0 0 0 0 0,0 1 0 0 0,0-1 1 0 0,1 0-1 0 0,1 5 0 0 0,-2-6-789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3224 0 0,'0'0'143'0'0,"-2"16"26"0"0,3-13 616 0 0,1 1 0 0 0,0 0 0 0 0,0-1 1 0 0,1 1-1 0 0,-1-1 0 0 0,1 0 0 0 0,0 1 0 0 0,5 3 0 0 0,3 6 1422 0 0,-10-12-2051 0 0,0 0 0 0 0,1 0 0 0 0,-1 1 0 0 0,0-1 0 0 0,0 0 1 0 0,1 0-1 0 0,-1 0 0 0 0,1-1 0 0 0,-1 1 0 0 0,1 0 0 0 0,-1-1 0 0 0,1 1 0 0 0,0-1 0 0 0,-1 1 0 0 0,1-1 1 0 0,-1 0-1 0 0,1 1 0 0 0,0-1 0 0 0,0 0 0 0 0,-1 0 0 0 0,1 0 0 0 0,0 0 0 0 0,-1-1 0 0 0,1 1 0 0 0,-1 0 0 0 0,1-1 1 0 0,0 1-1 0 0,-1-1 0 0 0,1 0 0 0 0,-1 1 0 0 0,1-1 0 0 0,-1 0 0 0 0,1 0 0 0 0,1-1 0 0 0,0 0 27 0 0,0-1 0 0 0,0 1-1 0 0,0 0 1 0 0,-1-1 0 0 0,1 0-1 0 0,0 0 1 0 0,-1 1 0 0 0,0-2 0 0 0,0 1-1 0 0,0 0 1 0 0,0 0 0 0 0,0-1-1 0 0,-1 1 1 0 0,2-6 0 0 0,-1 0 24 0 0,0 1 0 0 0,-1-1 0 0 0,-1 0 0 0 0,1 0 0 0 0,-2-11 0 0 0,1 17-198 0 0,-1 1 0 0 0,1-1-1 0 0,-1 0 1 0 0,1 0 0 0 0,-1 0 0 0 0,0 1 0 0 0,0-1-1 0 0,0 1 1 0 0,-1-1 0 0 0,1 1 0 0 0,0-1-1 0 0,-1 1 1 0 0,0-1 0 0 0,0 1 0 0 0,1 0-1 0 0,-1 0 1 0 0,0 0 0 0 0,-1 0 0 0 0,1 1 0 0 0,-4-4-1 0 0,4 4-10 0 0,0 1-1 0 0,1-1 0 0 0,-1 1 0 0 0,1-1 0 0 0,-1 1 1 0 0,0 0-1 0 0,1-1 0 0 0,-1 1 0 0 0,0 0 1 0 0,0 0-1 0 0,1 0 0 0 0,-1 0 0 0 0,0 1 1 0 0,1-1-1 0 0,-1 0 0 0 0,0 1 0 0 0,1-1 0 0 0,-1 1 1 0 0,1-1-1 0 0,-1 1 0 0 0,0 0 0 0 0,1 0 1 0 0,0 0-1 0 0,-1 0 0 0 0,-2 2 0 0 0,2-1-69 0 0,-1 0 0 0 0,1 0 0 0 0,0 1 0 0 0,0-1 0 0 0,0 1 0 0 0,0 0 0 0 0,0-1 0 0 0,1 1 0 0 0,-1 0 0 0 0,1 0 0 0 0,-1 0 0 0 0,0 5 0 0 0,-3 7-594 0 0,4-12 471 0 0,0-1 0 0 0,0 1-1 0 0,0-1 1 0 0,0 1 0 0 0,1 0 0 0 0,-1-1 0 0 0,0 5-1 0 0,1-5 43 0 0,0 1-299 0 0,0-1 1 0 0,0 1-1 0 0,0 0 0 0 0,1-1 0 0 0,-1 1 0 0 0,1 0 0 0 0,-1-1 0 0 0,1 1 0 0 0,0-1 0 0 0,0 1 0 0 0,1 2 1 0 0,3 6-4761 0 0</inkml:trace>
  <inkml:trace contextRef="#ctx0" brushRef="#br0" timeOffset="1">385 267 3224 0 0,'0'0'143'0'0,"1"1"-3"0"0,-1-1-78 0 0,1 0 1 0 0,-1 1 0 0 0,1-1 0 0 0,0 1-1 0 0,-1-1 1 0 0,1 0 0 0 0,-1 1 0 0 0,1-1 0 0 0,0 0-1 0 0,-1 0 1 0 0,1 0 0 0 0,0 1 0 0 0,-1-1-1 0 0,1 0 1 0 0,0 0 0 0 0,0 0 0 0 0,-1 0 0 0 0,1 0-1 0 0,0 0 1 0 0,-1 0 0 0 0,1-1 0 0 0,0 1-1 0 0,-1 0 1 0 0,1 0 0 0 0,0 0 0 0 0,-1-1 0 0 0,1 1-1 0 0,0 0 1 0 0,-1-1 0 0 0,1 1 0 0 0,-1 0-1 0 0,1-1 1 0 0,-1 1 0 0 0,2-2 0 0 0,1-2 761 0 0,-1 1 0 0 0,1-2 0 0 0,-1 1 1 0 0,0 0-1 0 0,0 0 0 0 0,0-1 0 0 0,-1 1 0 0 0,1-1 1 0 0,-1 0-1 0 0,1-7 0 0 0,1-3-82 0 0,28-76 2775 0 0,-28 81-3251 0 0,0 3-24 0 0,-1 1-1 0 0,1 0 0 0 0,0-1 0 0 0,1 1 0 0 0,7-9 0 0 0,-11 15-234 0 0,0-1 0 0 0,0 1 1 0 0,0 0-1 0 0,0 0 0 0 0,1 0 0 0 0,-1 0 0 0 0,0-1 0 0 0,0 1 1 0 0,0 0-1 0 0,1 0 0 0 0,-1 0 0 0 0,0 0 0 0 0,0 0 0 0 0,0 0 1 0 0,1 0-1 0 0,-1-1 0 0 0,0 1 0 0 0,0 0 0 0 0,1 0 0 0 0,-1 0 1 0 0,0 0-1 0 0,0 0 0 0 0,1 0 0 0 0,-1 0 0 0 0,0 0 0 0 0,0 0 1 0 0,0 0-1 0 0,1 1 0 0 0,2 1-194 0 0,-1 0-1 0 0,1 1 1 0 0,-1 0-1 0 0,0-1 0 0 0,0 1 1 0 0,0 0-1 0 0,0 0 1 0 0,-1 0-1 0 0,1 0 1 0 0,1 7-1 0 0,1 8-1004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5984 0 0,'0'0'464'0'0,"-2"1"-306"0"0,-158 69 6301 0 0,147-63-6125 0 0,0 0 0 0 0,1 0 0 0 0,0 1 0 0 0,0 0 0 0 0,1 1 0 0 0,0 1 0 0 0,0 0 0 0 0,1 0-1 0 0,0 1 1 0 0,1 0 0 0 0,1 0 0 0 0,-1 1 0 0 0,2 1 0 0 0,0-1 0 0 0,0 1 0 0 0,-5 17 0 0 0,7-18-114 0 0,4-9-143 0 0,0 0 0 0 0,-1 1 1 0 0,1 0-1 0 0,1-1 1 0 0,-1 1-1 0 0,0-1 0 0 0,1 1 1 0 0,0 0-1 0 0,0 4 0 0 0,0 3-5 0 0,1-1 0 0 0,0 1-1 0 0,1 0 1 0 0,1-1-1 0 0,-1 0 1 0 0,1 1-1 0 0,1-1 1 0 0,0 0-1 0 0,0-1 1 0 0,1 1-1 0 0,8 11 1 0 0,-10-16-56 0 0,0-2 14 0 0,0 1 1 0 0,0 0-1 0 0,-1 0 0 0 0,0 0 0 0 0,0 0 0 0 0,0 0 0 0 0,0 0 0 0 0,-1 1 0 0 0,2 5 0 0 0,-2-6-12 0 0,1 10 67 0 0,-1 0 0 0 0,0 17 0 0 0,-1-26-70 0 0,0-1 1 0 0,-1 1-1 0 0,1 0 0 0 0,-1-1 1 0 0,-1 1-1 0 0,1-1 0 0 0,0 1 0 0 0,-1-1 1 0 0,0 0-1 0 0,0 0 0 0 0,-3 5 0 0 0,-2 0 34 0 0,5-3-28 0 0,-2-1 0 0 0,1 0 0 0 0,0-1 0 0 0,-1 1 0 0 0,0-1 0 0 0,0 1 0 0 0,-1-1 0 0 0,-8 6 0 0 0,3-6-128 0 0,8-3-706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65 210 11544 0 0,'0'0'1157'0'0,"15"6"-1050"0"0,-13-7 59 0 0,0 1 1 0 0,1-1-1 0 0,-1 0 1 0 0,0-1-1 0 0,0 1 1 0 0,0 0 0 0 0,0-1-1 0 0,0 1 1 0 0,-1-1-1 0 0,1 0 1 0 0,0 1-1 0 0,-1-1 1 0 0,1 0-1 0 0,1-3 1 0 0,5-4 497 0 0,-5 6-504 0 0,-1 0 0 0 0,1-1 1 0 0,0 0-1 0 0,-1 1 0 0 0,0-1 0 0 0,0 0 0 0 0,0 0 0 0 0,0 0 0 0 0,-1 0 0 0 0,1-1 0 0 0,-1 1 0 0 0,0 0 1 0 0,0-6-1 0 0,4-13 217 0 0,4-2-130 0 0,-7 21-207 0 0,0-1 0 0 0,-1 0 1 0 0,1 0-1 0 0,-1 0 0 0 0,0 0 1 0 0,0 0-1 0 0,-1 0 0 0 0,1-1 1 0 0,-1 1-1 0 0,-1-7 0 0 0,1 11-33 0 0,0 1-1 0 0,0-1 0 0 0,0 1 0 0 0,0-1 0 0 0,0 1 1 0 0,0-1-1 0 0,-1 1 0 0 0,1-1 0 0 0,0 1 0 0 0,0-1 1 0 0,-1 1-1 0 0,1-1 0 0 0,0 1 0 0 0,-1-1 0 0 0,1 1 0 0 0,0-1 1 0 0,-1 1-1 0 0,1 0 0 0 0,-1-1 0 0 0,1 1 0 0 0,-1-1 1 0 0,1 1-1 0 0,-1 0 0 0 0,1 0 0 0 0,-1-1 0 0 0,1 1 1 0 0,-2 0-1 0 0,1 0 9 0 0,0 0 0 0 0,-1 0 0 0 0,1 0 0 0 0,-1 0 0 0 0,1 0 0 0 0,0 0 0 0 0,-1 1 0 0 0,1-1 0 0 0,0 0 0 0 0,-1 1 0 0 0,0 0 0 0 0,-3 2 6 0 0,0-1-1 0 0,1 1 0 0 0,-1 0 1 0 0,1 0-1 0 0,-4 4 0 0 0,-4 7-67 0 0,1 0 0 0 0,1 1-1 0 0,0 0 1 0 0,1 0 0 0 0,-9 23-1 0 0,11-24 48 0 0,1 0 0 0 0,0 1 0 0 0,1 0 0 0 0,1 0 0 0 0,0 1 0 0 0,1-1 0 0 0,-2 25 0 0 0,5-35 13 0 0,0-1-1 0 0,0 0 0 0 0,1 1 0 0 0,0-1 0 0 0,0 0 0 0 0,0 0 0 0 0,0 0 0 0 0,1 0 1 0 0,-1 0-1 0 0,1 0 0 0 0,0 0 0 0 0,0 0 0 0 0,1-1 0 0 0,-1 1 0 0 0,1-1 0 0 0,-1 1 0 0 0,1-1 1 0 0,0 0-1 0 0,1 0 0 0 0,-1-1 0 0 0,0 1 0 0 0,1-1 0 0 0,-1 1 0 0 0,1-1 0 0 0,0 0 1 0 0,0 0-1 0 0,0-1 0 0 0,0 1 0 0 0,0-1 0 0 0,0 0 0 0 0,0 0 0 0 0,1 0 0 0 0,-1-1 1 0 0,0 1-1 0 0,0-1 0 0 0,1 0 0 0 0,-1 0 0 0 0,0-1 0 0 0,1 1 0 0 0,-1-1 0 0 0,0 0 1 0 0,8-3-1 0 0,8-2-260 0 0,-1 0-964 0 0,0-1 1 0 0,25-12-1 0 0,-30 11-466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60 201 3224 0 0,'-17'-7'1073'0'0,"12"2"1396"0"0,-3-7 150 0 0,6-2 3396 0 0,2 12-5645 0 0,-5 7 1070 0 0,4-4-1426 0 0,0 1 0 0 0,0-1-1 0 0,0 0 1 0 0,0 0 0 0 0,0 0-1 0 0,0 0 1 0 0,0 1 0 0 0,1-1-1 0 0,-1 0 1 0 0,0 1 0 0 0,1-1-1 0 0,-2 3 1 0 0,-5 26-26 0 0,3-16 83 0 0,4-12 1116 0 0,1-4-516 0 0,5-10-380 0 0,5-20-464 0 0,-5 15 173 0 0,1-1 0 0 0,0 1 0 0 0,1 0 0 0 0,12-17 0 0 0,-10 17 0 0 0,-6 11 0 0 0,0-1 0 0 0,0 1 0 0 0,0-1 0 0 0,9-7 0 0 0,-11 11 0 0 0,1 1 0 0 0,0-1 0 0 0,1 1 0 0 0,-1-1 0 0 0,0 1 0 0 0,1 0 0 0 0,5-3 0 0 0,-7 5 0 0 0,-1-1 0 0 0,0 1 0 0 0,1 0 0 0 0,-1-1 0 0 0,1 1 0 0 0,-1 0 0 0 0,0 0 0 0 0,1 0 0 0 0,-1 0 0 0 0,1 0 0 0 0,-1 0 0 0 0,1 0 0 0 0,-1 1 0 0 0,0-1 0 0 0,1 0 0 0 0,-1 1 0 0 0,1-1 0 0 0,-1 1 0 0 0,0-1 0 0 0,0 1 0 0 0,1 0 0 0 0,-1 0 0 0 0,0-1 0 0 0,2 3 0 0 0,66 54 114 0 0,-42-25 376 0 0,-22-25-390 0 0,-5-5-4 0 0,7 22 1699 0 0,-6-23-1775 0 0,-1 0-19 0 0,0-1 0 0 0,0 1 0 0 0,1-1-1 0 0,-1 1 1 0 0,0-1 0 0 0,1 1-1 0 0,-1-1 1 0 0,0 1 0 0 0,1-1-1 0 0,-1 0 1 0 0,0 1 0 0 0,1-1 0 0 0,-1 0-1 0 0,1 1 1 0 0,-1-1 0 0 0,1 0-1 0 0,-1 1 1 0 0,1-1 0 0 0,-1 0-1 0 0,1 0 1 0 0,-1 0 0 0 0,1 1 0 0 0,0-1-1 0 0,0 0 26 0 0,1 1 0 0 0,-1-1 0 0 0,1 1 0 0 0,-1-1 0 0 0,1 0 0 0 0,-1 0-1 0 0,1 0 1 0 0,0 0 0 0 0,-1 0 0 0 0,1 0 0 0 0,-1 0 0 0 0,1 0 0 0 0,1-1 0 0 0,0 0 29 0 0,10-4 1169 0 0,13-12-142 0 0,-23 14-1060 0 0,1 0-1 0 0,0 1 0 0 0,0-1 1 0 0,1 1-1 0 0,6-3 1 0 0,-3 2-27 0 0,-7 2 6 0 0,9-3-3 0 0,0-1-1 0 0,19-4 0 0 0,-26 8 11 0 0,1 0 0 0 0,-1 1-1 0 0,1-1 1 0 0,-1 1 0 0 0,1 0 0 0 0,-1 0-1 0 0,1 0 1 0 0,-1 1 0 0 0,0-1-1 0 0,1 1 1 0 0,-1 0 0 0 0,6 2 0 0 0,-7-2-3 0 0,-1 0 1 0 0,1 1 0 0 0,-1-1 0 0 0,1 0 0 0 0,-1 1 0 0 0,0-1-1 0 0,0 0 1 0 0,0 1 0 0 0,0 0 0 0 0,0-1 0 0 0,0 1 0 0 0,2 3-1 0 0,5 9 46 0 0,-3-7-34 0 0,-1-1 0 0 0,0 1-1 0 0,0 0 1 0 0,-1 0 0 0 0,1 0 0 0 0,-2 0-1 0 0,1 1 1 0 0,2 15 0 0 0,13 28-85 0 0,-9-33-224 0 0,-9-17 61 0 0,1 0 0 0 0,-1 0-1 0 0,1 0 1 0 0,0 0-1 0 0,-1 0 1 0 0,1-1 0 0 0,0 1-1 0 0,-1 0 1 0 0,1 0-1 0 0,0-1 1 0 0,0 1 0 0 0,0-1-1 0 0,0 1 1 0 0,0 0 0 0 0,0-1-1 0 0,-1 0 1 0 0,1 1-1 0 0,2 0 1 0 0,1-1-1264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39 529 11056 0 0,'0'0'1001'0'0,"-7"-5"-802"0"0,5 4-119 0 0,1 1 0 0 0,-1-1 1 0 0,1 0-1 0 0,-1-1 0 0 0,1 1 1 0 0,0 0-1 0 0,-1 0 0 0 0,1 0 1 0 0,0-1-1 0 0,0 1 1 0 0,0-1-1 0 0,0 1 0 0 0,0-1 1 0 0,1 1-1 0 0,-1-1 0 0 0,0 1 1 0 0,0-3-1 0 0,-1-3 558 0 0,1 1 0 0 0,0 0 1 0 0,0-10-1 0 0,-1-6 344 0 0,0 5-834 0 0,1 1 1 0 0,1-1 0 0 0,2-22 0 0 0,-1 16-456 0 0,-1-24 1 0 0,-2 24-112 0 0,2-1-1 0 0,2-26 1 0 0,6-39-3309 0 0,-8 76 1394 0 0</inkml:trace>
  <inkml:trace contextRef="#ctx0" brushRef="#br0" timeOffset="1">22 13 6448 0 0,'0'0'10746'0'0,"8"-12"-10719"0"0,-1 12-205 0 0,-4 0-88 0 0,0-1 0 0 0,-1 1 0 0 0,1 1 0 0 0,0-1 0 0 0,0 0 0 0 0,0 1-1 0 0,0-1 1 0 0,0 1 0 0 0,4 2 0 0 0,5 4-4988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23:54:5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12728 0 0,'-3'7'309'0'0,"-1"0"1"0"0,1 1-1 0 0,0-1 1 0 0,1 0 0 0 0,-1 1-1 0 0,2-1 1 0 0,-1 1-1 0 0,1 0 1 0 0,0 0 0 0 0,1-1-1 0 0,-1 1 1 0 0,2 0 0 0 0,1 15-1 0 0,1 7 296 0 0,-2-12-74 0 0,2 1 0 0 0,0-1 0 0 0,8 28 0 0 0,-11-45 201 0 0,7-12-396 0 0,-4 6-276 0 0,0-1 7 0 0,-1 0 0 0 0,0-1-1 0 0,0 1 1 0 0,1-9 0 0 0,5-16 117 0 0,-1 13-69 0 0,-4 12-64 0 0,0 1 1 0 0,-1-1-1 0 0,0 0 0 0 0,-1 0 1 0 0,1 0-1 0 0,0-7 0 0 0,-2 7 4 0 0,1 0 0 0 0,-1 0-1 0 0,1 0 1 0 0,0 0 0 0 0,1 0-1 0 0,-1 0 1 0 0,1 1 0 0 0,0-1-1 0 0,4-5 1 0 0,-6 11-51 0 0,0 0 0 0 0,0-1-1 0 0,0 1 1 0 0,1 0 0 0 0,-1 0 0 0 0,0 0 0 0 0,0-1 0 0 0,1 1-1 0 0,-1 0 1 0 0,0 0 0 0 0,1 0 0 0 0,-1 0 0 0 0,0 0 0 0 0,0 0-1 0 0,1 0 1 0 0,-1 0 0 0 0,0 0 0 0 0,1 0 0 0 0,-1 0 0 0 0,0 0-1 0 0,0 0 1 0 0,1 0 0 0 0,-1 0 0 0 0,0 0 0 0 0,1 0 0 0 0,-1 0-1 0 0,0 0 1 0 0,1 0 0 0 0,-1 0 0 0 0,0 0 0 0 0,0 0 0 0 0,1 1-1 0 0,-1-1 1 0 0,0 0 0 0 0,0 0 0 0 0,1 1 0 0 0,8 6 13 0 0,-8-6-8 0 0,2 3-4 0 0,0 0-1 0 0,0 0 1 0 0,0 1 0 0 0,-1-1 0 0 0,0 1-1 0 0,0-1 1 0 0,0 1 0 0 0,0 0 0 0 0,-1 0-1 0 0,2 9 1 0 0,5 14-4 0 0,10 35-13 0 0,-5-28 53 0 0,-2-3-1532 0 0,-3-13-3585 0 0,2-3-1865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671" Type="http://schemas.openxmlformats.org/officeDocument/2006/relationships/image" Target="../media/image339.png"/><Relationship Id="rId21" Type="http://schemas.openxmlformats.org/officeDocument/2006/relationships/customXml" Target="../ink/ink11.xml"/><Relationship Id="rId324" Type="http://schemas.openxmlformats.org/officeDocument/2006/relationships/image" Target="../media/image166.png"/><Relationship Id="rId531" Type="http://schemas.openxmlformats.org/officeDocument/2006/relationships/image" Target="../media/image269.png"/><Relationship Id="rId629" Type="http://schemas.openxmlformats.org/officeDocument/2006/relationships/image" Target="../media/image318.png"/><Relationship Id="rId170" Type="http://schemas.openxmlformats.org/officeDocument/2006/relationships/image" Target="../media/image89.png"/><Relationship Id="rId268" Type="http://schemas.openxmlformats.org/officeDocument/2006/relationships/image" Target="../media/image138.png"/><Relationship Id="rId475" Type="http://schemas.openxmlformats.org/officeDocument/2006/relationships/image" Target="../media/image241.png"/><Relationship Id="rId682" Type="http://schemas.openxmlformats.org/officeDocument/2006/relationships/customXml" Target="../ink/ink342.xml"/><Relationship Id="rId32" Type="http://schemas.openxmlformats.org/officeDocument/2006/relationships/image" Target="../media/image20.png"/><Relationship Id="rId128" Type="http://schemas.openxmlformats.org/officeDocument/2006/relationships/image" Target="../media/image68.png"/><Relationship Id="rId335" Type="http://schemas.openxmlformats.org/officeDocument/2006/relationships/customXml" Target="../ink/ink168.xml"/><Relationship Id="rId542" Type="http://schemas.openxmlformats.org/officeDocument/2006/relationships/customXml" Target="../ink/ink272.xml"/><Relationship Id="rId181" Type="http://schemas.openxmlformats.org/officeDocument/2006/relationships/customXml" Target="../ink/ink91.xml"/><Relationship Id="rId402" Type="http://schemas.openxmlformats.org/officeDocument/2006/relationships/customXml" Target="../ink/ink202.xml"/><Relationship Id="rId279" Type="http://schemas.openxmlformats.org/officeDocument/2006/relationships/customXml" Target="../ink/ink140.xml"/><Relationship Id="rId486" Type="http://schemas.openxmlformats.org/officeDocument/2006/relationships/customXml" Target="../ink/ink244.xml"/><Relationship Id="rId693" Type="http://schemas.openxmlformats.org/officeDocument/2006/relationships/image" Target="../media/image350.png"/><Relationship Id="rId707" Type="http://schemas.openxmlformats.org/officeDocument/2006/relationships/image" Target="../media/image357.png"/><Relationship Id="rId43" Type="http://schemas.openxmlformats.org/officeDocument/2006/relationships/customXml" Target="../ink/ink22.xml"/><Relationship Id="rId139" Type="http://schemas.openxmlformats.org/officeDocument/2006/relationships/customXml" Target="../ink/ink70.xml"/><Relationship Id="rId346" Type="http://schemas.openxmlformats.org/officeDocument/2006/relationships/image" Target="../media/image177.png"/><Relationship Id="rId553" Type="http://schemas.openxmlformats.org/officeDocument/2006/relationships/image" Target="../media/image280.png"/><Relationship Id="rId192" Type="http://schemas.openxmlformats.org/officeDocument/2006/relationships/image" Target="../media/image100.png"/><Relationship Id="rId206" Type="http://schemas.openxmlformats.org/officeDocument/2006/relationships/image" Target="../media/image107.png"/><Relationship Id="rId413" Type="http://schemas.openxmlformats.org/officeDocument/2006/relationships/image" Target="../media/image210.png"/><Relationship Id="rId497" Type="http://schemas.openxmlformats.org/officeDocument/2006/relationships/image" Target="../media/image252.png"/><Relationship Id="rId620" Type="http://schemas.openxmlformats.org/officeDocument/2006/relationships/customXml" Target="../ink/ink311.xml"/><Relationship Id="rId718" Type="http://schemas.openxmlformats.org/officeDocument/2006/relationships/customXml" Target="../ink/ink360.xml"/><Relationship Id="rId357" Type="http://schemas.openxmlformats.org/officeDocument/2006/relationships/customXml" Target="../ink/ink179.xml"/><Relationship Id="rId54" Type="http://schemas.openxmlformats.org/officeDocument/2006/relationships/image" Target="../media/image31.png"/><Relationship Id="rId217" Type="http://schemas.openxmlformats.org/officeDocument/2006/relationships/customXml" Target="../ink/ink109.xml"/><Relationship Id="rId564" Type="http://schemas.openxmlformats.org/officeDocument/2006/relationships/customXml" Target="../ink/ink283.xml"/><Relationship Id="rId424" Type="http://schemas.openxmlformats.org/officeDocument/2006/relationships/customXml" Target="../ink/ink213.xml"/><Relationship Id="rId631" Type="http://schemas.openxmlformats.org/officeDocument/2006/relationships/image" Target="../media/image319.png"/><Relationship Id="rId270" Type="http://schemas.openxmlformats.org/officeDocument/2006/relationships/image" Target="../media/image139.png"/><Relationship Id="rId65" Type="http://schemas.openxmlformats.org/officeDocument/2006/relationships/customXml" Target="../ink/ink33.xml"/><Relationship Id="rId130" Type="http://schemas.openxmlformats.org/officeDocument/2006/relationships/image" Target="../media/image69.png"/><Relationship Id="rId368" Type="http://schemas.openxmlformats.org/officeDocument/2006/relationships/customXml" Target="../ink/ink185.xml"/><Relationship Id="rId575" Type="http://schemas.openxmlformats.org/officeDocument/2006/relationships/image" Target="../media/image291.png"/><Relationship Id="rId228" Type="http://schemas.openxmlformats.org/officeDocument/2006/relationships/image" Target="../media/image118.png"/><Relationship Id="rId435" Type="http://schemas.openxmlformats.org/officeDocument/2006/relationships/image" Target="../media/image221.png"/><Relationship Id="rId642" Type="http://schemas.openxmlformats.org/officeDocument/2006/relationships/customXml" Target="../ink/ink322.xml"/><Relationship Id="rId281" Type="http://schemas.openxmlformats.org/officeDocument/2006/relationships/customXml" Target="../ink/ink141.xml"/><Relationship Id="rId502" Type="http://schemas.openxmlformats.org/officeDocument/2006/relationships/customXml" Target="../ink/ink252.xml"/><Relationship Id="rId76" Type="http://schemas.openxmlformats.org/officeDocument/2006/relationships/image" Target="../media/image42.png"/><Relationship Id="rId141" Type="http://schemas.openxmlformats.org/officeDocument/2006/relationships/customXml" Target="../ink/ink71.xml"/><Relationship Id="rId379" Type="http://schemas.openxmlformats.org/officeDocument/2006/relationships/image" Target="../media/image193.png"/><Relationship Id="rId586" Type="http://schemas.openxmlformats.org/officeDocument/2006/relationships/customXml" Target="../ink/ink294.xml"/><Relationship Id="rId7" Type="http://schemas.openxmlformats.org/officeDocument/2006/relationships/customXml" Target="../ink/ink4.xml"/><Relationship Id="rId239" Type="http://schemas.openxmlformats.org/officeDocument/2006/relationships/customXml" Target="../ink/ink120.xml"/><Relationship Id="rId446" Type="http://schemas.openxmlformats.org/officeDocument/2006/relationships/customXml" Target="../ink/ink224.xml"/><Relationship Id="rId653" Type="http://schemas.openxmlformats.org/officeDocument/2006/relationships/image" Target="../media/image330.png"/><Relationship Id="rId292" Type="http://schemas.openxmlformats.org/officeDocument/2006/relationships/image" Target="../media/image150.png"/><Relationship Id="rId306" Type="http://schemas.openxmlformats.org/officeDocument/2006/relationships/image" Target="../media/image157.png"/><Relationship Id="rId87" Type="http://schemas.openxmlformats.org/officeDocument/2006/relationships/customXml" Target="../ink/ink44.xml"/><Relationship Id="rId513" Type="http://schemas.openxmlformats.org/officeDocument/2006/relationships/image" Target="../media/image260.png"/><Relationship Id="rId597" Type="http://schemas.openxmlformats.org/officeDocument/2006/relationships/image" Target="../media/image302.png"/><Relationship Id="rId720" Type="http://schemas.openxmlformats.org/officeDocument/2006/relationships/customXml" Target="../ink/ink361.xml"/><Relationship Id="rId152" Type="http://schemas.openxmlformats.org/officeDocument/2006/relationships/image" Target="../media/image80.png"/><Relationship Id="rId457" Type="http://schemas.openxmlformats.org/officeDocument/2006/relationships/image" Target="../media/image232.png"/><Relationship Id="rId664" Type="http://schemas.openxmlformats.org/officeDocument/2006/relationships/customXml" Target="../ink/ink333.xml"/><Relationship Id="rId14" Type="http://schemas.openxmlformats.org/officeDocument/2006/relationships/image" Target="../media/image11.png"/><Relationship Id="rId317" Type="http://schemas.openxmlformats.org/officeDocument/2006/relationships/customXml" Target="../ink/ink159.xml"/><Relationship Id="rId524" Type="http://schemas.openxmlformats.org/officeDocument/2006/relationships/customXml" Target="../ink/ink263.xml"/><Relationship Id="rId98" Type="http://schemas.openxmlformats.org/officeDocument/2006/relationships/image" Target="../media/image53.png"/><Relationship Id="rId163" Type="http://schemas.openxmlformats.org/officeDocument/2006/relationships/customXml" Target="../ink/ink82.xml"/><Relationship Id="rId370" Type="http://schemas.openxmlformats.org/officeDocument/2006/relationships/customXml" Target="../ink/ink186.xml"/><Relationship Id="rId230" Type="http://schemas.openxmlformats.org/officeDocument/2006/relationships/image" Target="../media/image119.png"/><Relationship Id="rId468" Type="http://schemas.openxmlformats.org/officeDocument/2006/relationships/customXml" Target="../ink/ink235.xml"/><Relationship Id="rId675" Type="http://schemas.openxmlformats.org/officeDocument/2006/relationships/image" Target="../media/image341.png"/><Relationship Id="rId25" Type="http://schemas.openxmlformats.org/officeDocument/2006/relationships/customXml" Target="../ink/ink13.xml"/><Relationship Id="rId328" Type="http://schemas.openxmlformats.org/officeDocument/2006/relationships/image" Target="../media/image168.png"/><Relationship Id="rId535" Type="http://schemas.openxmlformats.org/officeDocument/2006/relationships/image" Target="../media/image271.png"/><Relationship Id="rId174" Type="http://schemas.openxmlformats.org/officeDocument/2006/relationships/image" Target="../media/image91.png"/><Relationship Id="rId381" Type="http://schemas.openxmlformats.org/officeDocument/2006/relationships/image" Target="../media/image194.png"/><Relationship Id="rId602" Type="http://schemas.openxmlformats.org/officeDocument/2006/relationships/customXml" Target="../ink/ink302.xml"/><Relationship Id="rId241" Type="http://schemas.openxmlformats.org/officeDocument/2006/relationships/customXml" Target="../ink/ink121.xml"/><Relationship Id="rId479" Type="http://schemas.openxmlformats.org/officeDocument/2006/relationships/image" Target="../media/image243.png"/><Relationship Id="rId686" Type="http://schemas.openxmlformats.org/officeDocument/2006/relationships/customXml" Target="../ink/ink344.xml"/><Relationship Id="rId36" Type="http://schemas.openxmlformats.org/officeDocument/2006/relationships/image" Target="../media/image22.png"/><Relationship Id="rId339" Type="http://schemas.openxmlformats.org/officeDocument/2006/relationships/customXml" Target="../ink/ink170.xml"/><Relationship Id="rId546" Type="http://schemas.openxmlformats.org/officeDocument/2006/relationships/customXml" Target="../ink/ink274.xml"/><Relationship Id="rId101" Type="http://schemas.openxmlformats.org/officeDocument/2006/relationships/customXml" Target="../ink/ink51.xml"/><Relationship Id="rId185" Type="http://schemas.openxmlformats.org/officeDocument/2006/relationships/customXml" Target="../ink/ink93.xml"/><Relationship Id="rId406" Type="http://schemas.openxmlformats.org/officeDocument/2006/relationships/customXml" Target="../ink/ink204.xml"/><Relationship Id="rId392" Type="http://schemas.openxmlformats.org/officeDocument/2006/relationships/customXml" Target="../ink/ink197.xml"/><Relationship Id="rId613" Type="http://schemas.openxmlformats.org/officeDocument/2006/relationships/image" Target="../media/image310.png"/><Relationship Id="rId697" Type="http://schemas.openxmlformats.org/officeDocument/2006/relationships/image" Target="../media/image352.png"/><Relationship Id="rId252" Type="http://schemas.openxmlformats.org/officeDocument/2006/relationships/image" Target="../media/image130.png"/><Relationship Id="rId47" Type="http://schemas.openxmlformats.org/officeDocument/2006/relationships/customXml" Target="../ink/ink24.xml"/><Relationship Id="rId112" Type="http://schemas.openxmlformats.org/officeDocument/2006/relationships/image" Target="../media/image60.png"/><Relationship Id="rId557" Type="http://schemas.openxmlformats.org/officeDocument/2006/relationships/image" Target="../media/image282.png"/><Relationship Id="rId196" Type="http://schemas.openxmlformats.org/officeDocument/2006/relationships/image" Target="../media/image102.png"/><Relationship Id="rId417" Type="http://schemas.openxmlformats.org/officeDocument/2006/relationships/image" Target="../media/image212.png"/><Relationship Id="rId624" Type="http://schemas.openxmlformats.org/officeDocument/2006/relationships/customXml" Target="../ink/ink313.xml"/><Relationship Id="rId263" Type="http://schemas.openxmlformats.org/officeDocument/2006/relationships/customXml" Target="../ink/ink132.xml"/><Relationship Id="rId470" Type="http://schemas.openxmlformats.org/officeDocument/2006/relationships/customXml" Target="../ink/ink236.xml"/><Relationship Id="rId58" Type="http://schemas.openxmlformats.org/officeDocument/2006/relationships/image" Target="../media/image33.png"/><Relationship Id="rId123" Type="http://schemas.openxmlformats.org/officeDocument/2006/relationships/customXml" Target="../ink/ink62.xml"/><Relationship Id="rId330" Type="http://schemas.openxmlformats.org/officeDocument/2006/relationships/image" Target="../media/image169.png"/><Relationship Id="rId568" Type="http://schemas.openxmlformats.org/officeDocument/2006/relationships/customXml" Target="../ink/ink285.xml"/><Relationship Id="rId428" Type="http://schemas.openxmlformats.org/officeDocument/2006/relationships/customXml" Target="../ink/ink215.xml"/><Relationship Id="rId635" Type="http://schemas.openxmlformats.org/officeDocument/2006/relationships/image" Target="../media/image321.png"/><Relationship Id="rId274" Type="http://schemas.openxmlformats.org/officeDocument/2006/relationships/image" Target="../media/image141.png"/><Relationship Id="rId481" Type="http://schemas.openxmlformats.org/officeDocument/2006/relationships/image" Target="../media/image244.png"/><Relationship Id="rId702" Type="http://schemas.openxmlformats.org/officeDocument/2006/relationships/customXml" Target="../ink/ink352.xml"/><Relationship Id="rId69" Type="http://schemas.openxmlformats.org/officeDocument/2006/relationships/customXml" Target="../ink/ink35.xml"/><Relationship Id="rId134" Type="http://schemas.openxmlformats.org/officeDocument/2006/relationships/image" Target="../media/image71.png"/><Relationship Id="rId579" Type="http://schemas.openxmlformats.org/officeDocument/2006/relationships/image" Target="../media/image293.png"/><Relationship Id="rId341" Type="http://schemas.openxmlformats.org/officeDocument/2006/relationships/customXml" Target="../ink/ink171.xml"/><Relationship Id="rId439" Type="http://schemas.openxmlformats.org/officeDocument/2006/relationships/image" Target="../media/image223.png"/><Relationship Id="rId646" Type="http://schemas.openxmlformats.org/officeDocument/2006/relationships/customXml" Target="../ink/ink324.xml"/><Relationship Id="rId201" Type="http://schemas.openxmlformats.org/officeDocument/2006/relationships/customXml" Target="../ink/ink101.xml"/><Relationship Id="rId285" Type="http://schemas.openxmlformats.org/officeDocument/2006/relationships/customXml" Target="../ink/ink143.xml"/><Relationship Id="rId506" Type="http://schemas.openxmlformats.org/officeDocument/2006/relationships/customXml" Target="../ink/ink254.xml"/><Relationship Id="rId492" Type="http://schemas.openxmlformats.org/officeDocument/2006/relationships/customXml" Target="../ink/ink247.xml"/><Relationship Id="rId713" Type="http://schemas.openxmlformats.org/officeDocument/2006/relationships/image" Target="../media/image360.png"/><Relationship Id="rId145" Type="http://schemas.openxmlformats.org/officeDocument/2006/relationships/customXml" Target="../ink/ink73.xml"/><Relationship Id="rId352" Type="http://schemas.openxmlformats.org/officeDocument/2006/relationships/image" Target="../media/image180.png"/><Relationship Id="rId212" Type="http://schemas.openxmlformats.org/officeDocument/2006/relationships/image" Target="../media/image110.png"/><Relationship Id="rId657" Type="http://schemas.openxmlformats.org/officeDocument/2006/relationships/image" Target="../media/image332.png"/><Relationship Id="rId296" Type="http://schemas.openxmlformats.org/officeDocument/2006/relationships/image" Target="../media/image152.png"/><Relationship Id="rId517" Type="http://schemas.openxmlformats.org/officeDocument/2006/relationships/image" Target="../media/image262.png"/><Relationship Id="rId724" Type="http://schemas.openxmlformats.org/officeDocument/2006/relationships/customXml" Target="../ink/ink363.xml"/><Relationship Id="rId60" Type="http://schemas.openxmlformats.org/officeDocument/2006/relationships/image" Target="../media/image34.png"/><Relationship Id="rId156" Type="http://schemas.openxmlformats.org/officeDocument/2006/relationships/image" Target="../media/image82.png"/><Relationship Id="rId363" Type="http://schemas.openxmlformats.org/officeDocument/2006/relationships/customXml" Target="../ink/ink182.xml"/><Relationship Id="rId570" Type="http://schemas.openxmlformats.org/officeDocument/2006/relationships/customXml" Target="../ink/ink286.xml"/><Relationship Id="rId223" Type="http://schemas.openxmlformats.org/officeDocument/2006/relationships/customXml" Target="../ink/ink112.xml"/><Relationship Id="rId430" Type="http://schemas.openxmlformats.org/officeDocument/2006/relationships/customXml" Target="../ink/ink216.xml"/><Relationship Id="rId668" Type="http://schemas.openxmlformats.org/officeDocument/2006/relationships/customXml" Target="../ink/ink335.xml"/><Relationship Id="rId18" Type="http://schemas.openxmlformats.org/officeDocument/2006/relationships/image" Target="../media/image13.png"/><Relationship Id="rId528" Type="http://schemas.openxmlformats.org/officeDocument/2006/relationships/customXml" Target="../ink/ink265.xml"/><Relationship Id="rId167" Type="http://schemas.openxmlformats.org/officeDocument/2006/relationships/customXml" Target="../ink/ink84.xml"/><Relationship Id="rId374" Type="http://schemas.openxmlformats.org/officeDocument/2006/relationships/customXml" Target="../ink/ink188.xml"/><Relationship Id="rId581" Type="http://schemas.openxmlformats.org/officeDocument/2006/relationships/image" Target="../media/image294.png"/><Relationship Id="rId71" Type="http://schemas.openxmlformats.org/officeDocument/2006/relationships/customXml" Target="../ink/ink36.xml"/><Relationship Id="rId234" Type="http://schemas.openxmlformats.org/officeDocument/2006/relationships/image" Target="../media/image121.png"/><Relationship Id="rId679" Type="http://schemas.openxmlformats.org/officeDocument/2006/relationships/image" Target="../media/image343.png"/><Relationship Id="rId2" Type="http://schemas.openxmlformats.org/officeDocument/2006/relationships/image" Target="../media/image5.png"/><Relationship Id="rId29" Type="http://schemas.openxmlformats.org/officeDocument/2006/relationships/customXml" Target="../ink/ink15.xml"/><Relationship Id="rId441" Type="http://schemas.openxmlformats.org/officeDocument/2006/relationships/image" Target="../media/image224.png"/><Relationship Id="rId539" Type="http://schemas.openxmlformats.org/officeDocument/2006/relationships/image" Target="../media/image273.png"/><Relationship Id="rId178" Type="http://schemas.openxmlformats.org/officeDocument/2006/relationships/image" Target="../media/image93.png"/><Relationship Id="rId301" Type="http://schemas.openxmlformats.org/officeDocument/2006/relationships/customXml" Target="../ink/ink151.xml"/><Relationship Id="rId82" Type="http://schemas.openxmlformats.org/officeDocument/2006/relationships/image" Target="../media/image45.png"/><Relationship Id="rId385" Type="http://schemas.openxmlformats.org/officeDocument/2006/relationships/image" Target="../media/image196.png"/><Relationship Id="rId592" Type="http://schemas.openxmlformats.org/officeDocument/2006/relationships/customXml" Target="../ink/ink297.xml"/><Relationship Id="rId606" Type="http://schemas.openxmlformats.org/officeDocument/2006/relationships/customXml" Target="../ink/ink304.xml"/><Relationship Id="rId245" Type="http://schemas.openxmlformats.org/officeDocument/2006/relationships/customXml" Target="../ink/ink123.xml"/><Relationship Id="rId287" Type="http://schemas.openxmlformats.org/officeDocument/2006/relationships/customXml" Target="../ink/ink144.xml"/><Relationship Id="rId410" Type="http://schemas.openxmlformats.org/officeDocument/2006/relationships/customXml" Target="../ink/ink206.xml"/><Relationship Id="rId452" Type="http://schemas.openxmlformats.org/officeDocument/2006/relationships/customXml" Target="../ink/ink227.xml"/><Relationship Id="rId494" Type="http://schemas.openxmlformats.org/officeDocument/2006/relationships/customXml" Target="../ink/ink248.xml"/><Relationship Id="rId508" Type="http://schemas.openxmlformats.org/officeDocument/2006/relationships/customXml" Target="../ink/ink255.xml"/><Relationship Id="rId715" Type="http://schemas.openxmlformats.org/officeDocument/2006/relationships/image" Target="../media/image361.png"/><Relationship Id="rId105" Type="http://schemas.openxmlformats.org/officeDocument/2006/relationships/customXml" Target="../ink/ink53.xml"/><Relationship Id="rId147" Type="http://schemas.openxmlformats.org/officeDocument/2006/relationships/customXml" Target="../ink/ink74.xml"/><Relationship Id="rId312" Type="http://schemas.openxmlformats.org/officeDocument/2006/relationships/image" Target="../media/image160.png"/><Relationship Id="rId354" Type="http://schemas.openxmlformats.org/officeDocument/2006/relationships/image" Target="../media/image181.png"/><Relationship Id="rId51" Type="http://schemas.openxmlformats.org/officeDocument/2006/relationships/customXml" Target="../ink/ink26.xml"/><Relationship Id="rId93" Type="http://schemas.openxmlformats.org/officeDocument/2006/relationships/customXml" Target="../ink/ink47.xml"/><Relationship Id="rId189" Type="http://schemas.openxmlformats.org/officeDocument/2006/relationships/customXml" Target="../ink/ink95.xml"/><Relationship Id="rId396" Type="http://schemas.openxmlformats.org/officeDocument/2006/relationships/customXml" Target="../ink/ink199.xml"/><Relationship Id="rId561" Type="http://schemas.openxmlformats.org/officeDocument/2006/relationships/image" Target="../media/image284.png"/><Relationship Id="rId617" Type="http://schemas.openxmlformats.org/officeDocument/2006/relationships/image" Target="../media/image312.png"/><Relationship Id="rId659" Type="http://schemas.openxmlformats.org/officeDocument/2006/relationships/image" Target="../media/image333.png"/><Relationship Id="rId214" Type="http://schemas.openxmlformats.org/officeDocument/2006/relationships/image" Target="../media/image111.png"/><Relationship Id="rId256" Type="http://schemas.openxmlformats.org/officeDocument/2006/relationships/image" Target="../media/image132.png"/><Relationship Id="rId298" Type="http://schemas.openxmlformats.org/officeDocument/2006/relationships/image" Target="../media/image153.png"/><Relationship Id="rId421" Type="http://schemas.openxmlformats.org/officeDocument/2006/relationships/image" Target="../media/image214.png"/><Relationship Id="rId463" Type="http://schemas.openxmlformats.org/officeDocument/2006/relationships/image" Target="../media/image235.png"/><Relationship Id="rId519" Type="http://schemas.openxmlformats.org/officeDocument/2006/relationships/image" Target="../media/image263.png"/><Relationship Id="rId670" Type="http://schemas.openxmlformats.org/officeDocument/2006/relationships/customXml" Target="../ink/ink336.xml"/><Relationship Id="rId116" Type="http://schemas.openxmlformats.org/officeDocument/2006/relationships/image" Target="../media/image62.png"/><Relationship Id="rId158" Type="http://schemas.openxmlformats.org/officeDocument/2006/relationships/image" Target="../media/image83.png"/><Relationship Id="rId323" Type="http://schemas.openxmlformats.org/officeDocument/2006/relationships/customXml" Target="../ink/ink162.xml"/><Relationship Id="rId530" Type="http://schemas.openxmlformats.org/officeDocument/2006/relationships/customXml" Target="../ink/ink266.xml"/><Relationship Id="rId726" Type="http://schemas.openxmlformats.org/officeDocument/2006/relationships/customXml" Target="../ink/ink364.xml"/><Relationship Id="rId20" Type="http://schemas.openxmlformats.org/officeDocument/2006/relationships/image" Target="../media/image14.png"/><Relationship Id="rId62" Type="http://schemas.openxmlformats.org/officeDocument/2006/relationships/image" Target="../media/image35.png"/><Relationship Id="rId365" Type="http://schemas.openxmlformats.org/officeDocument/2006/relationships/customXml" Target="../ink/ink183.xml"/><Relationship Id="rId572" Type="http://schemas.openxmlformats.org/officeDocument/2006/relationships/customXml" Target="../ink/ink287.xml"/><Relationship Id="rId628" Type="http://schemas.openxmlformats.org/officeDocument/2006/relationships/customXml" Target="../ink/ink315.xml"/><Relationship Id="rId225" Type="http://schemas.openxmlformats.org/officeDocument/2006/relationships/customXml" Target="../ink/ink113.xml"/><Relationship Id="rId267" Type="http://schemas.openxmlformats.org/officeDocument/2006/relationships/customXml" Target="../ink/ink134.xml"/><Relationship Id="rId432" Type="http://schemas.openxmlformats.org/officeDocument/2006/relationships/customXml" Target="../ink/ink217.xml"/><Relationship Id="rId474" Type="http://schemas.openxmlformats.org/officeDocument/2006/relationships/customXml" Target="../ink/ink238.xml"/><Relationship Id="rId127" Type="http://schemas.openxmlformats.org/officeDocument/2006/relationships/customXml" Target="../ink/ink64.xml"/><Relationship Id="rId681" Type="http://schemas.openxmlformats.org/officeDocument/2006/relationships/image" Target="../media/image344.png"/><Relationship Id="rId31" Type="http://schemas.openxmlformats.org/officeDocument/2006/relationships/customXml" Target="../ink/ink16.xml"/><Relationship Id="rId73" Type="http://schemas.openxmlformats.org/officeDocument/2006/relationships/customXml" Target="../ink/ink37.xml"/><Relationship Id="rId169" Type="http://schemas.openxmlformats.org/officeDocument/2006/relationships/customXml" Target="../ink/ink85.xml"/><Relationship Id="rId334" Type="http://schemas.openxmlformats.org/officeDocument/2006/relationships/image" Target="../media/image171.png"/><Relationship Id="rId376" Type="http://schemas.openxmlformats.org/officeDocument/2006/relationships/customXml" Target="../ink/ink189.xml"/><Relationship Id="rId541" Type="http://schemas.openxmlformats.org/officeDocument/2006/relationships/image" Target="../media/image274.png"/><Relationship Id="rId583" Type="http://schemas.openxmlformats.org/officeDocument/2006/relationships/image" Target="../media/image295.png"/><Relationship Id="rId639" Type="http://schemas.openxmlformats.org/officeDocument/2006/relationships/image" Target="../media/image323.png"/><Relationship Id="rId4" Type="http://schemas.openxmlformats.org/officeDocument/2006/relationships/image" Target="../media/image6.png"/><Relationship Id="rId180" Type="http://schemas.openxmlformats.org/officeDocument/2006/relationships/image" Target="../media/image94.png"/><Relationship Id="rId236" Type="http://schemas.openxmlformats.org/officeDocument/2006/relationships/image" Target="../media/image122.png"/><Relationship Id="rId278" Type="http://schemas.openxmlformats.org/officeDocument/2006/relationships/image" Target="../media/image143.png"/><Relationship Id="rId401" Type="http://schemas.openxmlformats.org/officeDocument/2006/relationships/image" Target="../media/image204.png"/><Relationship Id="rId443" Type="http://schemas.openxmlformats.org/officeDocument/2006/relationships/image" Target="../media/image225.png"/><Relationship Id="rId650" Type="http://schemas.openxmlformats.org/officeDocument/2006/relationships/customXml" Target="../ink/ink326.xml"/><Relationship Id="rId303" Type="http://schemas.openxmlformats.org/officeDocument/2006/relationships/customXml" Target="../ink/ink152.xml"/><Relationship Id="rId485" Type="http://schemas.openxmlformats.org/officeDocument/2006/relationships/image" Target="../media/image246.png"/><Relationship Id="rId692" Type="http://schemas.openxmlformats.org/officeDocument/2006/relationships/customXml" Target="../ink/ink347.xml"/><Relationship Id="rId706" Type="http://schemas.openxmlformats.org/officeDocument/2006/relationships/customXml" Target="../ink/ink354.xml"/><Relationship Id="rId42" Type="http://schemas.openxmlformats.org/officeDocument/2006/relationships/image" Target="../media/image25.png"/><Relationship Id="rId84" Type="http://schemas.openxmlformats.org/officeDocument/2006/relationships/image" Target="../media/image46.png"/><Relationship Id="rId138" Type="http://schemas.openxmlformats.org/officeDocument/2006/relationships/image" Target="../media/image73.png"/><Relationship Id="rId345" Type="http://schemas.openxmlformats.org/officeDocument/2006/relationships/customXml" Target="../ink/ink173.xml"/><Relationship Id="rId387" Type="http://schemas.openxmlformats.org/officeDocument/2006/relationships/image" Target="../media/image197.png"/><Relationship Id="rId510" Type="http://schemas.openxmlformats.org/officeDocument/2006/relationships/customXml" Target="../ink/ink256.xml"/><Relationship Id="rId552" Type="http://schemas.openxmlformats.org/officeDocument/2006/relationships/customXml" Target="../ink/ink277.xml"/><Relationship Id="rId594" Type="http://schemas.openxmlformats.org/officeDocument/2006/relationships/customXml" Target="../ink/ink298.xml"/><Relationship Id="rId608" Type="http://schemas.openxmlformats.org/officeDocument/2006/relationships/customXml" Target="../ink/ink305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412" Type="http://schemas.openxmlformats.org/officeDocument/2006/relationships/customXml" Target="../ink/ink207.xml"/><Relationship Id="rId107" Type="http://schemas.openxmlformats.org/officeDocument/2006/relationships/customXml" Target="../ink/ink54.xml"/><Relationship Id="rId289" Type="http://schemas.openxmlformats.org/officeDocument/2006/relationships/customXml" Target="../ink/ink145.xml"/><Relationship Id="rId454" Type="http://schemas.openxmlformats.org/officeDocument/2006/relationships/customXml" Target="../ink/ink228.xml"/><Relationship Id="rId496" Type="http://schemas.openxmlformats.org/officeDocument/2006/relationships/customXml" Target="../ink/ink249.xml"/><Relationship Id="rId661" Type="http://schemas.openxmlformats.org/officeDocument/2006/relationships/image" Target="../media/image334.png"/><Relationship Id="rId717" Type="http://schemas.openxmlformats.org/officeDocument/2006/relationships/image" Target="../media/image362.png"/><Relationship Id="rId11" Type="http://schemas.openxmlformats.org/officeDocument/2006/relationships/customXml" Target="../ink/ink6.xml"/><Relationship Id="rId53" Type="http://schemas.openxmlformats.org/officeDocument/2006/relationships/customXml" Target="../ink/ink27.xml"/><Relationship Id="rId149" Type="http://schemas.openxmlformats.org/officeDocument/2006/relationships/customXml" Target="../ink/ink75.xml"/><Relationship Id="rId314" Type="http://schemas.openxmlformats.org/officeDocument/2006/relationships/image" Target="../media/image161.png"/><Relationship Id="rId356" Type="http://schemas.openxmlformats.org/officeDocument/2006/relationships/image" Target="../media/image182.png"/><Relationship Id="rId398" Type="http://schemas.openxmlformats.org/officeDocument/2006/relationships/customXml" Target="../ink/ink200.xml"/><Relationship Id="rId521" Type="http://schemas.openxmlformats.org/officeDocument/2006/relationships/image" Target="../media/image264.png"/><Relationship Id="rId563" Type="http://schemas.openxmlformats.org/officeDocument/2006/relationships/image" Target="../media/image285.png"/><Relationship Id="rId619" Type="http://schemas.openxmlformats.org/officeDocument/2006/relationships/image" Target="../media/image313.png"/><Relationship Id="rId95" Type="http://schemas.openxmlformats.org/officeDocument/2006/relationships/customXml" Target="../ink/ink48.xml"/><Relationship Id="rId160" Type="http://schemas.openxmlformats.org/officeDocument/2006/relationships/image" Target="../media/image84.png"/><Relationship Id="rId216" Type="http://schemas.openxmlformats.org/officeDocument/2006/relationships/image" Target="../media/image112.png"/><Relationship Id="rId423" Type="http://schemas.openxmlformats.org/officeDocument/2006/relationships/image" Target="../media/image215.png"/><Relationship Id="rId258" Type="http://schemas.openxmlformats.org/officeDocument/2006/relationships/image" Target="../media/image133.png"/><Relationship Id="rId465" Type="http://schemas.openxmlformats.org/officeDocument/2006/relationships/image" Target="../media/image236.png"/><Relationship Id="rId630" Type="http://schemas.openxmlformats.org/officeDocument/2006/relationships/customXml" Target="../ink/ink316.xml"/><Relationship Id="rId672" Type="http://schemas.openxmlformats.org/officeDocument/2006/relationships/customXml" Target="../ink/ink337.xml"/><Relationship Id="rId22" Type="http://schemas.openxmlformats.org/officeDocument/2006/relationships/image" Target="../media/image15.png"/><Relationship Id="rId64" Type="http://schemas.openxmlformats.org/officeDocument/2006/relationships/image" Target="../media/image36.png"/><Relationship Id="rId118" Type="http://schemas.openxmlformats.org/officeDocument/2006/relationships/image" Target="../media/image63.png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532" Type="http://schemas.openxmlformats.org/officeDocument/2006/relationships/customXml" Target="../ink/ink267.xml"/><Relationship Id="rId574" Type="http://schemas.openxmlformats.org/officeDocument/2006/relationships/customXml" Target="../ink/ink288.xml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434" Type="http://schemas.openxmlformats.org/officeDocument/2006/relationships/customXml" Target="../ink/ink218.xml"/><Relationship Id="rId476" Type="http://schemas.openxmlformats.org/officeDocument/2006/relationships/customXml" Target="../ink/ink239.xml"/><Relationship Id="rId641" Type="http://schemas.openxmlformats.org/officeDocument/2006/relationships/image" Target="../media/image324.png"/><Relationship Id="rId683" Type="http://schemas.openxmlformats.org/officeDocument/2006/relationships/image" Target="../media/image345.png"/><Relationship Id="rId33" Type="http://schemas.openxmlformats.org/officeDocument/2006/relationships/customXml" Target="../ink/ink17.xml"/><Relationship Id="rId129" Type="http://schemas.openxmlformats.org/officeDocument/2006/relationships/customXml" Target="../ink/ink65.xml"/><Relationship Id="rId280" Type="http://schemas.openxmlformats.org/officeDocument/2006/relationships/image" Target="../media/image144.png"/><Relationship Id="rId336" Type="http://schemas.openxmlformats.org/officeDocument/2006/relationships/image" Target="../media/image172.png"/><Relationship Id="rId501" Type="http://schemas.openxmlformats.org/officeDocument/2006/relationships/image" Target="../media/image254.png"/><Relationship Id="rId543" Type="http://schemas.openxmlformats.org/officeDocument/2006/relationships/image" Target="../media/image275.png"/><Relationship Id="rId75" Type="http://schemas.openxmlformats.org/officeDocument/2006/relationships/customXml" Target="../ink/ink38.xml"/><Relationship Id="rId140" Type="http://schemas.openxmlformats.org/officeDocument/2006/relationships/image" Target="../media/image74.png"/><Relationship Id="rId182" Type="http://schemas.openxmlformats.org/officeDocument/2006/relationships/image" Target="../media/image95.png"/><Relationship Id="rId378" Type="http://schemas.openxmlformats.org/officeDocument/2006/relationships/customXml" Target="../ink/ink190.xml"/><Relationship Id="rId403" Type="http://schemas.openxmlformats.org/officeDocument/2006/relationships/image" Target="../media/image205.png"/><Relationship Id="rId585" Type="http://schemas.openxmlformats.org/officeDocument/2006/relationships/image" Target="../media/image296.png"/><Relationship Id="rId6" Type="http://schemas.openxmlformats.org/officeDocument/2006/relationships/image" Target="../media/image7.png"/><Relationship Id="rId238" Type="http://schemas.openxmlformats.org/officeDocument/2006/relationships/image" Target="../media/image123.png"/><Relationship Id="rId445" Type="http://schemas.openxmlformats.org/officeDocument/2006/relationships/image" Target="../media/image226.png"/><Relationship Id="rId487" Type="http://schemas.openxmlformats.org/officeDocument/2006/relationships/image" Target="../media/image247.png"/><Relationship Id="rId610" Type="http://schemas.openxmlformats.org/officeDocument/2006/relationships/customXml" Target="../ink/ink306.xml"/><Relationship Id="rId652" Type="http://schemas.openxmlformats.org/officeDocument/2006/relationships/customXml" Target="../ink/ink327.xml"/><Relationship Id="rId694" Type="http://schemas.openxmlformats.org/officeDocument/2006/relationships/customXml" Target="../ink/ink348.xml"/><Relationship Id="rId708" Type="http://schemas.openxmlformats.org/officeDocument/2006/relationships/customXml" Target="../ink/ink355.xml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512" Type="http://schemas.openxmlformats.org/officeDocument/2006/relationships/customXml" Target="../ink/ink257.xml"/><Relationship Id="rId44" Type="http://schemas.openxmlformats.org/officeDocument/2006/relationships/image" Target="../media/image26.png"/><Relationship Id="rId86" Type="http://schemas.openxmlformats.org/officeDocument/2006/relationships/image" Target="../media/image47.png"/><Relationship Id="rId151" Type="http://schemas.openxmlformats.org/officeDocument/2006/relationships/customXml" Target="../ink/ink76.xml"/><Relationship Id="rId389" Type="http://schemas.openxmlformats.org/officeDocument/2006/relationships/image" Target="../media/image198.png"/><Relationship Id="rId554" Type="http://schemas.openxmlformats.org/officeDocument/2006/relationships/customXml" Target="../ink/ink278.xml"/><Relationship Id="rId596" Type="http://schemas.openxmlformats.org/officeDocument/2006/relationships/customXml" Target="../ink/ink299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414" Type="http://schemas.openxmlformats.org/officeDocument/2006/relationships/customXml" Target="../ink/ink208.xml"/><Relationship Id="rId456" Type="http://schemas.openxmlformats.org/officeDocument/2006/relationships/customXml" Target="../ink/ink229.xml"/><Relationship Id="rId498" Type="http://schemas.openxmlformats.org/officeDocument/2006/relationships/customXml" Target="../ink/ink250.xml"/><Relationship Id="rId621" Type="http://schemas.openxmlformats.org/officeDocument/2006/relationships/image" Target="../media/image314.png"/><Relationship Id="rId663" Type="http://schemas.openxmlformats.org/officeDocument/2006/relationships/image" Target="../media/image335.png"/><Relationship Id="rId13" Type="http://schemas.openxmlformats.org/officeDocument/2006/relationships/customXml" Target="../ink/ink7.xml"/><Relationship Id="rId109" Type="http://schemas.openxmlformats.org/officeDocument/2006/relationships/customXml" Target="../ink/ink55.xml"/><Relationship Id="rId260" Type="http://schemas.openxmlformats.org/officeDocument/2006/relationships/image" Target="../media/image134.png"/><Relationship Id="rId316" Type="http://schemas.openxmlformats.org/officeDocument/2006/relationships/image" Target="../media/image162.png"/><Relationship Id="rId523" Type="http://schemas.openxmlformats.org/officeDocument/2006/relationships/image" Target="../media/image265.png"/><Relationship Id="rId719" Type="http://schemas.openxmlformats.org/officeDocument/2006/relationships/image" Target="../media/image363.png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64.png"/><Relationship Id="rId358" Type="http://schemas.openxmlformats.org/officeDocument/2006/relationships/image" Target="../media/image183.png"/><Relationship Id="rId565" Type="http://schemas.openxmlformats.org/officeDocument/2006/relationships/image" Target="../media/image286.png"/><Relationship Id="rId162" Type="http://schemas.openxmlformats.org/officeDocument/2006/relationships/image" Target="../media/image85.png"/><Relationship Id="rId218" Type="http://schemas.openxmlformats.org/officeDocument/2006/relationships/image" Target="../media/image113.png"/><Relationship Id="rId425" Type="http://schemas.openxmlformats.org/officeDocument/2006/relationships/image" Target="../media/image216.png"/><Relationship Id="rId467" Type="http://schemas.openxmlformats.org/officeDocument/2006/relationships/image" Target="../media/image237.png"/><Relationship Id="rId632" Type="http://schemas.openxmlformats.org/officeDocument/2006/relationships/customXml" Target="../ink/ink317.xml"/><Relationship Id="rId271" Type="http://schemas.openxmlformats.org/officeDocument/2006/relationships/customXml" Target="../ink/ink136.xml"/><Relationship Id="rId674" Type="http://schemas.openxmlformats.org/officeDocument/2006/relationships/customXml" Target="../ink/ink338.xml"/><Relationship Id="rId24" Type="http://schemas.openxmlformats.org/officeDocument/2006/relationships/image" Target="../media/image16.png"/><Relationship Id="rId66" Type="http://schemas.openxmlformats.org/officeDocument/2006/relationships/image" Target="../media/image37.png"/><Relationship Id="rId131" Type="http://schemas.openxmlformats.org/officeDocument/2006/relationships/customXml" Target="../ink/ink66.xml"/><Relationship Id="rId327" Type="http://schemas.openxmlformats.org/officeDocument/2006/relationships/customXml" Target="../ink/ink164.xml"/><Relationship Id="rId369" Type="http://schemas.openxmlformats.org/officeDocument/2006/relationships/image" Target="../media/image188.png"/><Relationship Id="rId534" Type="http://schemas.openxmlformats.org/officeDocument/2006/relationships/customXml" Target="../ink/ink268.xml"/><Relationship Id="rId576" Type="http://schemas.openxmlformats.org/officeDocument/2006/relationships/customXml" Target="../ink/ink289.xml"/><Relationship Id="rId173" Type="http://schemas.openxmlformats.org/officeDocument/2006/relationships/customXml" Target="../ink/ink87.xml"/><Relationship Id="rId229" Type="http://schemas.openxmlformats.org/officeDocument/2006/relationships/customXml" Target="../ink/ink115.xml"/><Relationship Id="rId380" Type="http://schemas.openxmlformats.org/officeDocument/2006/relationships/customXml" Target="../ink/ink191.xml"/><Relationship Id="rId436" Type="http://schemas.openxmlformats.org/officeDocument/2006/relationships/customXml" Target="../ink/ink219.xml"/><Relationship Id="rId601" Type="http://schemas.openxmlformats.org/officeDocument/2006/relationships/image" Target="../media/image304.png"/><Relationship Id="rId643" Type="http://schemas.openxmlformats.org/officeDocument/2006/relationships/image" Target="../media/image325.png"/><Relationship Id="rId240" Type="http://schemas.openxmlformats.org/officeDocument/2006/relationships/image" Target="../media/image124.png"/><Relationship Id="rId478" Type="http://schemas.openxmlformats.org/officeDocument/2006/relationships/customXml" Target="../ink/ink240.xml"/><Relationship Id="rId685" Type="http://schemas.openxmlformats.org/officeDocument/2006/relationships/image" Target="../media/image346.png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image" Target="../media/image54.png"/><Relationship Id="rId282" Type="http://schemas.openxmlformats.org/officeDocument/2006/relationships/image" Target="../media/image145.png"/><Relationship Id="rId338" Type="http://schemas.openxmlformats.org/officeDocument/2006/relationships/image" Target="../media/image173.png"/><Relationship Id="rId503" Type="http://schemas.openxmlformats.org/officeDocument/2006/relationships/image" Target="../media/image255.png"/><Relationship Id="rId545" Type="http://schemas.openxmlformats.org/officeDocument/2006/relationships/image" Target="../media/image276.png"/><Relationship Id="rId587" Type="http://schemas.openxmlformats.org/officeDocument/2006/relationships/image" Target="../media/image297.png"/><Relationship Id="rId710" Type="http://schemas.openxmlformats.org/officeDocument/2006/relationships/customXml" Target="../ink/ink356.xml"/><Relationship Id="rId8" Type="http://schemas.openxmlformats.org/officeDocument/2006/relationships/image" Target="../media/image8.png"/><Relationship Id="rId142" Type="http://schemas.openxmlformats.org/officeDocument/2006/relationships/image" Target="../media/image75.png"/><Relationship Id="rId184" Type="http://schemas.openxmlformats.org/officeDocument/2006/relationships/image" Target="../media/image96.png"/><Relationship Id="rId391" Type="http://schemas.openxmlformats.org/officeDocument/2006/relationships/image" Target="../media/image199.png"/><Relationship Id="rId405" Type="http://schemas.openxmlformats.org/officeDocument/2006/relationships/image" Target="../media/image206.png"/><Relationship Id="rId447" Type="http://schemas.openxmlformats.org/officeDocument/2006/relationships/image" Target="../media/image227.png"/><Relationship Id="rId612" Type="http://schemas.openxmlformats.org/officeDocument/2006/relationships/customXml" Target="../ink/ink307.xml"/><Relationship Id="rId251" Type="http://schemas.openxmlformats.org/officeDocument/2006/relationships/customXml" Target="../ink/ink126.xml"/><Relationship Id="rId489" Type="http://schemas.openxmlformats.org/officeDocument/2006/relationships/image" Target="../media/image248.png"/><Relationship Id="rId654" Type="http://schemas.openxmlformats.org/officeDocument/2006/relationships/customXml" Target="../ink/ink328.xml"/><Relationship Id="rId696" Type="http://schemas.openxmlformats.org/officeDocument/2006/relationships/customXml" Target="../ink/ink349.xml"/><Relationship Id="rId46" Type="http://schemas.openxmlformats.org/officeDocument/2006/relationships/image" Target="../media/image27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514" Type="http://schemas.openxmlformats.org/officeDocument/2006/relationships/customXml" Target="../ink/ink258.xml"/><Relationship Id="rId556" Type="http://schemas.openxmlformats.org/officeDocument/2006/relationships/customXml" Target="../ink/ink279.xml"/><Relationship Id="rId721" Type="http://schemas.openxmlformats.org/officeDocument/2006/relationships/image" Target="../media/image364.png"/><Relationship Id="rId88" Type="http://schemas.openxmlformats.org/officeDocument/2006/relationships/image" Target="../media/image48.png"/><Relationship Id="rId111" Type="http://schemas.openxmlformats.org/officeDocument/2006/relationships/customXml" Target="../ink/ink56.xml"/><Relationship Id="rId153" Type="http://schemas.openxmlformats.org/officeDocument/2006/relationships/customXml" Target="../ink/ink7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84.png"/><Relationship Id="rId416" Type="http://schemas.openxmlformats.org/officeDocument/2006/relationships/customXml" Target="../ink/ink209.xml"/><Relationship Id="rId598" Type="http://schemas.openxmlformats.org/officeDocument/2006/relationships/customXml" Target="../ink/ink300.xml"/><Relationship Id="rId220" Type="http://schemas.openxmlformats.org/officeDocument/2006/relationships/image" Target="../media/image114.png"/><Relationship Id="rId458" Type="http://schemas.openxmlformats.org/officeDocument/2006/relationships/customXml" Target="../ink/ink230.xml"/><Relationship Id="rId623" Type="http://schemas.openxmlformats.org/officeDocument/2006/relationships/image" Target="../media/image315.png"/><Relationship Id="rId665" Type="http://schemas.openxmlformats.org/officeDocument/2006/relationships/image" Target="../media/image336.png"/><Relationship Id="rId15" Type="http://schemas.openxmlformats.org/officeDocument/2006/relationships/customXml" Target="../ink/ink8.xml"/><Relationship Id="rId57" Type="http://schemas.openxmlformats.org/officeDocument/2006/relationships/customXml" Target="../ink/ink29.xml"/><Relationship Id="rId262" Type="http://schemas.openxmlformats.org/officeDocument/2006/relationships/image" Target="../media/image135.png"/><Relationship Id="rId318" Type="http://schemas.openxmlformats.org/officeDocument/2006/relationships/image" Target="../media/image163.png"/><Relationship Id="rId525" Type="http://schemas.openxmlformats.org/officeDocument/2006/relationships/image" Target="../media/image266.png"/><Relationship Id="rId567" Type="http://schemas.openxmlformats.org/officeDocument/2006/relationships/image" Target="../media/image287.png"/><Relationship Id="rId99" Type="http://schemas.openxmlformats.org/officeDocument/2006/relationships/customXml" Target="../ink/ink50.xml"/><Relationship Id="rId122" Type="http://schemas.openxmlformats.org/officeDocument/2006/relationships/image" Target="../media/image65.png"/><Relationship Id="rId164" Type="http://schemas.openxmlformats.org/officeDocument/2006/relationships/image" Target="../media/image86.png"/><Relationship Id="rId371" Type="http://schemas.openxmlformats.org/officeDocument/2006/relationships/image" Target="../media/image189.png"/><Relationship Id="rId427" Type="http://schemas.openxmlformats.org/officeDocument/2006/relationships/image" Target="../media/image217.png"/><Relationship Id="rId469" Type="http://schemas.openxmlformats.org/officeDocument/2006/relationships/image" Target="../media/image238.png"/><Relationship Id="rId634" Type="http://schemas.openxmlformats.org/officeDocument/2006/relationships/customXml" Target="../ink/ink318.xml"/><Relationship Id="rId676" Type="http://schemas.openxmlformats.org/officeDocument/2006/relationships/customXml" Target="../ink/ink339.xml"/><Relationship Id="rId26" Type="http://schemas.openxmlformats.org/officeDocument/2006/relationships/image" Target="../media/image17.png"/><Relationship Id="rId231" Type="http://schemas.openxmlformats.org/officeDocument/2006/relationships/customXml" Target="../ink/ink116.xml"/><Relationship Id="rId273" Type="http://schemas.openxmlformats.org/officeDocument/2006/relationships/customXml" Target="../ink/ink137.xml"/><Relationship Id="rId329" Type="http://schemas.openxmlformats.org/officeDocument/2006/relationships/customXml" Target="../ink/ink165.xml"/><Relationship Id="rId480" Type="http://schemas.openxmlformats.org/officeDocument/2006/relationships/customXml" Target="../ink/ink241.xml"/><Relationship Id="rId536" Type="http://schemas.openxmlformats.org/officeDocument/2006/relationships/customXml" Target="../ink/ink269.xml"/><Relationship Id="rId701" Type="http://schemas.openxmlformats.org/officeDocument/2006/relationships/image" Target="../media/image354.png"/><Relationship Id="rId68" Type="http://schemas.openxmlformats.org/officeDocument/2006/relationships/image" Target="../media/image38.png"/><Relationship Id="rId133" Type="http://schemas.openxmlformats.org/officeDocument/2006/relationships/customXml" Target="../ink/ink67.xml"/><Relationship Id="rId175" Type="http://schemas.openxmlformats.org/officeDocument/2006/relationships/customXml" Target="../ink/ink88.xml"/><Relationship Id="rId340" Type="http://schemas.openxmlformats.org/officeDocument/2006/relationships/image" Target="../media/image174.png"/><Relationship Id="rId578" Type="http://schemas.openxmlformats.org/officeDocument/2006/relationships/customXml" Target="../ink/ink290.xml"/><Relationship Id="rId200" Type="http://schemas.openxmlformats.org/officeDocument/2006/relationships/image" Target="../media/image104.png"/><Relationship Id="rId382" Type="http://schemas.openxmlformats.org/officeDocument/2006/relationships/customXml" Target="../ink/ink192.xml"/><Relationship Id="rId438" Type="http://schemas.openxmlformats.org/officeDocument/2006/relationships/customXml" Target="../ink/ink220.xml"/><Relationship Id="rId603" Type="http://schemas.openxmlformats.org/officeDocument/2006/relationships/image" Target="../media/image305.png"/><Relationship Id="rId645" Type="http://schemas.openxmlformats.org/officeDocument/2006/relationships/image" Target="../media/image326.png"/><Relationship Id="rId687" Type="http://schemas.openxmlformats.org/officeDocument/2006/relationships/image" Target="../media/image347.png"/><Relationship Id="rId242" Type="http://schemas.openxmlformats.org/officeDocument/2006/relationships/image" Target="../media/image125.png"/><Relationship Id="rId284" Type="http://schemas.openxmlformats.org/officeDocument/2006/relationships/image" Target="../media/image146.png"/><Relationship Id="rId491" Type="http://schemas.openxmlformats.org/officeDocument/2006/relationships/image" Target="../media/image249.png"/><Relationship Id="rId505" Type="http://schemas.openxmlformats.org/officeDocument/2006/relationships/image" Target="../media/image256.png"/><Relationship Id="rId712" Type="http://schemas.openxmlformats.org/officeDocument/2006/relationships/customXml" Target="../ink/ink357.xml"/><Relationship Id="rId37" Type="http://schemas.openxmlformats.org/officeDocument/2006/relationships/customXml" Target="../ink/ink19.xml"/><Relationship Id="rId79" Type="http://schemas.openxmlformats.org/officeDocument/2006/relationships/customXml" Target="../ink/ink40.xml"/><Relationship Id="rId102" Type="http://schemas.openxmlformats.org/officeDocument/2006/relationships/image" Target="../media/image55.png"/><Relationship Id="rId144" Type="http://schemas.openxmlformats.org/officeDocument/2006/relationships/image" Target="../media/image76.png"/><Relationship Id="rId547" Type="http://schemas.openxmlformats.org/officeDocument/2006/relationships/image" Target="../media/image277.png"/><Relationship Id="rId589" Type="http://schemas.openxmlformats.org/officeDocument/2006/relationships/image" Target="../media/image298.png"/><Relationship Id="rId90" Type="http://schemas.openxmlformats.org/officeDocument/2006/relationships/image" Target="../media/image49.png"/><Relationship Id="rId186" Type="http://schemas.openxmlformats.org/officeDocument/2006/relationships/image" Target="../media/image97.png"/><Relationship Id="rId351" Type="http://schemas.openxmlformats.org/officeDocument/2006/relationships/customXml" Target="../ink/ink176.xml"/><Relationship Id="rId393" Type="http://schemas.openxmlformats.org/officeDocument/2006/relationships/image" Target="../media/image200.png"/><Relationship Id="rId407" Type="http://schemas.openxmlformats.org/officeDocument/2006/relationships/image" Target="../media/image207.png"/><Relationship Id="rId449" Type="http://schemas.openxmlformats.org/officeDocument/2006/relationships/image" Target="../media/image228.png"/><Relationship Id="rId614" Type="http://schemas.openxmlformats.org/officeDocument/2006/relationships/customXml" Target="../ink/ink308.xml"/><Relationship Id="rId656" Type="http://schemas.openxmlformats.org/officeDocument/2006/relationships/customXml" Target="../ink/ink329.xml"/><Relationship Id="rId211" Type="http://schemas.openxmlformats.org/officeDocument/2006/relationships/customXml" Target="../ink/ink106.xml"/><Relationship Id="rId253" Type="http://schemas.openxmlformats.org/officeDocument/2006/relationships/customXml" Target="../ink/ink127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460" Type="http://schemas.openxmlformats.org/officeDocument/2006/relationships/customXml" Target="../ink/ink231.xml"/><Relationship Id="rId516" Type="http://schemas.openxmlformats.org/officeDocument/2006/relationships/customXml" Target="../ink/ink259.xml"/><Relationship Id="rId698" Type="http://schemas.openxmlformats.org/officeDocument/2006/relationships/customXml" Target="../ink/ink350.xml"/><Relationship Id="rId48" Type="http://schemas.openxmlformats.org/officeDocument/2006/relationships/image" Target="../media/image28.png"/><Relationship Id="rId113" Type="http://schemas.openxmlformats.org/officeDocument/2006/relationships/customXml" Target="../ink/ink57.xml"/><Relationship Id="rId320" Type="http://schemas.openxmlformats.org/officeDocument/2006/relationships/image" Target="../media/image164.png"/><Relationship Id="rId558" Type="http://schemas.openxmlformats.org/officeDocument/2006/relationships/customXml" Target="../ink/ink280.xml"/><Relationship Id="rId723" Type="http://schemas.openxmlformats.org/officeDocument/2006/relationships/image" Target="../media/image365.png"/><Relationship Id="rId155" Type="http://schemas.openxmlformats.org/officeDocument/2006/relationships/customXml" Target="../ink/ink78.xml"/><Relationship Id="rId197" Type="http://schemas.openxmlformats.org/officeDocument/2006/relationships/customXml" Target="../ink/ink99.xml"/><Relationship Id="rId362" Type="http://schemas.openxmlformats.org/officeDocument/2006/relationships/image" Target="../media/image185.png"/><Relationship Id="rId418" Type="http://schemas.openxmlformats.org/officeDocument/2006/relationships/customXml" Target="../ink/ink210.xml"/><Relationship Id="rId625" Type="http://schemas.openxmlformats.org/officeDocument/2006/relationships/image" Target="../media/image316.png"/><Relationship Id="rId222" Type="http://schemas.openxmlformats.org/officeDocument/2006/relationships/image" Target="../media/image115.png"/><Relationship Id="rId264" Type="http://schemas.openxmlformats.org/officeDocument/2006/relationships/image" Target="../media/image136.png"/><Relationship Id="rId471" Type="http://schemas.openxmlformats.org/officeDocument/2006/relationships/image" Target="../media/image239.png"/><Relationship Id="rId667" Type="http://schemas.openxmlformats.org/officeDocument/2006/relationships/image" Target="../media/image337.png"/><Relationship Id="rId17" Type="http://schemas.openxmlformats.org/officeDocument/2006/relationships/customXml" Target="../ink/ink9.xml"/><Relationship Id="rId59" Type="http://schemas.openxmlformats.org/officeDocument/2006/relationships/customXml" Target="../ink/ink30.xml"/><Relationship Id="rId124" Type="http://schemas.openxmlformats.org/officeDocument/2006/relationships/image" Target="../media/image66.png"/><Relationship Id="rId527" Type="http://schemas.openxmlformats.org/officeDocument/2006/relationships/image" Target="../media/image267.png"/><Relationship Id="rId569" Type="http://schemas.openxmlformats.org/officeDocument/2006/relationships/image" Target="../media/image288.png"/><Relationship Id="rId70" Type="http://schemas.openxmlformats.org/officeDocument/2006/relationships/image" Target="../media/image39.png"/><Relationship Id="rId166" Type="http://schemas.openxmlformats.org/officeDocument/2006/relationships/image" Target="../media/image87.png"/><Relationship Id="rId331" Type="http://schemas.openxmlformats.org/officeDocument/2006/relationships/customXml" Target="../ink/ink166.xml"/><Relationship Id="rId373" Type="http://schemas.openxmlformats.org/officeDocument/2006/relationships/image" Target="../media/image190.png"/><Relationship Id="rId429" Type="http://schemas.openxmlformats.org/officeDocument/2006/relationships/image" Target="../media/image218.png"/><Relationship Id="rId580" Type="http://schemas.openxmlformats.org/officeDocument/2006/relationships/customXml" Target="../ink/ink291.xml"/><Relationship Id="rId636" Type="http://schemas.openxmlformats.org/officeDocument/2006/relationships/customXml" Target="../ink/ink319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7.xml"/><Relationship Id="rId440" Type="http://schemas.openxmlformats.org/officeDocument/2006/relationships/customXml" Target="../ink/ink221.xml"/><Relationship Id="rId678" Type="http://schemas.openxmlformats.org/officeDocument/2006/relationships/customXml" Target="../ink/ink340.xml"/><Relationship Id="rId28" Type="http://schemas.openxmlformats.org/officeDocument/2006/relationships/image" Target="../media/image18.png"/><Relationship Id="rId275" Type="http://schemas.openxmlformats.org/officeDocument/2006/relationships/customXml" Target="../ink/ink138.xml"/><Relationship Id="rId300" Type="http://schemas.openxmlformats.org/officeDocument/2006/relationships/image" Target="../media/image154.png"/><Relationship Id="rId482" Type="http://schemas.openxmlformats.org/officeDocument/2006/relationships/customXml" Target="../ink/ink242.xml"/><Relationship Id="rId538" Type="http://schemas.openxmlformats.org/officeDocument/2006/relationships/customXml" Target="../ink/ink270.xml"/><Relationship Id="rId703" Type="http://schemas.openxmlformats.org/officeDocument/2006/relationships/image" Target="../media/image355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77" Type="http://schemas.openxmlformats.org/officeDocument/2006/relationships/customXml" Target="../ink/ink89.xml"/><Relationship Id="rId342" Type="http://schemas.openxmlformats.org/officeDocument/2006/relationships/image" Target="../media/image175.png"/><Relationship Id="rId384" Type="http://schemas.openxmlformats.org/officeDocument/2006/relationships/customXml" Target="../ink/ink193.xml"/><Relationship Id="rId591" Type="http://schemas.openxmlformats.org/officeDocument/2006/relationships/image" Target="../media/image299.png"/><Relationship Id="rId605" Type="http://schemas.openxmlformats.org/officeDocument/2006/relationships/image" Target="../media/image306.png"/><Relationship Id="rId202" Type="http://schemas.openxmlformats.org/officeDocument/2006/relationships/image" Target="../media/image105.png"/><Relationship Id="rId244" Type="http://schemas.openxmlformats.org/officeDocument/2006/relationships/image" Target="../media/image126.png"/><Relationship Id="rId647" Type="http://schemas.openxmlformats.org/officeDocument/2006/relationships/image" Target="../media/image327.png"/><Relationship Id="rId689" Type="http://schemas.openxmlformats.org/officeDocument/2006/relationships/image" Target="../media/image348.png"/><Relationship Id="rId39" Type="http://schemas.openxmlformats.org/officeDocument/2006/relationships/customXml" Target="../ink/ink20.xml"/><Relationship Id="rId286" Type="http://schemas.openxmlformats.org/officeDocument/2006/relationships/image" Target="../media/image147.png"/><Relationship Id="rId451" Type="http://schemas.openxmlformats.org/officeDocument/2006/relationships/image" Target="../media/image229.png"/><Relationship Id="rId493" Type="http://schemas.openxmlformats.org/officeDocument/2006/relationships/image" Target="../media/image250.png"/><Relationship Id="rId507" Type="http://schemas.openxmlformats.org/officeDocument/2006/relationships/image" Target="../media/image257.png"/><Relationship Id="rId549" Type="http://schemas.openxmlformats.org/officeDocument/2006/relationships/image" Target="../media/image278.png"/><Relationship Id="rId714" Type="http://schemas.openxmlformats.org/officeDocument/2006/relationships/customXml" Target="../ink/ink358.xml"/><Relationship Id="rId50" Type="http://schemas.openxmlformats.org/officeDocument/2006/relationships/image" Target="../media/image29.png"/><Relationship Id="rId104" Type="http://schemas.openxmlformats.org/officeDocument/2006/relationships/image" Target="../media/image56.png"/><Relationship Id="rId146" Type="http://schemas.openxmlformats.org/officeDocument/2006/relationships/image" Target="../media/image77.png"/><Relationship Id="rId188" Type="http://schemas.openxmlformats.org/officeDocument/2006/relationships/image" Target="../media/image98.png"/><Relationship Id="rId311" Type="http://schemas.openxmlformats.org/officeDocument/2006/relationships/customXml" Target="../ink/ink156.xml"/><Relationship Id="rId353" Type="http://schemas.openxmlformats.org/officeDocument/2006/relationships/customXml" Target="../ink/ink177.xml"/><Relationship Id="rId395" Type="http://schemas.openxmlformats.org/officeDocument/2006/relationships/image" Target="../media/image201.png"/><Relationship Id="rId409" Type="http://schemas.openxmlformats.org/officeDocument/2006/relationships/image" Target="../media/image208.png"/><Relationship Id="rId560" Type="http://schemas.openxmlformats.org/officeDocument/2006/relationships/customXml" Target="../ink/ink281.xml"/><Relationship Id="rId92" Type="http://schemas.openxmlformats.org/officeDocument/2006/relationships/image" Target="../media/image50.png"/><Relationship Id="rId213" Type="http://schemas.openxmlformats.org/officeDocument/2006/relationships/customXml" Target="../ink/ink107.xml"/><Relationship Id="rId420" Type="http://schemas.openxmlformats.org/officeDocument/2006/relationships/customXml" Target="../ink/ink211.xml"/><Relationship Id="rId616" Type="http://schemas.openxmlformats.org/officeDocument/2006/relationships/customXml" Target="../ink/ink309.xml"/><Relationship Id="rId658" Type="http://schemas.openxmlformats.org/officeDocument/2006/relationships/customXml" Target="../ink/ink330.xml"/><Relationship Id="rId255" Type="http://schemas.openxmlformats.org/officeDocument/2006/relationships/customXml" Target="../ink/ink128.xml"/><Relationship Id="rId297" Type="http://schemas.openxmlformats.org/officeDocument/2006/relationships/customXml" Target="../ink/ink149.xml"/><Relationship Id="rId462" Type="http://schemas.openxmlformats.org/officeDocument/2006/relationships/customXml" Target="../ink/ink232.xml"/><Relationship Id="rId518" Type="http://schemas.openxmlformats.org/officeDocument/2006/relationships/customXml" Target="../ink/ink260.xml"/><Relationship Id="rId725" Type="http://schemas.openxmlformats.org/officeDocument/2006/relationships/image" Target="../media/image366.png"/><Relationship Id="rId115" Type="http://schemas.openxmlformats.org/officeDocument/2006/relationships/customXml" Target="../ink/ink58.xml"/><Relationship Id="rId157" Type="http://schemas.openxmlformats.org/officeDocument/2006/relationships/customXml" Target="../ink/ink79.xml"/><Relationship Id="rId322" Type="http://schemas.openxmlformats.org/officeDocument/2006/relationships/image" Target="../media/image165.png"/><Relationship Id="rId364" Type="http://schemas.openxmlformats.org/officeDocument/2006/relationships/image" Target="../media/image186.png"/><Relationship Id="rId61" Type="http://schemas.openxmlformats.org/officeDocument/2006/relationships/customXml" Target="../ink/ink31.xml"/><Relationship Id="rId199" Type="http://schemas.openxmlformats.org/officeDocument/2006/relationships/customXml" Target="../ink/ink100.xml"/><Relationship Id="rId571" Type="http://schemas.openxmlformats.org/officeDocument/2006/relationships/image" Target="../media/image289.png"/><Relationship Id="rId627" Type="http://schemas.openxmlformats.org/officeDocument/2006/relationships/image" Target="../media/image317.png"/><Relationship Id="rId669" Type="http://schemas.openxmlformats.org/officeDocument/2006/relationships/image" Target="../media/image338.png"/><Relationship Id="rId19" Type="http://schemas.openxmlformats.org/officeDocument/2006/relationships/customXml" Target="../ink/ink10.xml"/><Relationship Id="rId224" Type="http://schemas.openxmlformats.org/officeDocument/2006/relationships/image" Target="../media/image116.png"/><Relationship Id="rId266" Type="http://schemas.openxmlformats.org/officeDocument/2006/relationships/image" Target="../media/image137.png"/><Relationship Id="rId431" Type="http://schemas.openxmlformats.org/officeDocument/2006/relationships/image" Target="../media/image219.png"/><Relationship Id="rId473" Type="http://schemas.openxmlformats.org/officeDocument/2006/relationships/image" Target="../media/image240.png"/><Relationship Id="rId529" Type="http://schemas.openxmlformats.org/officeDocument/2006/relationships/image" Target="../media/image268.png"/><Relationship Id="rId680" Type="http://schemas.openxmlformats.org/officeDocument/2006/relationships/customXml" Target="../ink/ink341.xml"/><Relationship Id="rId30" Type="http://schemas.openxmlformats.org/officeDocument/2006/relationships/image" Target="../media/image19.png"/><Relationship Id="rId126" Type="http://schemas.openxmlformats.org/officeDocument/2006/relationships/image" Target="../media/image67.png"/><Relationship Id="rId168" Type="http://schemas.openxmlformats.org/officeDocument/2006/relationships/image" Target="../media/image88.png"/><Relationship Id="rId333" Type="http://schemas.openxmlformats.org/officeDocument/2006/relationships/customXml" Target="../ink/ink167.xml"/><Relationship Id="rId540" Type="http://schemas.openxmlformats.org/officeDocument/2006/relationships/customXml" Target="../ink/ink271.xml"/><Relationship Id="rId72" Type="http://schemas.openxmlformats.org/officeDocument/2006/relationships/image" Target="../media/image40.png"/><Relationship Id="rId375" Type="http://schemas.openxmlformats.org/officeDocument/2006/relationships/image" Target="../media/image191.png"/><Relationship Id="rId582" Type="http://schemas.openxmlformats.org/officeDocument/2006/relationships/customXml" Target="../ink/ink292.xml"/><Relationship Id="rId638" Type="http://schemas.openxmlformats.org/officeDocument/2006/relationships/customXml" Target="../ink/ink320.xml"/><Relationship Id="rId3" Type="http://schemas.openxmlformats.org/officeDocument/2006/relationships/customXml" Target="../ink/ink2.xml"/><Relationship Id="rId235" Type="http://schemas.openxmlformats.org/officeDocument/2006/relationships/customXml" Target="../ink/ink118.xml"/><Relationship Id="rId277" Type="http://schemas.openxmlformats.org/officeDocument/2006/relationships/customXml" Target="../ink/ink139.xml"/><Relationship Id="rId400" Type="http://schemas.openxmlformats.org/officeDocument/2006/relationships/customXml" Target="../ink/ink201.xml"/><Relationship Id="rId442" Type="http://schemas.openxmlformats.org/officeDocument/2006/relationships/customXml" Target="../ink/ink222.xml"/><Relationship Id="rId484" Type="http://schemas.openxmlformats.org/officeDocument/2006/relationships/customXml" Target="../ink/ink243.xml"/><Relationship Id="rId705" Type="http://schemas.openxmlformats.org/officeDocument/2006/relationships/image" Target="../media/image356.png"/><Relationship Id="rId137" Type="http://schemas.openxmlformats.org/officeDocument/2006/relationships/customXml" Target="../ink/ink69.xml"/><Relationship Id="rId302" Type="http://schemas.openxmlformats.org/officeDocument/2006/relationships/image" Target="../media/image155.png"/><Relationship Id="rId344" Type="http://schemas.openxmlformats.org/officeDocument/2006/relationships/image" Target="../media/image176.png"/><Relationship Id="rId691" Type="http://schemas.openxmlformats.org/officeDocument/2006/relationships/image" Target="../media/image349.png"/><Relationship Id="rId41" Type="http://schemas.openxmlformats.org/officeDocument/2006/relationships/customXml" Target="../ink/ink21.xml"/><Relationship Id="rId83" Type="http://schemas.openxmlformats.org/officeDocument/2006/relationships/customXml" Target="../ink/ink42.xml"/><Relationship Id="rId179" Type="http://schemas.openxmlformats.org/officeDocument/2006/relationships/customXml" Target="../ink/ink90.xml"/><Relationship Id="rId386" Type="http://schemas.openxmlformats.org/officeDocument/2006/relationships/customXml" Target="../ink/ink194.xml"/><Relationship Id="rId551" Type="http://schemas.openxmlformats.org/officeDocument/2006/relationships/image" Target="../media/image279.png"/><Relationship Id="rId593" Type="http://schemas.openxmlformats.org/officeDocument/2006/relationships/image" Target="../media/image300.png"/><Relationship Id="rId607" Type="http://schemas.openxmlformats.org/officeDocument/2006/relationships/image" Target="../media/image307.png"/><Relationship Id="rId649" Type="http://schemas.openxmlformats.org/officeDocument/2006/relationships/image" Target="../media/image328.png"/><Relationship Id="rId190" Type="http://schemas.openxmlformats.org/officeDocument/2006/relationships/image" Target="../media/image99.png"/><Relationship Id="rId204" Type="http://schemas.openxmlformats.org/officeDocument/2006/relationships/image" Target="../media/image106.png"/><Relationship Id="rId246" Type="http://schemas.openxmlformats.org/officeDocument/2006/relationships/image" Target="../media/image127.png"/><Relationship Id="rId288" Type="http://schemas.openxmlformats.org/officeDocument/2006/relationships/image" Target="../media/image148.png"/><Relationship Id="rId411" Type="http://schemas.openxmlformats.org/officeDocument/2006/relationships/image" Target="../media/image209.png"/><Relationship Id="rId453" Type="http://schemas.openxmlformats.org/officeDocument/2006/relationships/image" Target="../media/image230.png"/><Relationship Id="rId509" Type="http://schemas.openxmlformats.org/officeDocument/2006/relationships/image" Target="../media/image258.png"/><Relationship Id="rId660" Type="http://schemas.openxmlformats.org/officeDocument/2006/relationships/customXml" Target="../ink/ink331.xml"/><Relationship Id="rId106" Type="http://schemas.openxmlformats.org/officeDocument/2006/relationships/image" Target="../media/image57.png"/><Relationship Id="rId313" Type="http://schemas.openxmlformats.org/officeDocument/2006/relationships/customXml" Target="../ink/ink157.xml"/><Relationship Id="rId495" Type="http://schemas.openxmlformats.org/officeDocument/2006/relationships/image" Target="../media/image251.png"/><Relationship Id="rId716" Type="http://schemas.openxmlformats.org/officeDocument/2006/relationships/customXml" Target="../ink/ink359.xml"/><Relationship Id="rId10" Type="http://schemas.openxmlformats.org/officeDocument/2006/relationships/image" Target="../media/image9.png"/><Relationship Id="rId52" Type="http://schemas.openxmlformats.org/officeDocument/2006/relationships/image" Target="../media/image30.png"/><Relationship Id="rId94" Type="http://schemas.openxmlformats.org/officeDocument/2006/relationships/image" Target="../media/image51.png"/><Relationship Id="rId148" Type="http://schemas.openxmlformats.org/officeDocument/2006/relationships/image" Target="../media/image78.png"/><Relationship Id="rId355" Type="http://schemas.openxmlformats.org/officeDocument/2006/relationships/customXml" Target="../ink/ink178.xml"/><Relationship Id="rId397" Type="http://schemas.openxmlformats.org/officeDocument/2006/relationships/image" Target="../media/image202.png"/><Relationship Id="rId520" Type="http://schemas.openxmlformats.org/officeDocument/2006/relationships/customXml" Target="../ink/ink261.xml"/><Relationship Id="rId562" Type="http://schemas.openxmlformats.org/officeDocument/2006/relationships/customXml" Target="../ink/ink282.xml"/><Relationship Id="rId618" Type="http://schemas.openxmlformats.org/officeDocument/2006/relationships/customXml" Target="../ink/ink310.xml"/><Relationship Id="rId215" Type="http://schemas.openxmlformats.org/officeDocument/2006/relationships/customXml" Target="../ink/ink108.xml"/><Relationship Id="rId257" Type="http://schemas.openxmlformats.org/officeDocument/2006/relationships/customXml" Target="../ink/ink129.xml"/><Relationship Id="rId422" Type="http://schemas.openxmlformats.org/officeDocument/2006/relationships/customXml" Target="../ink/ink212.xml"/><Relationship Id="rId464" Type="http://schemas.openxmlformats.org/officeDocument/2006/relationships/customXml" Target="../ink/ink233.xml"/><Relationship Id="rId299" Type="http://schemas.openxmlformats.org/officeDocument/2006/relationships/customXml" Target="../ink/ink150.xml"/><Relationship Id="rId727" Type="http://schemas.openxmlformats.org/officeDocument/2006/relationships/image" Target="../media/image367.png"/><Relationship Id="rId63" Type="http://schemas.openxmlformats.org/officeDocument/2006/relationships/customXml" Target="../ink/ink32.xml"/><Relationship Id="rId159" Type="http://schemas.openxmlformats.org/officeDocument/2006/relationships/customXml" Target="../ink/ink80.xml"/><Relationship Id="rId366" Type="http://schemas.openxmlformats.org/officeDocument/2006/relationships/image" Target="../media/image187.png"/><Relationship Id="rId573" Type="http://schemas.openxmlformats.org/officeDocument/2006/relationships/image" Target="../media/image290.png"/><Relationship Id="rId226" Type="http://schemas.openxmlformats.org/officeDocument/2006/relationships/image" Target="../media/image117.png"/><Relationship Id="rId433" Type="http://schemas.openxmlformats.org/officeDocument/2006/relationships/image" Target="../media/image220.png"/><Relationship Id="rId640" Type="http://schemas.openxmlformats.org/officeDocument/2006/relationships/customXml" Target="../ink/ink321.xml"/><Relationship Id="rId74" Type="http://schemas.openxmlformats.org/officeDocument/2006/relationships/image" Target="../media/image41.png"/><Relationship Id="rId377" Type="http://schemas.openxmlformats.org/officeDocument/2006/relationships/image" Target="../media/image192.png"/><Relationship Id="rId500" Type="http://schemas.openxmlformats.org/officeDocument/2006/relationships/customXml" Target="../ink/ink251.xml"/><Relationship Id="rId584" Type="http://schemas.openxmlformats.org/officeDocument/2006/relationships/customXml" Target="../ink/ink293.xml"/><Relationship Id="rId5" Type="http://schemas.openxmlformats.org/officeDocument/2006/relationships/customXml" Target="../ink/ink3.xml"/><Relationship Id="rId237" Type="http://schemas.openxmlformats.org/officeDocument/2006/relationships/customXml" Target="../ink/ink119.xml"/><Relationship Id="rId444" Type="http://schemas.openxmlformats.org/officeDocument/2006/relationships/customXml" Target="../ink/ink223.xml"/><Relationship Id="rId651" Type="http://schemas.openxmlformats.org/officeDocument/2006/relationships/image" Target="../media/image329.png"/><Relationship Id="rId290" Type="http://schemas.openxmlformats.org/officeDocument/2006/relationships/image" Target="../media/image149.png"/><Relationship Id="rId304" Type="http://schemas.openxmlformats.org/officeDocument/2006/relationships/image" Target="../media/image156.png"/><Relationship Id="rId388" Type="http://schemas.openxmlformats.org/officeDocument/2006/relationships/customXml" Target="../ink/ink195.xml"/><Relationship Id="rId511" Type="http://schemas.openxmlformats.org/officeDocument/2006/relationships/image" Target="../media/image259.png"/><Relationship Id="rId609" Type="http://schemas.openxmlformats.org/officeDocument/2006/relationships/image" Target="../media/image308.png"/><Relationship Id="rId85" Type="http://schemas.openxmlformats.org/officeDocument/2006/relationships/customXml" Target="../ink/ink43.xml"/><Relationship Id="rId150" Type="http://schemas.openxmlformats.org/officeDocument/2006/relationships/image" Target="../media/image79.png"/><Relationship Id="rId595" Type="http://schemas.openxmlformats.org/officeDocument/2006/relationships/image" Target="../media/image301.png"/><Relationship Id="rId248" Type="http://schemas.openxmlformats.org/officeDocument/2006/relationships/image" Target="../media/image128.png"/><Relationship Id="rId455" Type="http://schemas.openxmlformats.org/officeDocument/2006/relationships/image" Target="../media/image231.png"/><Relationship Id="rId662" Type="http://schemas.openxmlformats.org/officeDocument/2006/relationships/customXml" Target="../ink/ink332.xml"/><Relationship Id="rId12" Type="http://schemas.openxmlformats.org/officeDocument/2006/relationships/image" Target="../media/image10.png"/><Relationship Id="rId108" Type="http://schemas.openxmlformats.org/officeDocument/2006/relationships/image" Target="../media/image58.png"/><Relationship Id="rId315" Type="http://schemas.openxmlformats.org/officeDocument/2006/relationships/customXml" Target="../ink/ink158.xml"/><Relationship Id="rId522" Type="http://schemas.openxmlformats.org/officeDocument/2006/relationships/customXml" Target="../ink/ink262.xml"/><Relationship Id="rId96" Type="http://schemas.openxmlformats.org/officeDocument/2006/relationships/image" Target="../media/image52.png"/><Relationship Id="rId161" Type="http://schemas.openxmlformats.org/officeDocument/2006/relationships/customXml" Target="../ink/ink81.xml"/><Relationship Id="rId399" Type="http://schemas.openxmlformats.org/officeDocument/2006/relationships/image" Target="../media/image203.png"/><Relationship Id="rId259" Type="http://schemas.openxmlformats.org/officeDocument/2006/relationships/customXml" Target="../ink/ink130.xml"/><Relationship Id="rId466" Type="http://schemas.openxmlformats.org/officeDocument/2006/relationships/customXml" Target="../ink/ink234.xml"/><Relationship Id="rId673" Type="http://schemas.openxmlformats.org/officeDocument/2006/relationships/image" Target="../media/image340.png"/><Relationship Id="rId23" Type="http://schemas.openxmlformats.org/officeDocument/2006/relationships/customXml" Target="../ink/ink12.xml"/><Relationship Id="rId119" Type="http://schemas.openxmlformats.org/officeDocument/2006/relationships/customXml" Target="../ink/ink60.xml"/><Relationship Id="rId326" Type="http://schemas.openxmlformats.org/officeDocument/2006/relationships/image" Target="../media/image167.png"/><Relationship Id="rId533" Type="http://schemas.openxmlformats.org/officeDocument/2006/relationships/image" Target="../media/image270.png"/><Relationship Id="rId172" Type="http://schemas.openxmlformats.org/officeDocument/2006/relationships/image" Target="../media/image90.png"/><Relationship Id="rId477" Type="http://schemas.openxmlformats.org/officeDocument/2006/relationships/image" Target="../media/image242.png"/><Relationship Id="rId600" Type="http://schemas.openxmlformats.org/officeDocument/2006/relationships/customXml" Target="../ink/ink301.xml"/><Relationship Id="rId684" Type="http://schemas.openxmlformats.org/officeDocument/2006/relationships/customXml" Target="../ink/ink343.xml"/><Relationship Id="rId337" Type="http://schemas.openxmlformats.org/officeDocument/2006/relationships/customXml" Target="../ink/ink169.xml"/><Relationship Id="rId34" Type="http://schemas.openxmlformats.org/officeDocument/2006/relationships/image" Target="../media/image21.png"/><Relationship Id="rId544" Type="http://schemas.openxmlformats.org/officeDocument/2006/relationships/customXml" Target="../ink/ink273.xml"/><Relationship Id="rId183" Type="http://schemas.openxmlformats.org/officeDocument/2006/relationships/customXml" Target="../ink/ink92.xml"/><Relationship Id="rId390" Type="http://schemas.openxmlformats.org/officeDocument/2006/relationships/customXml" Target="../ink/ink196.xml"/><Relationship Id="rId404" Type="http://schemas.openxmlformats.org/officeDocument/2006/relationships/customXml" Target="../ink/ink203.xml"/><Relationship Id="rId611" Type="http://schemas.openxmlformats.org/officeDocument/2006/relationships/image" Target="../media/image309.png"/><Relationship Id="rId250" Type="http://schemas.openxmlformats.org/officeDocument/2006/relationships/image" Target="../media/image129.png"/><Relationship Id="rId488" Type="http://schemas.openxmlformats.org/officeDocument/2006/relationships/customXml" Target="../ink/ink245.xml"/><Relationship Id="rId695" Type="http://schemas.openxmlformats.org/officeDocument/2006/relationships/image" Target="../media/image351.png"/><Relationship Id="rId709" Type="http://schemas.openxmlformats.org/officeDocument/2006/relationships/image" Target="../media/image358.png"/><Relationship Id="rId45" Type="http://schemas.openxmlformats.org/officeDocument/2006/relationships/customXml" Target="../ink/ink23.xml"/><Relationship Id="rId110" Type="http://schemas.openxmlformats.org/officeDocument/2006/relationships/image" Target="../media/image59.png"/><Relationship Id="rId348" Type="http://schemas.openxmlformats.org/officeDocument/2006/relationships/image" Target="../media/image178.png"/><Relationship Id="rId555" Type="http://schemas.openxmlformats.org/officeDocument/2006/relationships/image" Target="../media/image281.png"/><Relationship Id="rId194" Type="http://schemas.openxmlformats.org/officeDocument/2006/relationships/image" Target="../media/image101.png"/><Relationship Id="rId208" Type="http://schemas.openxmlformats.org/officeDocument/2006/relationships/image" Target="../media/image108.png"/><Relationship Id="rId415" Type="http://schemas.openxmlformats.org/officeDocument/2006/relationships/image" Target="../media/image211.png"/><Relationship Id="rId622" Type="http://schemas.openxmlformats.org/officeDocument/2006/relationships/customXml" Target="../ink/ink312.xml"/><Relationship Id="rId261" Type="http://schemas.openxmlformats.org/officeDocument/2006/relationships/customXml" Target="../ink/ink131.xml"/><Relationship Id="rId499" Type="http://schemas.openxmlformats.org/officeDocument/2006/relationships/image" Target="../media/image253.png"/><Relationship Id="rId56" Type="http://schemas.openxmlformats.org/officeDocument/2006/relationships/image" Target="../media/image32.png"/><Relationship Id="rId359" Type="http://schemas.openxmlformats.org/officeDocument/2006/relationships/customXml" Target="../ink/ink180.xml"/><Relationship Id="rId566" Type="http://schemas.openxmlformats.org/officeDocument/2006/relationships/customXml" Target="../ink/ink284.xml"/><Relationship Id="rId121" Type="http://schemas.openxmlformats.org/officeDocument/2006/relationships/customXml" Target="../ink/ink61.xml"/><Relationship Id="rId219" Type="http://schemas.openxmlformats.org/officeDocument/2006/relationships/customXml" Target="../ink/ink110.xml"/><Relationship Id="rId426" Type="http://schemas.openxmlformats.org/officeDocument/2006/relationships/customXml" Target="../ink/ink214.xml"/><Relationship Id="rId633" Type="http://schemas.openxmlformats.org/officeDocument/2006/relationships/image" Target="../media/image320.png"/><Relationship Id="rId67" Type="http://schemas.openxmlformats.org/officeDocument/2006/relationships/customXml" Target="../ink/ink34.xml"/><Relationship Id="rId272" Type="http://schemas.openxmlformats.org/officeDocument/2006/relationships/image" Target="../media/image140.png"/><Relationship Id="rId577" Type="http://schemas.openxmlformats.org/officeDocument/2006/relationships/image" Target="../media/image292.png"/><Relationship Id="rId700" Type="http://schemas.openxmlformats.org/officeDocument/2006/relationships/customXml" Target="../ink/ink351.xml"/><Relationship Id="rId132" Type="http://schemas.openxmlformats.org/officeDocument/2006/relationships/image" Target="../media/image70.png"/><Relationship Id="rId437" Type="http://schemas.openxmlformats.org/officeDocument/2006/relationships/image" Target="../media/image222.png"/><Relationship Id="rId644" Type="http://schemas.openxmlformats.org/officeDocument/2006/relationships/customXml" Target="../ink/ink323.xml"/><Relationship Id="rId283" Type="http://schemas.openxmlformats.org/officeDocument/2006/relationships/customXml" Target="../ink/ink142.xml"/><Relationship Id="rId490" Type="http://schemas.openxmlformats.org/officeDocument/2006/relationships/customXml" Target="../ink/ink246.xml"/><Relationship Id="rId504" Type="http://schemas.openxmlformats.org/officeDocument/2006/relationships/customXml" Target="../ink/ink253.xml"/><Relationship Id="rId711" Type="http://schemas.openxmlformats.org/officeDocument/2006/relationships/image" Target="../media/image359.png"/><Relationship Id="rId78" Type="http://schemas.openxmlformats.org/officeDocument/2006/relationships/image" Target="../media/image43.png"/><Relationship Id="rId143" Type="http://schemas.openxmlformats.org/officeDocument/2006/relationships/customXml" Target="../ink/ink72.xml"/><Relationship Id="rId350" Type="http://schemas.openxmlformats.org/officeDocument/2006/relationships/image" Target="../media/image179.png"/><Relationship Id="rId588" Type="http://schemas.openxmlformats.org/officeDocument/2006/relationships/customXml" Target="../ink/ink295.xml"/><Relationship Id="rId9" Type="http://schemas.openxmlformats.org/officeDocument/2006/relationships/customXml" Target="../ink/ink5.xml"/><Relationship Id="rId210" Type="http://schemas.openxmlformats.org/officeDocument/2006/relationships/image" Target="../media/image109.png"/><Relationship Id="rId448" Type="http://schemas.openxmlformats.org/officeDocument/2006/relationships/customXml" Target="../ink/ink225.xml"/><Relationship Id="rId655" Type="http://schemas.openxmlformats.org/officeDocument/2006/relationships/image" Target="../media/image331.png"/><Relationship Id="rId294" Type="http://schemas.openxmlformats.org/officeDocument/2006/relationships/image" Target="../media/image151.png"/><Relationship Id="rId308" Type="http://schemas.openxmlformats.org/officeDocument/2006/relationships/image" Target="../media/image158.png"/><Relationship Id="rId515" Type="http://schemas.openxmlformats.org/officeDocument/2006/relationships/image" Target="../media/image261.png"/><Relationship Id="rId722" Type="http://schemas.openxmlformats.org/officeDocument/2006/relationships/customXml" Target="../ink/ink362.xml"/><Relationship Id="rId89" Type="http://schemas.openxmlformats.org/officeDocument/2006/relationships/customXml" Target="../ink/ink45.xml"/><Relationship Id="rId154" Type="http://schemas.openxmlformats.org/officeDocument/2006/relationships/image" Target="../media/image81.png"/><Relationship Id="rId361" Type="http://schemas.openxmlformats.org/officeDocument/2006/relationships/customXml" Target="../ink/ink181.xml"/><Relationship Id="rId599" Type="http://schemas.openxmlformats.org/officeDocument/2006/relationships/image" Target="../media/image303.png"/><Relationship Id="rId459" Type="http://schemas.openxmlformats.org/officeDocument/2006/relationships/image" Target="../media/image233.png"/><Relationship Id="rId666" Type="http://schemas.openxmlformats.org/officeDocument/2006/relationships/customXml" Target="../ink/ink334.xml"/><Relationship Id="rId16" Type="http://schemas.openxmlformats.org/officeDocument/2006/relationships/image" Target="../media/image12.png"/><Relationship Id="rId221" Type="http://schemas.openxmlformats.org/officeDocument/2006/relationships/customXml" Target="../ink/ink111.xml"/><Relationship Id="rId319" Type="http://schemas.openxmlformats.org/officeDocument/2006/relationships/customXml" Target="../ink/ink160.xml"/><Relationship Id="rId526" Type="http://schemas.openxmlformats.org/officeDocument/2006/relationships/customXml" Target="../ink/ink264.xml"/><Relationship Id="rId165" Type="http://schemas.openxmlformats.org/officeDocument/2006/relationships/customXml" Target="../ink/ink83.xml"/><Relationship Id="rId372" Type="http://schemas.openxmlformats.org/officeDocument/2006/relationships/customXml" Target="../ink/ink187.xml"/><Relationship Id="rId677" Type="http://schemas.openxmlformats.org/officeDocument/2006/relationships/image" Target="../media/image342.png"/><Relationship Id="rId232" Type="http://schemas.openxmlformats.org/officeDocument/2006/relationships/image" Target="../media/image120.png"/><Relationship Id="rId27" Type="http://schemas.openxmlformats.org/officeDocument/2006/relationships/customXml" Target="../ink/ink14.xml"/><Relationship Id="rId537" Type="http://schemas.openxmlformats.org/officeDocument/2006/relationships/image" Target="../media/image272.png"/><Relationship Id="rId80" Type="http://schemas.openxmlformats.org/officeDocument/2006/relationships/image" Target="../media/image44.png"/><Relationship Id="rId176" Type="http://schemas.openxmlformats.org/officeDocument/2006/relationships/image" Target="../media/image92.png"/><Relationship Id="rId383" Type="http://schemas.openxmlformats.org/officeDocument/2006/relationships/image" Target="../media/image195.png"/><Relationship Id="rId590" Type="http://schemas.openxmlformats.org/officeDocument/2006/relationships/customXml" Target="../ink/ink296.xml"/><Relationship Id="rId604" Type="http://schemas.openxmlformats.org/officeDocument/2006/relationships/customXml" Target="../ink/ink303.xml"/><Relationship Id="rId243" Type="http://schemas.openxmlformats.org/officeDocument/2006/relationships/customXml" Target="../ink/ink122.xml"/><Relationship Id="rId450" Type="http://schemas.openxmlformats.org/officeDocument/2006/relationships/customXml" Target="../ink/ink226.xml"/><Relationship Id="rId688" Type="http://schemas.openxmlformats.org/officeDocument/2006/relationships/customXml" Target="../ink/ink345.xml"/><Relationship Id="rId38" Type="http://schemas.openxmlformats.org/officeDocument/2006/relationships/image" Target="../media/image23.png"/><Relationship Id="rId103" Type="http://schemas.openxmlformats.org/officeDocument/2006/relationships/customXml" Target="../ink/ink52.xml"/><Relationship Id="rId310" Type="http://schemas.openxmlformats.org/officeDocument/2006/relationships/image" Target="../media/image159.png"/><Relationship Id="rId548" Type="http://schemas.openxmlformats.org/officeDocument/2006/relationships/customXml" Target="../ink/ink275.xml"/><Relationship Id="rId91" Type="http://schemas.openxmlformats.org/officeDocument/2006/relationships/customXml" Target="../ink/ink46.xml"/><Relationship Id="rId187" Type="http://schemas.openxmlformats.org/officeDocument/2006/relationships/customXml" Target="../ink/ink94.xml"/><Relationship Id="rId394" Type="http://schemas.openxmlformats.org/officeDocument/2006/relationships/customXml" Target="../ink/ink198.xml"/><Relationship Id="rId408" Type="http://schemas.openxmlformats.org/officeDocument/2006/relationships/customXml" Target="../ink/ink205.xml"/><Relationship Id="rId615" Type="http://schemas.openxmlformats.org/officeDocument/2006/relationships/image" Target="../media/image311.png"/><Relationship Id="rId254" Type="http://schemas.openxmlformats.org/officeDocument/2006/relationships/image" Target="../media/image131.png"/><Relationship Id="rId699" Type="http://schemas.openxmlformats.org/officeDocument/2006/relationships/image" Target="../media/image353.png"/><Relationship Id="rId49" Type="http://schemas.openxmlformats.org/officeDocument/2006/relationships/customXml" Target="../ink/ink25.xml"/><Relationship Id="rId114" Type="http://schemas.openxmlformats.org/officeDocument/2006/relationships/image" Target="../media/image61.png"/><Relationship Id="rId461" Type="http://schemas.openxmlformats.org/officeDocument/2006/relationships/image" Target="../media/image234.png"/><Relationship Id="rId559" Type="http://schemas.openxmlformats.org/officeDocument/2006/relationships/image" Target="../media/image283.png"/><Relationship Id="rId198" Type="http://schemas.openxmlformats.org/officeDocument/2006/relationships/image" Target="../media/image103.png"/><Relationship Id="rId321" Type="http://schemas.openxmlformats.org/officeDocument/2006/relationships/customXml" Target="../ink/ink161.xml"/><Relationship Id="rId419" Type="http://schemas.openxmlformats.org/officeDocument/2006/relationships/image" Target="../media/image213.png"/><Relationship Id="rId626" Type="http://schemas.openxmlformats.org/officeDocument/2006/relationships/customXml" Target="../ink/ink314.xml"/><Relationship Id="rId265" Type="http://schemas.openxmlformats.org/officeDocument/2006/relationships/customXml" Target="../ink/ink133.xml"/><Relationship Id="rId472" Type="http://schemas.openxmlformats.org/officeDocument/2006/relationships/customXml" Target="../ink/ink237.xml"/><Relationship Id="rId125" Type="http://schemas.openxmlformats.org/officeDocument/2006/relationships/customXml" Target="../ink/ink63.xml"/><Relationship Id="rId332" Type="http://schemas.openxmlformats.org/officeDocument/2006/relationships/image" Target="../media/image170.png"/><Relationship Id="rId637" Type="http://schemas.openxmlformats.org/officeDocument/2006/relationships/image" Target="../media/image322.png"/><Relationship Id="rId276" Type="http://schemas.openxmlformats.org/officeDocument/2006/relationships/image" Target="../media/image142.png"/><Relationship Id="rId483" Type="http://schemas.openxmlformats.org/officeDocument/2006/relationships/image" Target="../media/image245.png"/><Relationship Id="rId690" Type="http://schemas.openxmlformats.org/officeDocument/2006/relationships/customXml" Target="../ink/ink346.xml"/><Relationship Id="rId704" Type="http://schemas.openxmlformats.org/officeDocument/2006/relationships/customXml" Target="../ink/ink353.xml"/><Relationship Id="rId40" Type="http://schemas.openxmlformats.org/officeDocument/2006/relationships/image" Target="../media/image24.png"/><Relationship Id="rId136" Type="http://schemas.openxmlformats.org/officeDocument/2006/relationships/image" Target="../media/image72.png"/><Relationship Id="rId343" Type="http://schemas.openxmlformats.org/officeDocument/2006/relationships/customXml" Target="../ink/ink172.xml"/><Relationship Id="rId550" Type="http://schemas.openxmlformats.org/officeDocument/2006/relationships/customXml" Target="../ink/ink276.xml"/><Relationship Id="rId203" Type="http://schemas.openxmlformats.org/officeDocument/2006/relationships/customXml" Target="../ink/ink102.xml"/><Relationship Id="rId648" Type="http://schemas.openxmlformats.org/officeDocument/2006/relationships/customXml" Target="../ink/ink32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2.xml"/><Relationship Id="rId21" Type="http://schemas.openxmlformats.org/officeDocument/2006/relationships/customXml" Target="../ink/ink374.xml"/><Relationship Id="rId42" Type="http://schemas.openxmlformats.org/officeDocument/2006/relationships/image" Target="../media/image388.png"/><Relationship Id="rId63" Type="http://schemas.openxmlformats.org/officeDocument/2006/relationships/customXml" Target="../ink/ink395.xml"/><Relationship Id="rId84" Type="http://schemas.openxmlformats.org/officeDocument/2006/relationships/image" Target="../media/image409.png"/><Relationship Id="rId138" Type="http://schemas.openxmlformats.org/officeDocument/2006/relationships/image" Target="../media/image436.png"/><Relationship Id="rId159" Type="http://schemas.openxmlformats.org/officeDocument/2006/relationships/customXml" Target="../ink/ink443.xml"/><Relationship Id="rId170" Type="http://schemas.openxmlformats.org/officeDocument/2006/relationships/image" Target="../media/image452.png"/><Relationship Id="rId191" Type="http://schemas.openxmlformats.org/officeDocument/2006/relationships/customXml" Target="../ink/ink459.xml"/><Relationship Id="rId205" Type="http://schemas.openxmlformats.org/officeDocument/2006/relationships/customXml" Target="../ink/ink466.xml"/><Relationship Id="rId226" Type="http://schemas.openxmlformats.org/officeDocument/2006/relationships/image" Target="../media/image480.png"/><Relationship Id="rId107" Type="http://schemas.openxmlformats.org/officeDocument/2006/relationships/customXml" Target="../ink/ink417.xml"/><Relationship Id="rId11" Type="http://schemas.openxmlformats.org/officeDocument/2006/relationships/customXml" Target="../ink/ink369.xml"/><Relationship Id="rId32" Type="http://schemas.openxmlformats.org/officeDocument/2006/relationships/image" Target="../media/image383.png"/><Relationship Id="rId53" Type="http://schemas.openxmlformats.org/officeDocument/2006/relationships/customXml" Target="../ink/ink390.xml"/><Relationship Id="rId74" Type="http://schemas.openxmlformats.org/officeDocument/2006/relationships/image" Target="../media/image404.png"/><Relationship Id="rId128" Type="http://schemas.openxmlformats.org/officeDocument/2006/relationships/image" Target="../media/image431.png"/><Relationship Id="rId149" Type="http://schemas.openxmlformats.org/officeDocument/2006/relationships/customXml" Target="../ink/ink438.xml"/><Relationship Id="rId5" Type="http://schemas.openxmlformats.org/officeDocument/2006/relationships/customXml" Target="../ink/ink366.xml"/><Relationship Id="rId95" Type="http://schemas.openxmlformats.org/officeDocument/2006/relationships/customXml" Target="../ink/ink411.xml"/><Relationship Id="rId160" Type="http://schemas.openxmlformats.org/officeDocument/2006/relationships/image" Target="../media/image447.png"/><Relationship Id="rId181" Type="http://schemas.openxmlformats.org/officeDocument/2006/relationships/customXml" Target="../ink/ink454.xml"/><Relationship Id="rId216" Type="http://schemas.openxmlformats.org/officeDocument/2006/relationships/image" Target="../media/image475.png"/><Relationship Id="rId22" Type="http://schemas.openxmlformats.org/officeDocument/2006/relationships/image" Target="../media/image378.png"/><Relationship Id="rId43" Type="http://schemas.openxmlformats.org/officeDocument/2006/relationships/customXml" Target="../ink/ink385.xml"/><Relationship Id="rId64" Type="http://schemas.openxmlformats.org/officeDocument/2006/relationships/image" Target="../media/image399.png"/><Relationship Id="rId118" Type="http://schemas.openxmlformats.org/officeDocument/2006/relationships/image" Target="../media/image426.png"/><Relationship Id="rId139" Type="http://schemas.openxmlformats.org/officeDocument/2006/relationships/customXml" Target="../ink/ink433.xml"/><Relationship Id="rId85" Type="http://schemas.openxmlformats.org/officeDocument/2006/relationships/customXml" Target="../ink/ink406.xml"/><Relationship Id="rId150" Type="http://schemas.openxmlformats.org/officeDocument/2006/relationships/image" Target="../media/image442.png"/><Relationship Id="rId171" Type="http://schemas.openxmlformats.org/officeDocument/2006/relationships/customXml" Target="../ink/ink449.xml"/><Relationship Id="rId192" Type="http://schemas.openxmlformats.org/officeDocument/2006/relationships/image" Target="../media/image463.png"/><Relationship Id="rId206" Type="http://schemas.openxmlformats.org/officeDocument/2006/relationships/image" Target="../media/image470.png"/><Relationship Id="rId227" Type="http://schemas.openxmlformats.org/officeDocument/2006/relationships/customXml" Target="../ink/ink477.xml"/><Relationship Id="rId12" Type="http://schemas.openxmlformats.org/officeDocument/2006/relationships/image" Target="../media/image373.png"/><Relationship Id="rId33" Type="http://schemas.openxmlformats.org/officeDocument/2006/relationships/customXml" Target="../ink/ink380.xml"/><Relationship Id="rId108" Type="http://schemas.openxmlformats.org/officeDocument/2006/relationships/image" Target="../media/image421.png"/><Relationship Id="rId129" Type="http://schemas.openxmlformats.org/officeDocument/2006/relationships/customXml" Target="../ink/ink428.xml"/><Relationship Id="rId54" Type="http://schemas.openxmlformats.org/officeDocument/2006/relationships/image" Target="../media/image394.png"/><Relationship Id="rId75" Type="http://schemas.openxmlformats.org/officeDocument/2006/relationships/customXml" Target="../ink/ink401.xml"/><Relationship Id="rId96" Type="http://schemas.openxmlformats.org/officeDocument/2006/relationships/image" Target="../media/image415.png"/><Relationship Id="rId140" Type="http://schemas.openxmlformats.org/officeDocument/2006/relationships/image" Target="../media/image437.png"/><Relationship Id="rId161" Type="http://schemas.openxmlformats.org/officeDocument/2006/relationships/customXml" Target="../ink/ink444.xml"/><Relationship Id="rId182" Type="http://schemas.openxmlformats.org/officeDocument/2006/relationships/image" Target="../media/image458.png"/><Relationship Id="rId217" Type="http://schemas.openxmlformats.org/officeDocument/2006/relationships/customXml" Target="../ink/ink472.xml"/><Relationship Id="rId6" Type="http://schemas.openxmlformats.org/officeDocument/2006/relationships/image" Target="../media/image370.png"/><Relationship Id="rId23" Type="http://schemas.openxmlformats.org/officeDocument/2006/relationships/customXml" Target="../ink/ink375.xml"/><Relationship Id="rId119" Type="http://schemas.openxmlformats.org/officeDocument/2006/relationships/customXml" Target="../ink/ink423.xml"/><Relationship Id="rId44" Type="http://schemas.openxmlformats.org/officeDocument/2006/relationships/image" Target="../media/image389.png"/><Relationship Id="rId65" Type="http://schemas.openxmlformats.org/officeDocument/2006/relationships/customXml" Target="../ink/ink396.xml"/><Relationship Id="rId86" Type="http://schemas.openxmlformats.org/officeDocument/2006/relationships/image" Target="../media/image410.png"/><Relationship Id="rId130" Type="http://schemas.openxmlformats.org/officeDocument/2006/relationships/image" Target="../media/image432.png"/><Relationship Id="rId151" Type="http://schemas.openxmlformats.org/officeDocument/2006/relationships/customXml" Target="../ink/ink439.xml"/><Relationship Id="rId172" Type="http://schemas.openxmlformats.org/officeDocument/2006/relationships/image" Target="../media/image453.png"/><Relationship Id="rId193" Type="http://schemas.openxmlformats.org/officeDocument/2006/relationships/customXml" Target="../ink/ink460.xml"/><Relationship Id="rId207" Type="http://schemas.openxmlformats.org/officeDocument/2006/relationships/customXml" Target="../ink/ink467.xml"/><Relationship Id="rId228" Type="http://schemas.openxmlformats.org/officeDocument/2006/relationships/image" Target="../media/image481.png"/><Relationship Id="rId13" Type="http://schemas.openxmlformats.org/officeDocument/2006/relationships/customXml" Target="../ink/ink370.xml"/><Relationship Id="rId109" Type="http://schemas.openxmlformats.org/officeDocument/2006/relationships/customXml" Target="../ink/ink418.xml"/><Relationship Id="rId34" Type="http://schemas.openxmlformats.org/officeDocument/2006/relationships/image" Target="../media/image384.png"/><Relationship Id="rId55" Type="http://schemas.openxmlformats.org/officeDocument/2006/relationships/customXml" Target="../ink/ink391.xml"/><Relationship Id="rId76" Type="http://schemas.openxmlformats.org/officeDocument/2006/relationships/image" Target="../media/image405.png"/><Relationship Id="rId97" Type="http://schemas.openxmlformats.org/officeDocument/2006/relationships/customXml" Target="../ink/ink412.xml"/><Relationship Id="rId120" Type="http://schemas.openxmlformats.org/officeDocument/2006/relationships/image" Target="../media/image427.png"/><Relationship Id="rId141" Type="http://schemas.openxmlformats.org/officeDocument/2006/relationships/customXml" Target="../ink/ink434.xml"/><Relationship Id="rId7" Type="http://schemas.openxmlformats.org/officeDocument/2006/relationships/customXml" Target="../ink/ink367.xml"/><Relationship Id="rId162" Type="http://schemas.openxmlformats.org/officeDocument/2006/relationships/image" Target="../media/image448.png"/><Relationship Id="rId183" Type="http://schemas.openxmlformats.org/officeDocument/2006/relationships/customXml" Target="../ink/ink455.xml"/><Relationship Id="rId218" Type="http://schemas.openxmlformats.org/officeDocument/2006/relationships/image" Target="../media/image476.png"/><Relationship Id="rId24" Type="http://schemas.openxmlformats.org/officeDocument/2006/relationships/image" Target="../media/image379.png"/><Relationship Id="rId45" Type="http://schemas.openxmlformats.org/officeDocument/2006/relationships/customXml" Target="../ink/ink386.xml"/><Relationship Id="rId66" Type="http://schemas.openxmlformats.org/officeDocument/2006/relationships/image" Target="../media/image400.png"/><Relationship Id="rId87" Type="http://schemas.openxmlformats.org/officeDocument/2006/relationships/customXml" Target="../ink/ink407.xml"/><Relationship Id="rId110" Type="http://schemas.openxmlformats.org/officeDocument/2006/relationships/image" Target="../media/image422.png"/><Relationship Id="rId131" Type="http://schemas.openxmlformats.org/officeDocument/2006/relationships/customXml" Target="../ink/ink429.xml"/><Relationship Id="rId152" Type="http://schemas.openxmlformats.org/officeDocument/2006/relationships/image" Target="../media/image443.png"/><Relationship Id="rId173" Type="http://schemas.openxmlformats.org/officeDocument/2006/relationships/customXml" Target="../ink/ink450.xml"/><Relationship Id="rId194" Type="http://schemas.openxmlformats.org/officeDocument/2006/relationships/image" Target="../media/image464.png"/><Relationship Id="rId208" Type="http://schemas.openxmlformats.org/officeDocument/2006/relationships/image" Target="../media/image471.png"/><Relationship Id="rId229" Type="http://schemas.openxmlformats.org/officeDocument/2006/relationships/customXml" Target="../ink/ink478.xml"/><Relationship Id="rId14" Type="http://schemas.openxmlformats.org/officeDocument/2006/relationships/image" Target="../media/image374.png"/><Relationship Id="rId35" Type="http://schemas.openxmlformats.org/officeDocument/2006/relationships/customXml" Target="../ink/ink381.xml"/><Relationship Id="rId56" Type="http://schemas.openxmlformats.org/officeDocument/2006/relationships/image" Target="../media/image395.png"/><Relationship Id="rId77" Type="http://schemas.openxmlformats.org/officeDocument/2006/relationships/customXml" Target="../ink/ink402.xml"/><Relationship Id="rId100" Type="http://schemas.openxmlformats.org/officeDocument/2006/relationships/image" Target="../media/image417.png"/><Relationship Id="rId8" Type="http://schemas.openxmlformats.org/officeDocument/2006/relationships/image" Target="../media/image371.png"/><Relationship Id="rId98" Type="http://schemas.openxmlformats.org/officeDocument/2006/relationships/image" Target="../media/image416.png"/><Relationship Id="rId121" Type="http://schemas.openxmlformats.org/officeDocument/2006/relationships/customXml" Target="../ink/ink424.xml"/><Relationship Id="rId142" Type="http://schemas.openxmlformats.org/officeDocument/2006/relationships/image" Target="../media/image438.png"/><Relationship Id="rId163" Type="http://schemas.openxmlformats.org/officeDocument/2006/relationships/customXml" Target="../ink/ink445.xml"/><Relationship Id="rId184" Type="http://schemas.openxmlformats.org/officeDocument/2006/relationships/image" Target="../media/image459.png"/><Relationship Id="rId219" Type="http://schemas.openxmlformats.org/officeDocument/2006/relationships/customXml" Target="../ink/ink473.xml"/><Relationship Id="rId230" Type="http://schemas.openxmlformats.org/officeDocument/2006/relationships/image" Target="../media/image482.png"/><Relationship Id="rId25" Type="http://schemas.openxmlformats.org/officeDocument/2006/relationships/customXml" Target="../ink/ink376.xml"/><Relationship Id="rId46" Type="http://schemas.openxmlformats.org/officeDocument/2006/relationships/image" Target="../media/image390.png"/><Relationship Id="rId67" Type="http://schemas.openxmlformats.org/officeDocument/2006/relationships/customXml" Target="../ink/ink397.xml"/><Relationship Id="rId20" Type="http://schemas.openxmlformats.org/officeDocument/2006/relationships/image" Target="../media/image377.png"/><Relationship Id="rId41" Type="http://schemas.openxmlformats.org/officeDocument/2006/relationships/customXml" Target="../ink/ink384.xml"/><Relationship Id="rId62" Type="http://schemas.openxmlformats.org/officeDocument/2006/relationships/image" Target="../media/image398.png"/><Relationship Id="rId83" Type="http://schemas.openxmlformats.org/officeDocument/2006/relationships/customXml" Target="../ink/ink405.xml"/><Relationship Id="rId88" Type="http://schemas.openxmlformats.org/officeDocument/2006/relationships/image" Target="../media/image411.png"/><Relationship Id="rId111" Type="http://schemas.openxmlformats.org/officeDocument/2006/relationships/customXml" Target="../ink/ink419.xml"/><Relationship Id="rId132" Type="http://schemas.openxmlformats.org/officeDocument/2006/relationships/image" Target="../media/image433.png"/><Relationship Id="rId153" Type="http://schemas.openxmlformats.org/officeDocument/2006/relationships/customXml" Target="../ink/ink440.xml"/><Relationship Id="rId174" Type="http://schemas.openxmlformats.org/officeDocument/2006/relationships/image" Target="../media/image454.png"/><Relationship Id="rId179" Type="http://schemas.openxmlformats.org/officeDocument/2006/relationships/customXml" Target="../ink/ink453.xml"/><Relationship Id="rId195" Type="http://schemas.openxmlformats.org/officeDocument/2006/relationships/customXml" Target="../ink/ink461.xml"/><Relationship Id="rId209" Type="http://schemas.openxmlformats.org/officeDocument/2006/relationships/customXml" Target="../ink/ink468.xml"/><Relationship Id="rId190" Type="http://schemas.openxmlformats.org/officeDocument/2006/relationships/image" Target="../media/image462.png"/><Relationship Id="rId204" Type="http://schemas.openxmlformats.org/officeDocument/2006/relationships/image" Target="../media/image469.png"/><Relationship Id="rId220" Type="http://schemas.openxmlformats.org/officeDocument/2006/relationships/image" Target="../media/image477.png"/><Relationship Id="rId225" Type="http://schemas.openxmlformats.org/officeDocument/2006/relationships/customXml" Target="../ink/ink476.xml"/><Relationship Id="rId15" Type="http://schemas.openxmlformats.org/officeDocument/2006/relationships/customXml" Target="../ink/ink371.xml"/><Relationship Id="rId36" Type="http://schemas.openxmlformats.org/officeDocument/2006/relationships/image" Target="../media/image385.png"/><Relationship Id="rId57" Type="http://schemas.openxmlformats.org/officeDocument/2006/relationships/customXml" Target="../ink/ink392.xml"/><Relationship Id="rId106" Type="http://schemas.openxmlformats.org/officeDocument/2006/relationships/image" Target="../media/image420.png"/><Relationship Id="rId127" Type="http://schemas.openxmlformats.org/officeDocument/2006/relationships/customXml" Target="../ink/ink427.xml"/><Relationship Id="rId10" Type="http://schemas.openxmlformats.org/officeDocument/2006/relationships/image" Target="../media/image372.png"/><Relationship Id="rId31" Type="http://schemas.openxmlformats.org/officeDocument/2006/relationships/customXml" Target="../ink/ink379.xml"/><Relationship Id="rId52" Type="http://schemas.openxmlformats.org/officeDocument/2006/relationships/image" Target="../media/image393.png"/><Relationship Id="rId73" Type="http://schemas.openxmlformats.org/officeDocument/2006/relationships/customXml" Target="../ink/ink400.xml"/><Relationship Id="rId78" Type="http://schemas.openxmlformats.org/officeDocument/2006/relationships/image" Target="../media/image406.png"/><Relationship Id="rId94" Type="http://schemas.openxmlformats.org/officeDocument/2006/relationships/image" Target="../media/image414.png"/><Relationship Id="rId99" Type="http://schemas.openxmlformats.org/officeDocument/2006/relationships/customXml" Target="../ink/ink413.xml"/><Relationship Id="rId101" Type="http://schemas.openxmlformats.org/officeDocument/2006/relationships/customXml" Target="../ink/ink414.xml"/><Relationship Id="rId122" Type="http://schemas.openxmlformats.org/officeDocument/2006/relationships/image" Target="../media/image428.png"/><Relationship Id="rId143" Type="http://schemas.openxmlformats.org/officeDocument/2006/relationships/customXml" Target="../ink/ink435.xml"/><Relationship Id="rId148" Type="http://schemas.openxmlformats.org/officeDocument/2006/relationships/image" Target="../media/image441.png"/><Relationship Id="rId164" Type="http://schemas.openxmlformats.org/officeDocument/2006/relationships/image" Target="../media/image449.png"/><Relationship Id="rId169" Type="http://schemas.openxmlformats.org/officeDocument/2006/relationships/customXml" Target="../ink/ink448.xml"/><Relationship Id="rId185" Type="http://schemas.openxmlformats.org/officeDocument/2006/relationships/customXml" Target="../ink/ink456.xml"/><Relationship Id="rId4" Type="http://schemas.openxmlformats.org/officeDocument/2006/relationships/image" Target="../media/image369.png"/><Relationship Id="rId9" Type="http://schemas.openxmlformats.org/officeDocument/2006/relationships/customXml" Target="../ink/ink368.xml"/><Relationship Id="rId180" Type="http://schemas.openxmlformats.org/officeDocument/2006/relationships/image" Target="../media/image457.png"/><Relationship Id="rId210" Type="http://schemas.openxmlformats.org/officeDocument/2006/relationships/image" Target="../media/image472.png"/><Relationship Id="rId215" Type="http://schemas.openxmlformats.org/officeDocument/2006/relationships/customXml" Target="../ink/ink471.xml"/><Relationship Id="rId236" Type="http://schemas.openxmlformats.org/officeDocument/2006/relationships/image" Target="../media/image485.png"/><Relationship Id="rId26" Type="http://schemas.openxmlformats.org/officeDocument/2006/relationships/image" Target="../media/image380.png"/><Relationship Id="rId231" Type="http://schemas.openxmlformats.org/officeDocument/2006/relationships/customXml" Target="../ink/ink479.xml"/><Relationship Id="rId47" Type="http://schemas.openxmlformats.org/officeDocument/2006/relationships/customXml" Target="../ink/ink387.xml"/><Relationship Id="rId68" Type="http://schemas.openxmlformats.org/officeDocument/2006/relationships/image" Target="../media/image401.png"/><Relationship Id="rId89" Type="http://schemas.openxmlformats.org/officeDocument/2006/relationships/customXml" Target="../ink/ink408.xml"/><Relationship Id="rId112" Type="http://schemas.openxmlformats.org/officeDocument/2006/relationships/image" Target="../media/image423.png"/><Relationship Id="rId133" Type="http://schemas.openxmlformats.org/officeDocument/2006/relationships/customXml" Target="../ink/ink430.xml"/><Relationship Id="rId154" Type="http://schemas.openxmlformats.org/officeDocument/2006/relationships/image" Target="../media/image444.png"/><Relationship Id="rId175" Type="http://schemas.openxmlformats.org/officeDocument/2006/relationships/customXml" Target="../ink/ink451.xml"/><Relationship Id="rId196" Type="http://schemas.openxmlformats.org/officeDocument/2006/relationships/image" Target="../media/image465.png"/><Relationship Id="rId200" Type="http://schemas.openxmlformats.org/officeDocument/2006/relationships/image" Target="../media/image467.png"/><Relationship Id="rId16" Type="http://schemas.openxmlformats.org/officeDocument/2006/relationships/image" Target="../media/image375.png"/><Relationship Id="rId221" Type="http://schemas.openxmlformats.org/officeDocument/2006/relationships/customXml" Target="../ink/ink474.xml"/><Relationship Id="rId37" Type="http://schemas.openxmlformats.org/officeDocument/2006/relationships/customXml" Target="../ink/ink382.xml"/><Relationship Id="rId58" Type="http://schemas.openxmlformats.org/officeDocument/2006/relationships/image" Target="../media/image396.png"/><Relationship Id="rId79" Type="http://schemas.openxmlformats.org/officeDocument/2006/relationships/customXml" Target="../ink/ink403.xml"/><Relationship Id="rId102" Type="http://schemas.openxmlformats.org/officeDocument/2006/relationships/image" Target="../media/image418.png"/><Relationship Id="rId123" Type="http://schemas.openxmlformats.org/officeDocument/2006/relationships/customXml" Target="../ink/ink425.xml"/><Relationship Id="rId144" Type="http://schemas.openxmlformats.org/officeDocument/2006/relationships/image" Target="../media/image439.png"/><Relationship Id="rId90" Type="http://schemas.openxmlformats.org/officeDocument/2006/relationships/image" Target="../media/image412.png"/><Relationship Id="rId165" Type="http://schemas.openxmlformats.org/officeDocument/2006/relationships/customXml" Target="../ink/ink446.xml"/><Relationship Id="rId186" Type="http://schemas.openxmlformats.org/officeDocument/2006/relationships/image" Target="../media/image460.png"/><Relationship Id="rId211" Type="http://schemas.openxmlformats.org/officeDocument/2006/relationships/customXml" Target="../ink/ink469.xml"/><Relationship Id="rId232" Type="http://schemas.openxmlformats.org/officeDocument/2006/relationships/image" Target="../media/image483.png"/><Relationship Id="rId27" Type="http://schemas.openxmlformats.org/officeDocument/2006/relationships/customXml" Target="../ink/ink377.xml"/><Relationship Id="rId48" Type="http://schemas.openxmlformats.org/officeDocument/2006/relationships/image" Target="../media/image391.png"/><Relationship Id="rId69" Type="http://schemas.openxmlformats.org/officeDocument/2006/relationships/customXml" Target="../ink/ink398.xml"/><Relationship Id="rId113" Type="http://schemas.openxmlformats.org/officeDocument/2006/relationships/customXml" Target="../ink/ink420.xml"/><Relationship Id="rId134" Type="http://schemas.openxmlformats.org/officeDocument/2006/relationships/image" Target="../media/image434.png"/><Relationship Id="rId80" Type="http://schemas.openxmlformats.org/officeDocument/2006/relationships/image" Target="../media/image407.png"/><Relationship Id="rId155" Type="http://schemas.openxmlformats.org/officeDocument/2006/relationships/customXml" Target="../ink/ink441.xml"/><Relationship Id="rId176" Type="http://schemas.openxmlformats.org/officeDocument/2006/relationships/image" Target="../media/image455.png"/><Relationship Id="rId197" Type="http://schemas.openxmlformats.org/officeDocument/2006/relationships/customXml" Target="../ink/ink462.xml"/><Relationship Id="rId201" Type="http://schemas.openxmlformats.org/officeDocument/2006/relationships/customXml" Target="../ink/ink464.xml"/><Relationship Id="rId222" Type="http://schemas.openxmlformats.org/officeDocument/2006/relationships/image" Target="../media/image478.png"/><Relationship Id="rId17" Type="http://schemas.openxmlformats.org/officeDocument/2006/relationships/customXml" Target="../ink/ink372.xml"/><Relationship Id="rId38" Type="http://schemas.openxmlformats.org/officeDocument/2006/relationships/image" Target="../media/image386.png"/><Relationship Id="rId59" Type="http://schemas.openxmlformats.org/officeDocument/2006/relationships/customXml" Target="../ink/ink393.xml"/><Relationship Id="rId103" Type="http://schemas.openxmlformats.org/officeDocument/2006/relationships/customXml" Target="../ink/ink415.xml"/><Relationship Id="rId124" Type="http://schemas.openxmlformats.org/officeDocument/2006/relationships/image" Target="../media/image429.png"/><Relationship Id="rId70" Type="http://schemas.openxmlformats.org/officeDocument/2006/relationships/image" Target="../media/image402.png"/><Relationship Id="rId91" Type="http://schemas.openxmlformats.org/officeDocument/2006/relationships/customXml" Target="../ink/ink409.xml"/><Relationship Id="rId145" Type="http://schemas.openxmlformats.org/officeDocument/2006/relationships/customXml" Target="../ink/ink436.xml"/><Relationship Id="rId166" Type="http://schemas.openxmlformats.org/officeDocument/2006/relationships/image" Target="../media/image450.png"/><Relationship Id="rId187" Type="http://schemas.openxmlformats.org/officeDocument/2006/relationships/customXml" Target="../ink/ink45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73.png"/><Relationship Id="rId233" Type="http://schemas.openxmlformats.org/officeDocument/2006/relationships/customXml" Target="../ink/ink480.xml"/><Relationship Id="rId28" Type="http://schemas.openxmlformats.org/officeDocument/2006/relationships/image" Target="../media/image381.png"/><Relationship Id="rId49" Type="http://schemas.openxmlformats.org/officeDocument/2006/relationships/customXml" Target="../ink/ink388.xml"/><Relationship Id="rId114" Type="http://schemas.openxmlformats.org/officeDocument/2006/relationships/image" Target="../media/image424.png"/><Relationship Id="rId60" Type="http://schemas.openxmlformats.org/officeDocument/2006/relationships/image" Target="../media/image397.png"/><Relationship Id="rId81" Type="http://schemas.openxmlformats.org/officeDocument/2006/relationships/customXml" Target="../ink/ink404.xml"/><Relationship Id="rId135" Type="http://schemas.openxmlformats.org/officeDocument/2006/relationships/customXml" Target="../ink/ink431.xml"/><Relationship Id="rId156" Type="http://schemas.openxmlformats.org/officeDocument/2006/relationships/image" Target="../media/image445.png"/><Relationship Id="rId177" Type="http://schemas.openxmlformats.org/officeDocument/2006/relationships/customXml" Target="../ink/ink452.xml"/><Relationship Id="rId198" Type="http://schemas.openxmlformats.org/officeDocument/2006/relationships/image" Target="../media/image466.png"/><Relationship Id="rId202" Type="http://schemas.openxmlformats.org/officeDocument/2006/relationships/image" Target="../media/image468.png"/><Relationship Id="rId223" Type="http://schemas.openxmlformats.org/officeDocument/2006/relationships/customXml" Target="../ink/ink475.xml"/><Relationship Id="rId18" Type="http://schemas.openxmlformats.org/officeDocument/2006/relationships/image" Target="../media/image376.png"/><Relationship Id="rId39" Type="http://schemas.openxmlformats.org/officeDocument/2006/relationships/customXml" Target="../ink/ink383.xml"/><Relationship Id="rId50" Type="http://schemas.openxmlformats.org/officeDocument/2006/relationships/image" Target="../media/image392.png"/><Relationship Id="rId104" Type="http://schemas.openxmlformats.org/officeDocument/2006/relationships/image" Target="../media/image419.png"/><Relationship Id="rId125" Type="http://schemas.openxmlformats.org/officeDocument/2006/relationships/customXml" Target="../ink/ink426.xml"/><Relationship Id="rId146" Type="http://schemas.openxmlformats.org/officeDocument/2006/relationships/image" Target="../media/image440.png"/><Relationship Id="rId167" Type="http://schemas.openxmlformats.org/officeDocument/2006/relationships/customXml" Target="../ink/ink447.xml"/><Relationship Id="rId188" Type="http://schemas.openxmlformats.org/officeDocument/2006/relationships/image" Target="../media/image461.png"/><Relationship Id="rId71" Type="http://schemas.openxmlformats.org/officeDocument/2006/relationships/customXml" Target="../ink/ink399.xml"/><Relationship Id="rId92" Type="http://schemas.openxmlformats.org/officeDocument/2006/relationships/image" Target="../media/image413.png"/><Relationship Id="rId213" Type="http://schemas.openxmlformats.org/officeDocument/2006/relationships/customXml" Target="../ink/ink470.xml"/><Relationship Id="rId234" Type="http://schemas.openxmlformats.org/officeDocument/2006/relationships/image" Target="../media/image484.png"/><Relationship Id="rId2" Type="http://schemas.openxmlformats.org/officeDocument/2006/relationships/image" Target="../media/image368.png"/><Relationship Id="rId29" Type="http://schemas.openxmlformats.org/officeDocument/2006/relationships/customXml" Target="../ink/ink378.xml"/><Relationship Id="rId40" Type="http://schemas.openxmlformats.org/officeDocument/2006/relationships/image" Target="../media/image387.png"/><Relationship Id="rId115" Type="http://schemas.openxmlformats.org/officeDocument/2006/relationships/customXml" Target="../ink/ink421.xml"/><Relationship Id="rId136" Type="http://schemas.openxmlformats.org/officeDocument/2006/relationships/image" Target="../media/image435.png"/><Relationship Id="rId157" Type="http://schemas.openxmlformats.org/officeDocument/2006/relationships/customXml" Target="../ink/ink442.xml"/><Relationship Id="rId178" Type="http://schemas.openxmlformats.org/officeDocument/2006/relationships/image" Target="../media/image456.png"/><Relationship Id="rId61" Type="http://schemas.openxmlformats.org/officeDocument/2006/relationships/customXml" Target="../ink/ink394.xml"/><Relationship Id="rId82" Type="http://schemas.openxmlformats.org/officeDocument/2006/relationships/image" Target="../media/image408.png"/><Relationship Id="rId199" Type="http://schemas.openxmlformats.org/officeDocument/2006/relationships/customXml" Target="../ink/ink463.xml"/><Relationship Id="rId203" Type="http://schemas.openxmlformats.org/officeDocument/2006/relationships/customXml" Target="../ink/ink465.xml"/><Relationship Id="rId19" Type="http://schemas.openxmlformats.org/officeDocument/2006/relationships/customXml" Target="../ink/ink373.xml"/><Relationship Id="rId224" Type="http://schemas.openxmlformats.org/officeDocument/2006/relationships/image" Target="../media/image479.png"/><Relationship Id="rId30" Type="http://schemas.openxmlformats.org/officeDocument/2006/relationships/image" Target="../media/image382.png"/><Relationship Id="rId105" Type="http://schemas.openxmlformats.org/officeDocument/2006/relationships/customXml" Target="../ink/ink416.xml"/><Relationship Id="rId126" Type="http://schemas.openxmlformats.org/officeDocument/2006/relationships/image" Target="../media/image430.png"/><Relationship Id="rId147" Type="http://schemas.openxmlformats.org/officeDocument/2006/relationships/customXml" Target="../ink/ink437.xml"/><Relationship Id="rId168" Type="http://schemas.openxmlformats.org/officeDocument/2006/relationships/image" Target="../media/image451.png"/><Relationship Id="rId51" Type="http://schemas.openxmlformats.org/officeDocument/2006/relationships/customXml" Target="../ink/ink389.xml"/><Relationship Id="rId72" Type="http://schemas.openxmlformats.org/officeDocument/2006/relationships/image" Target="../media/image403.png"/><Relationship Id="rId93" Type="http://schemas.openxmlformats.org/officeDocument/2006/relationships/customXml" Target="../ink/ink410.xml"/><Relationship Id="rId189" Type="http://schemas.openxmlformats.org/officeDocument/2006/relationships/customXml" Target="../ink/ink458.xml"/><Relationship Id="rId3" Type="http://schemas.openxmlformats.org/officeDocument/2006/relationships/customXml" Target="../ink/ink365.xml"/><Relationship Id="rId214" Type="http://schemas.openxmlformats.org/officeDocument/2006/relationships/image" Target="../media/image474.png"/><Relationship Id="rId235" Type="http://schemas.openxmlformats.org/officeDocument/2006/relationships/customXml" Target="../ink/ink481.xml"/><Relationship Id="rId116" Type="http://schemas.openxmlformats.org/officeDocument/2006/relationships/image" Target="../media/image425.png"/><Relationship Id="rId137" Type="http://schemas.openxmlformats.org/officeDocument/2006/relationships/customXml" Target="../ink/ink432.xml"/><Relationship Id="rId158" Type="http://schemas.openxmlformats.org/officeDocument/2006/relationships/image" Target="../media/image44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9.xml"/><Relationship Id="rId21" Type="http://schemas.openxmlformats.org/officeDocument/2006/relationships/customXml" Target="../ink/ink491.xml"/><Relationship Id="rId42" Type="http://schemas.openxmlformats.org/officeDocument/2006/relationships/image" Target="../media/image505.png"/><Relationship Id="rId63" Type="http://schemas.openxmlformats.org/officeDocument/2006/relationships/customXml" Target="../ink/ink512.xml"/><Relationship Id="rId84" Type="http://schemas.openxmlformats.org/officeDocument/2006/relationships/image" Target="../media/image526.png"/><Relationship Id="rId138" Type="http://schemas.openxmlformats.org/officeDocument/2006/relationships/image" Target="../media/image553.png"/><Relationship Id="rId159" Type="http://schemas.openxmlformats.org/officeDocument/2006/relationships/customXml" Target="../ink/ink560.xml"/><Relationship Id="rId107" Type="http://schemas.openxmlformats.org/officeDocument/2006/relationships/customXml" Target="../ink/ink534.xml"/><Relationship Id="rId11" Type="http://schemas.openxmlformats.org/officeDocument/2006/relationships/customXml" Target="../ink/ink486.xml"/><Relationship Id="rId32" Type="http://schemas.openxmlformats.org/officeDocument/2006/relationships/image" Target="../media/image500.png"/><Relationship Id="rId53" Type="http://schemas.openxmlformats.org/officeDocument/2006/relationships/customXml" Target="../ink/ink507.xml"/><Relationship Id="rId74" Type="http://schemas.openxmlformats.org/officeDocument/2006/relationships/image" Target="../media/image521.png"/><Relationship Id="rId128" Type="http://schemas.openxmlformats.org/officeDocument/2006/relationships/image" Target="../media/image548.png"/><Relationship Id="rId149" Type="http://schemas.openxmlformats.org/officeDocument/2006/relationships/customXml" Target="../ink/ink555.xml"/><Relationship Id="rId5" Type="http://schemas.openxmlformats.org/officeDocument/2006/relationships/customXml" Target="../ink/ink483.xml"/><Relationship Id="rId95" Type="http://schemas.openxmlformats.org/officeDocument/2006/relationships/customXml" Target="../ink/ink528.xml"/><Relationship Id="rId160" Type="http://schemas.openxmlformats.org/officeDocument/2006/relationships/image" Target="../media/image564.png"/><Relationship Id="rId22" Type="http://schemas.openxmlformats.org/officeDocument/2006/relationships/image" Target="../media/image495.png"/><Relationship Id="rId43" Type="http://schemas.openxmlformats.org/officeDocument/2006/relationships/customXml" Target="../ink/ink502.xml"/><Relationship Id="rId64" Type="http://schemas.openxmlformats.org/officeDocument/2006/relationships/image" Target="../media/image516.png"/><Relationship Id="rId118" Type="http://schemas.openxmlformats.org/officeDocument/2006/relationships/image" Target="../media/image543.png"/><Relationship Id="rId139" Type="http://schemas.openxmlformats.org/officeDocument/2006/relationships/customXml" Target="../ink/ink550.xml"/><Relationship Id="rId85" Type="http://schemas.openxmlformats.org/officeDocument/2006/relationships/customXml" Target="../ink/ink523.xml"/><Relationship Id="rId150" Type="http://schemas.openxmlformats.org/officeDocument/2006/relationships/image" Target="../media/image559.png"/><Relationship Id="rId12" Type="http://schemas.openxmlformats.org/officeDocument/2006/relationships/image" Target="../media/image490.png"/><Relationship Id="rId17" Type="http://schemas.openxmlformats.org/officeDocument/2006/relationships/customXml" Target="../ink/ink489.xml"/><Relationship Id="rId33" Type="http://schemas.openxmlformats.org/officeDocument/2006/relationships/customXml" Target="../ink/ink497.xml"/><Relationship Id="rId38" Type="http://schemas.openxmlformats.org/officeDocument/2006/relationships/image" Target="../media/image503.png"/><Relationship Id="rId59" Type="http://schemas.openxmlformats.org/officeDocument/2006/relationships/customXml" Target="../ink/ink510.xml"/><Relationship Id="rId103" Type="http://schemas.openxmlformats.org/officeDocument/2006/relationships/customXml" Target="../ink/ink532.xml"/><Relationship Id="rId108" Type="http://schemas.openxmlformats.org/officeDocument/2006/relationships/image" Target="../media/image538.png"/><Relationship Id="rId124" Type="http://schemas.openxmlformats.org/officeDocument/2006/relationships/image" Target="../media/image546.png"/><Relationship Id="rId129" Type="http://schemas.openxmlformats.org/officeDocument/2006/relationships/customXml" Target="../ink/ink545.xml"/><Relationship Id="rId54" Type="http://schemas.openxmlformats.org/officeDocument/2006/relationships/image" Target="../media/image511.png"/><Relationship Id="rId70" Type="http://schemas.openxmlformats.org/officeDocument/2006/relationships/image" Target="../media/image519.png"/><Relationship Id="rId75" Type="http://schemas.openxmlformats.org/officeDocument/2006/relationships/customXml" Target="../ink/ink518.xml"/><Relationship Id="rId91" Type="http://schemas.openxmlformats.org/officeDocument/2006/relationships/customXml" Target="../ink/ink526.xml"/><Relationship Id="rId96" Type="http://schemas.openxmlformats.org/officeDocument/2006/relationships/image" Target="../media/image532.png"/><Relationship Id="rId140" Type="http://schemas.openxmlformats.org/officeDocument/2006/relationships/image" Target="../media/image554.png"/><Relationship Id="rId145" Type="http://schemas.openxmlformats.org/officeDocument/2006/relationships/customXml" Target="../ink/ink553.xml"/><Relationship Id="rId161" Type="http://schemas.openxmlformats.org/officeDocument/2006/relationships/customXml" Target="../ink/ink561.xml"/><Relationship Id="rId166" Type="http://schemas.openxmlformats.org/officeDocument/2006/relationships/image" Target="../media/image5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7.png"/><Relationship Id="rId23" Type="http://schemas.openxmlformats.org/officeDocument/2006/relationships/customXml" Target="../ink/ink492.xml"/><Relationship Id="rId28" Type="http://schemas.openxmlformats.org/officeDocument/2006/relationships/image" Target="../media/image498.png"/><Relationship Id="rId49" Type="http://schemas.openxmlformats.org/officeDocument/2006/relationships/customXml" Target="../ink/ink505.xml"/><Relationship Id="rId114" Type="http://schemas.openxmlformats.org/officeDocument/2006/relationships/image" Target="../media/image541.png"/><Relationship Id="rId119" Type="http://schemas.openxmlformats.org/officeDocument/2006/relationships/customXml" Target="../ink/ink540.xml"/><Relationship Id="rId44" Type="http://schemas.openxmlformats.org/officeDocument/2006/relationships/image" Target="../media/image506.png"/><Relationship Id="rId60" Type="http://schemas.openxmlformats.org/officeDocument/2006/relationships/image" Target="../media/image514.png"/><Relationship Id="rId65" Type="http://schemas.openxmlformats.org/officeDocument/2006/relationships/customXml" Target="../ink/ink513.xml"/><Relationship Id="rId81" Type="http://schemas.openxmlformats.org/officeDocument/2006/relationships/customXml" Target="../ink/ink521.xml"/><Relationship Id="rId86" Type="http://schemas.openxmlformats.org/officeDocument/2006/relationships/image" Target="../media/image527.png"/><Relationship Id="rId130" Type="http://schemas.openxmlformats.org/officeDocument/2006/relationships/image" Target="../media/image549.png"/><Relationship Id="rId135" Type="http://schemas.openxmlformats.org/officeDocument/2006/relationships/customXml" Target="../ink/ink548.xml"/><Relationship Id="rId151" Type="http://schemas.openxmlformats.org/officeDocument/2006/relationships/customXml" Target="../ink/ink556.xml"/><Relationship Id="rId156" Type="http://schemas.openxmlformats.org/officeDocument/2006/relationships/image" Target="../media/image562.png"/><Relationship Id="rId13" Type="http://schemas.openxmlformats.org/officeDocument/2006/relationships/customXml" Target="../ink/ink487.xml"/><Relationship Id="rId18" Type="http://schemas.openxmlformats.org/officeDocument/2006/relationships/image" Target="../media/image493.png"/><Relationship Id="rId39" Type="http://schemas.openxmlformats.org/officeDocument/2006/relationships/customXml" Target="../ink/ink500.xml"/><Relationship Id="rId109" Type="http://schemas.openxmlformats.org/officeDocument/2006/relationships/customXml" Target="../ink/ink535.xml"/><Relationship Id="rId34" Type="http://schemas.openxmlformats.org/officeDocument/2006/relationships/image" Target="../media/image501.png"/><Relationship Id="rId50" Type="http://schemas.openxmlformats.org/officeDocument/2006/relationships/image" Target="../media/image509.png"/><Relationship Id="rId55" Type="http://schemas.openxmlformats.org/officeDocument/2006/relationships/customXml" Target="../ink/ink508.xml"/><Relationship Id="rId76" Type="http://schemas.openxmlformats.org/officeDocument/2006/relationships/image" Target="../media/image522.png"/><Relationship Id="rId97" Type="http://schemas.openxmlformats.org/officeDocument/2006/relationships/customXml" Target="../ink/ink529.xml"/><Relationship Id="rId104" Type="http://schemas.openxmlformats.org/officeDocument/2006/relationships/image" Target="../media/image536.png"/><Relationship Id="rId120" Type="http://schemas.openxmlformats.org/officeDocument/2006/relationships/image" Target="../media/image544.png"/><Relationship Id="rId125" Type="http://schemas.openxmlformats.org/officeDocument/2006/relationships/customXml" Target="../ink/ink543.xml"/><Relationship Id="rId141" Type="http://schemas.openxmlformats.org/officeDocument/2006/relationships/customXml" Target="../ink/ink551.xml"/><Relationship Id="rId146" Type="http://schemas.openxmlformats.org/officeDocument/2006/relationships/image" Target="../media/image557.png"/><Relationship Id="rId167" Type="http://schemas.openxmlformats.org/officeDocument/2006/relationships/customXml" Target="../ink/ink564.xml"/><Relationship Id="rId7" Type="http://schemas.openxmlformats.org/officeDocument/2006/relationships/customXml" Target="../ink/ink484.xml"/><Relationship Id="rId71" Type="http://schemas.openxmlformats.org/officeDocument/2006/relationships/customXml" Target="../ink/ink516.xml"/><Relationship Id="rId92" Type="http://schemas.openxmlformats.org/officeDocument/2006/relationships/image" Target="../media/image530.png"/><Relationship Id="rId162" Type="http://schemas.openxmlformats.org/officeDocument/2006/relationships/image" Target="../media/image565.png"/><Relationship Id="rId2" Type="http://schemas.openxmlformats.org/officeDocument/2006/relationships/image" Target="../media/image368.png"/><Relationship Id="rId29" Type="http://schemas.openxmlformats.org/officeDocument/2006/relationships/customXml" Target="../ink/ink495.xml"/><Relationship Id="rId24" Type="http://schemas.openxmlformats.org/officeDocument/2006/relationships/image" Target="../media/image496.png"/><Relationship Id="rId40" Type="http://schemas.openxmlformats.org/officeDocument/2006/relationships/image" Target="../media/image504.png"/><Relationship Id="rId45" Type="http://schemas.openxmlformats.org/officeDocument/2006/relationships/customXml" Target="../ink/ink503.xml"/><Relationship Id="rId66" Type="http://schemas.openxmlformats.org/officeDocument/2006/relationships/image" Target="../media/image517.png"/><Relationship Id="rId87" Type="http://schemas.openxmlformats.org/officeDocument/2006/relationships/customXml" Target="../ink/ink524.xml"/><Relationship Id="rId110" Type="http://schemas.openxmlformats.org/officeDocument/2006/relationships/image" Target="../media/image539.png"/><Relationship Id="rId115" Type="http://schemas.openxmlformats.org/officeDocument/2006/relationships/customXml" Target="../ink/ink538.xml"/><Relationship Id="rId131" Type="http://schemas.openxmlformats.org/officeDocument/2006/relationships/customXml" Target="../ink/ink546.xml"/><Relationship Id="rId136" Type="http://schemas.openxmlformats.org/officeDocument/2006/relationships/image" Target="../media/image552.png"/><Relationship Id="rId157" Type="http://schemas.openxmlformats.org/officeDocument/2006/relationships/customXml" Target="../ink/ink559.xml"/><Relationship Id="rId61" Type="http://schemas.openxmlformats.org/officeDocument/2006/relationships/customXml" Target="../ink/ink511.xml"/><Relationship Id="rId82" Type="http://schemas.openxmlformats.org/officeDocument/2006/relationships/image" Target="../media/image525.png"/><Relationship Id="rId152" Type="http://schemas.openxmlformats.org/officeDocument/2006/relationships/image" Target="../media/image560.png"/><Relationship Id="rId19" Type="http://schemas.openxmlformats.org/officeDocument/2006/relationships/customXml" Target="../ink/ink490.xml"/><Relationship Id="rId14" Type="http://schemas.openxmlformats.org/officeDocument/2006/relationships/image" Target="../media/image491.png"/><Relationship Id="rId30" Type="http://schemas.openxmlformats.org/officeDocument/2006/relationships/image" Target="../media/image499.png"/><Relationship Id="rId35" Type="http://schemas.openxmlformats.org/officeDocument/2006/relationships/customXml" Target="../ink/ink498.xml"/><Relationship Id="rId56" Type="http://schemas.openxmlformats.org/officeDocument/2006/relationships/image" Target="../media/image512.png"/><Relationship Id="rId77" Type="http://schemas.openxmlformats.org/officeDocument/2006/relationships/customXml" Target="../ink/ink519.xml"/><Relationship Id="rId100" Type="http://schemas.openxmlformats.org/officeDocument/2006/relationships/image" Target="../media/image534.png"/><Relationship Id="rId105" Type="http://schemas.openxmlformats.org/officeDocument/2006/relationships/customXml" Target="../ink/ink533.xml"/><Relationship Id="rId126" Type="http://schemas.openxmlformats.org/officeDocument/2006/relationships/image" Target="../media/image547.png"/><Relationship Id="rId147" Type="http://schemas.openxmlformats.org/officeDocument/2006/relationships/customXml" Target="../ink/ink554.xml"/><Relationship Id="rId168" Type="http://schemas.openxmlformats.org/officeDocument/2006/relationships/image" Target="../media/image568.png"/><Relationship Id="rId8" Type="http://schemas.openxmlformats.org/officeDocument/2006/relationships/image" Target="../media/image488.png"/><Relationship Id="rId51" Type="http://schemas.openxmlformats.org/officeDocument/2006/relationships/customXml" Target="../ink/ink506.xml"/><Relationship Id="rId72" Type="http://schemas.openxmlformats.org/officeDocument/2006/relationships/image" Target="../media/image520.png"/><Relationship Id="rId93" Type="http://schemas.openxmlformats.org/officeDocument/2006/relationships/customXml" Target="../ink/ink527.xml"/><Relationship Id="rId98" Type="http://schemas.openxmlformats.org/officeDocument/2006/relationships/image" Target="../media/image533.png"/><Relationship Id="rId121" Type="http://schemas.openxmlformats.org/officeDocument/2006/relationships/customXml" Target="../ink/ink541.xml"/><Relationship Id="rId142" Type="http://schemas.openxmlformats.org/officeDocument/2006/relationships/image" Target="../media/image555.png"/><Relationship Id="rId163" Type="http://schemas.openxmlformats.org/officeDocument/2006/relationships/customXml" Target="../ink/ink562.xml"/><Relationship Id="rId3" Type="http://schemas.openxmlformats.org/officeDocument/2006/relationships/customXml" Target="../ink/ink482.xml"/><Relationship Id="rId25" Type="http://schemas.openxmlformats.org/officeDocument/2006/relationships/customXml" Target="../ink/ink493.xml"/><Relationship Id="rId46" Type="http://schemas.openxmlformats.org/officeDocument/2006/relationships/image" Target="../media/image507.png"/><Relationship Id="rId67" Type="http://schemas.openxmlformats.org/officeDocument/2006/relationships/customXml" Target="../ink/ink514.xml"/><Relationship Id="rId116" Type="http://schemas.openxmlformats.org/officeDocument/2006/relationships/image" Target="../media/image542.png"/><Relationship Id="rId137" Type="http://schemas.openxmlformats.org/officeDocument/2006/relationships/customXml" Target="../ink/ink549.xml"/><Relationship Id="rId158" Type="http://schemas.openxmlformats.org/officeDocument/2006/relationships/image" Target="../media/image563.png"/><Relationship Id="rId20" Type="http://schemas.openxmlformats.org/officeDocument/2006/relationships/image" Target="../media/image494.png"/><Relationship Id="rId41" Type="http://schemas.openxmlformats.org/officeDocument/2006/relationships/customXml" Target="../ink/ink501.xml"/><Relationship Id="rId62" Type="http://schemas.openxmlformats.org/officeDocument/2006/relationships/image" Target="../media/image515.png"/><Relationship Id="rId83" Type="http://schemas.openxmlformats.org/officeDocument/2006/relationships/customXml" Target="../ink/ink522.xml"/><Relationship Id="rId88" Type="http://schemas.openxmlformats.org/officeDocument/2006/relationships/image" Target="../media/image528.png"/><Relationship Id="rId111" Type="http://schemas.openxmlformats.org/officeDocument/2006/relationships/customXml" Target="../ink/ink536.xml"/><Relationship Id="rId132" Type="http://schemas.openxmlformats.org/officeDocument/2006/relationships/image" Target="../media/image550.png"/><Relationship Id="rId153" Type="http://schemas.openxmlformats.org/officeDocument/2006/relationships/customXml" Target="../ink/ink557.xml"/><Relationship Id="rId15" Type="http://schemas.openxmlformats.org/officeDocument/2006/relationships/customXml" Target="../ink/ink488.xml"/><Relationship Id="rId36" Type="http://schemas.openxmlformats.org/officeDocument/2006/relationships/image" Target="../media/image502.png"/><Relationship Id="rId57" Type="http://schemas.openxmlformats.org/officeDocument/2006/relationships/customXml" Target="../ink/ink509.xml"/><Relationship Id="rId106" Type="http://schemas.openxmlformats.org/officeDocument/2006/relationships/image" Target="../media/image537.png"/><Relationship Id="rId127" Type="http://schemas.openxmlformats.org/officeDocument/2006/relationships/customXml" Target="../ink/ink544.xml"/><Relationship Id="rId10" Type="http://schemas.openxmlformats.org/officeDocument/2006/relationships/image" Target="../media/image489.png"/><Relationship Id="rId31" Type="http://schemas.openxmlformats.org/officeDocument/2006/relationships/customXml" Target="../ink/ink496.xml"/><Relationship Id="rId52" Type="http://schemas.openxmlformats.org/officeDocument/2006/relationships/image" Target="../media/image510.png"/><Relationship Id="rId73" Type="http://schemas.openxmlformats.org/officeDocument/2006/relationships/customXml" Target="../ink/ink517.xml"/><Relationship Id="rId78" Type="http://schemas.openxmlformats.org/officeDocument/2006/relationships/image" Target="../media/image523.png"/><Relationship Id="rId94" Type="http://schemas.openxmlformats.org/officeDocument/2006/relationships/image" Target="../media/image531.png"/><Relationship Id="rId99" Type="http://schemas.openxmlformats.org/officeDocument/2006/relationships/customXml" Target="../ink/ink530.xml"/><Relationship Id="rId101" Type="http://schemas.openxmlformats.org/officeDocument/2006/relationships/customXml" Target="../ink/ink531.xml"/><Relationship Id="rId122" Type="http://schemas.openxmlformats.org/officeDocument/2006/relationships/image" Target="../media/image545.png"/><Relationship Id="rId143" Type="http://schemas.openxmlformats.org/officeDocument/2006/relationships/customXml" Target="../ink/ink552.xml"/><Relationship Id="rId148" Type="http://schemas.openxmlformats.org/officeDocument/2006/relationships/image" Target="../media/image558.png"/><Relationship Id="rId164" Type="http://schemas.openxmlformats.org/officeDocument/2006/relationships/image" Target="../media/image566.png"/><Relationship Id="rId4" Type="http://schemas.openxmlformats.org/officeDocument/2006/relationships/image" Target="../media/image486.png"/><Relationship Id="rId9" Type="http://schemas.openxmlformats.org/officeDocument/2006/relationships/customXml" Target="../ink/ink485.xml"/><Relationship Id="rId26" Type="http://schemas.openxmlformats.org/officeDocument/2006/relationships/image" Target="../media/image497.png"/><Relationship Id="rId47" Type="http://schemas.openxmlformats.org/officeDocument/2006/relationships/customXml" Target="../ink/ink504.xml"/><Relationship Id="rId68" Type="http://schemas.openxmlformats.org/officeDocument/2006/relationships/image" Target="../media/image518.png"/><Relationship Id="rId89" Type="http://schemas.openxmlformats.org/officeDocument/2006/relationships/customXml" Target="../ink/ink525.xml"/><Relationship Id="rId112" Type="http://schemas.openxmlformats.org/officeDocument/2006/relationships/image" Target="../media/image540.png"/><Relationship Id="rId133" Type="http://schemas.openxmlformats.org/officeDocument/2006/relationships/customXml" Target="../ink/ink547.xml"/><Relationship Id="rId154" Type="http://schemas.openxmlformats.org/officeDocument/2006/relationships/image" Target="../media/image561.png"/><Relationship Id="rId16" Type="http://schemas.openxmlformats.org/officeDocument/2006/relationships/image" Target="../media/image492.png"/><Relationship Id="rId37" Type="http://schemas.openxmlformats.org/officeDocument/2006/relationships/customXml" Target="../ink/ink499.xml"/><Relationship Id="rId58" Type="http://schemas.openxmlformats.org/officeDocument/2006/relationships/image" Target="../media/image513.png"/><Relationship Id="rId79" Type="http://schemas.openxmlformats.org/officeDocument/2006/relationships/customXml" Target="../ink/ink520.xml"/><Relationship Id="rId102" Type="http://schemas.openxmlformats.org/officeDocument/2006/relationships/image" Target="../media/image535.png"/><Relationship Id="rId123" Type="http://schemas.openxmlformats.org/officeDocument/2006/relationships/customXml" Target="../ink/ink542.xml"/><Relationship Id="rId144" Type="http://schemas.openxmlformats.org/officeDocument/2006/relationships/image" Target="../media/image556.png"/><Relationship Id="rId90" Type="http://schemas.openxmlformats.org/officeDocument/2006/relationships/image" Target="../media/image529.png"/><Relationship Id="rId165" Type="http://schemas.openxmlformats.org/officeDocument/2006/relationships/customXml" Target="../ink/ink563.xml"/><Relationship Id="rId27" Type="http://schemas.openxmlformats.org/officeDocument/2006/relationships/customXml" Target="../ink/ink494.xml"/><Relationship Id="rId48" Type="http://schemas.openxmlformats.org/officeDocument/2006/relationships/image" Target="../media/image508.png"/><Relationship Id="rId69" Type="http://schemas.openxmlformats.org/officeDocument/2006/relationships/customXml" Target="../ink/ink515.xml"/><Relationship Id="rId113" Type="http://schemas.openxmlformats.org/officeDocument/2006/relationships/customXml" Target="../ink/ink537.xml"/><Relationship Id="rId134" Type="http://schemas.openxmlformats.org/officeDocument/2006/relationships/image" Target="../media/image551.png"/><Relationship Id="rId80" Type="http://schemas.openxmlformats.org/officeDocument/2006/relationships/image" Target="../media/image524.png"/><Relationship Id="rId155" Type="http://schemas.openxmlformats.org/officeDocument/2006/relationships/customXml" Target="../ink/ink55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2.xml"/><Relationship Id="rId21" Type="http://schemas.openxmlformats.org/officeDocument/2006/relationships/customXml" Target="../ink/ink574.xml"/><Relationship Id="rId42" Type="http://schemas.openxmlformats.org/officeDocument/2006/relationships/image" Target="../media/image589.png"/><Relationship Id="rId63" Type="http://schemas.openxmlformats.org/officeDocument/2006/relationships/customXml" Target="../ink/ink595.xml"/><Relationship Id="rId84" Type="http://schemas.openxmlformats.org/officeDocument/2006/relationships/image" Target="../media/image610.png"/><Relationship Id="rId138" Type="http://schemas.openxmlformats.org/officeDocument/2006/relationships/image" Target="../media/image637.png"/><Relationship Id="rId159" Type="http://schemas.openxmlformats.org/officeDocument/2006/relationships/customXml" Target="../ink/ink643.xml"/><Relationship Id="rId170" Type="http://schemas.openxmlformats.org/officeDocument/2006/relationships/image" Target="../media/image653.png"/><Relationship Id="rId191" Type="http://schemas.openxmlformats.org/officeDocument/2006/relationships/customXml" Target="../ink/ink659.xml"/><Relationship Id="rId205" Type="http://schemas.openxmlformats.org/officeDocument/2006/relationships/customXml" Target="../ink/ink666.xml"/><Relationship Id="rId226" Type="http://schemas.openxmlformats.org/officeDocument/2006/relationships/image" Target="../media/image681.png"/><Relationship Id="rId107" Type="http://schemas.openxmlformats.org/officeDocument/2006/relationships/customXml" Target="../ink/ink617.xml"/><Relationship Id="rId11" Type="http://schemas.openxmlformats.org/officeDocument/2006/relationships/customXml" Target="../ink/ink569.xml"/><Relationship Id="rId32" Type="http://schemas.openxmlformats.org/officeDocument/2006/relationships/image" Target="../media/image584.png"/><Relationship Id="rId53" Type="http://schemas.openxmlformats.org/officeDocument/2006/relationships/customXml" Target="../ink/ink590.xml"/><Relationship Id="rId74" Type="http://schemas.openxmlformats.org/officeDocument/2006/relationships/image" Target="../media/image605.png"/><Relationship Id="rId128" Type="http://schemas.openxmlformats.org/officeDocument/2006/relationships/image" Target="../media/image632.png"/><Relationship Id="rId149" Type="http://schemas.openxmlformats.org/officeDocument/2006/relationships/customXml" Target="../ink/ink638.xml"/><Relationship Id="rId5" Type="http://schemas.openxmlformats.org/officeDocument/2006/relationships/customXml" Target="../ink/ink566.xml"/><Relationship Id="rId95" Type="http://schemas.openxmlformats.org/officeDocument/2006/relationships/customXml" Target="../ink/ink611.xml"/><Relationship Id="rId160" Type="http://schemas.openxmlformats.org/officeDocument/2006/relationships/image" Target="../media/image648.png"/><Relationship Id="rId181" Type="http://schemas.openxmlformats.org/officeDocument/2006/relationships/customXml" Target="../ink/ink654.xml"/><Relationship Id="rId216" Type="http://schemas.openxmlformats.org/officeDocument/2006/relationships/image" Target="../media/image676.png"/><Relationship Id="rId237" Type="http://schemas.openxmlformats.org/officeDocument/2006/relationships/customXml" Target="../ink/ink682.xml"/><Relationship Id="rId22" Type="http://schemas.openxmlformats.org/officeDocument/2006/relationships/image" Target="../media/image579.png"/><Relationship Id="rId43" Type="http://schemas.openxmlformats.org/officeDocument/2006/relationships/customXml" Target="../ink/ink585.xml"/><Relationship Id="rId64" Type="http://schemas.openxmlformats.org/officeDocument/2006/relationships/image" Target="../media/image600.png"/><Relationship Id="rId118" Type="http://schemas.openxmlformats.org/officeDocument/2006/relationships/image" Target="../media/image627.png"/><Relationship Id="rId139" Type="http://schemas.openxmlformats.org/officeDocument/2006/relationships/customXml" Target="../ink/ink633.xml"/><Relationship Id="rId85" Type="http://schemas.openxmlformats.org/officeDocument/2006/relationships/customXml" Target="../ink/ink606.xml"/><Relationship Id="rId150" Type="http://schemas.openxmlformats.org/officeDocument/2006/relationships/image" Target="../media/image643.png"/><Relationship Id="rId171" Type="http://schemas.openxmlformats.org/officeDocument/2006/relationships/customXml" Target="../ink/ink649.xml"/><Relationship Id="rId192" Type="http://schemas.openxmlformats.org/officeDocument/2006/relationships/image" Target="../media/image664.png"/><Relationship Id="rId206" Type="http://schemas.openxmlformats.org/officeDocument/2006/relationships/image" Target="../media/image671.png"/><Relationship Id="rId227" Type="http://schemas.openxmlformats.org/officeDocument/2006/relationships/customXml" Target="../ink/ink677.xml"/><Relationship Id="rId12" Type="http://schemas.openxmlformats.org/officeDocument/2006/relationships/image" Target="../media/image574.png"/><Relationship Id="rId33" Type="http://schemas.openxmlformats.org/officeDocument/2006/relationships/customXml" Target="../ink/ink580.xml"/><Relationship Id="rId108" Type="http://schemas.openxmlformats.org/officeDocument/2006/relationships/image" Target="../media/image622.png"/><Relationship Id="rId129" Type="http://schemas.openxmlformats.org/officeDocument/2006/relationships/customXml" Target="../ink/ink628.xml"/><Relationship Id="rId54" Type="http://schemas.openxmlformats.org/officeDocument/2006/relationships/image" Target="../media/image595.png"/><Relationship Id="rId75" Type="http://schemas.openxmlformats.org/officeDocument/2006/relationships/customXml" Target="../ink/ink601.xml"/><Relationship Id="rId96" Type="http://schemas.openxmlformats.org/officeDocument/2006/relationships/image" Target="../media/image616.png"/><Relationship Id="rId140" Type="http://schemas.openxmlformats.org/officeDocument/2006/relationships/image" Target="../media/image638.png"/><Relationship Id="rId161" Type="http://schemas.openxmlformats.org/officeDocument/2006/relationships/customXml" Target="../ink/ink644.xml"/><Relationship Id="rId182" Type="http://schemas.openxmlformats.org/officeDocument/2006/relationships/image" Target="../media/image659.png"/><Relationship Id="rId217" Type="http://schemas.openxmlformats.org/officeDocument/2006/relationships/customXml" Target="../ink/ink672.xml"/><Relationship Id="rId6" Type="http://schemas.openxmlformats.org/officeDocument/2006/relationships/image" Target="../media/image571.png"/><Relationship Id="rId238" Type="http://schemas.openxmlformats.org/officeDocument/2006/relationships/image" Target="../media/image687.png"/><Relationship Id="rId23" Type="http://schemas.openxmlformats.org/officeDocument/2006/relationships/customXml" Target="../ink/ink575.xml"/><Relationship Id="rId119" Type="http://schemas.openxmlformats.org/officeDocument/2006/relationships/customXml" Target="../ink/ink623.xml"/><Relationship Id="rId44" Type="http://schemas.openxmlformats.org/officeDocument/2006/relationships/image" Target="../media/image590.png"/><Relationship Id="rId65" Type="http://schemas.openxmlformats.org/officeDocument/2006/relationships/customXml" Target="../ink/ink596.xml"/><Relationship Id="rId86" Type="http://schemas.openxmlformats.org/officeDocument/2006/relationships/image" Target="../media/image611.png"/><Relationship Id="rId130" Type="http://schemas.openxmlformats.org/officeDocument/2006/relationships/image" Target="../media/image633.png"/><Relationship Id="rId151" Type="http://schemas.openxmlformats.org/officeDocument/2006/relationships/customXml" Target="../ink/ink639.xml"/><Relationship Id="rId172" Type="http://schemas.openxmlformats.org/officeDocument/2006/relationships/image" Target="../media/image654.png"/><Relationship Id="rId193" Type="http://schemas.openxmlformats.org/officeDocument/2006/relationships/customXml" Target="../ink/ink660.xml"/><Relationship Id="rId207" Type="http://schemas.openxmlformats.org/officeDocument/2006/relationships/customXml" Target="../ink/ink667.xml"/><Relationship Id="rId228" Type="http://schemas.openxmlformats.org/officeDocument/2006/relationships/image" Target="../media/image682.png"/><Relationship Id="rId13" Type="http://schemas.openxmlformats.org/officeDocument/2006/relationships/customXml" Target="../ink/ink570.xml"/><Relationship Id="rId109" Type="http://schemas.openxmlformats.org/officeDocument/2006/relationships/customXml" Target="../ink/ink618.xml"/><Relationship Id="rId34" Type="http://schemas.openxmlformats.org/officeDocument/2006/relationships/image" Target="../media/image585.png"/><Relationship Id="rId55" Type="http://schemas.openxmlformats.org/officeDocument/2006/relationships/customXml" Target="../ink/ink591.xml"/><Relationship Id="rId76" Type="http://schemas.openxmlformats.org/officeDocument/2006/relationships/image" Target="../media/image606.png"/><Relationship Id="rId97" Type="http://schemas.openxmlformats.org/officeDocument/2006/relationships/customXml" Target="../ink/ink612.xml"/><Relationship Id="rId120" Type="http://schemas.openxmlformats.org/officeDocument/2006/relationships/image" Target="../media/image628.png"/><Relationship Id="rId141" Type="http://schemas.openxmlformats.org/officeDocument/2006/relationships/customXml" Target="../ink/ink634.xml"/><Relationship Id="rId7" Type="http://schemas.openxmlformats.org/officeDocument/2006/relationships/customXml" Target="../ink/ink567.xml"/><Relationship Id="rId162" Type="http://schemas.openxmlformats.org/officeDocument/2006/relationships/image" Target="../media/image649.png"/><Relationship Id="rId183" Type="http://schemas.openxmlformats.org/officeDocument/2006/relationships/customXml" Target="../ink/ink655.xml"/><Relationship Id="rId218" Type="http://schemas.openxmlformats.org/officeDocument/2006/relationships/image" Target="../media/image677.png"/><Relationship Id="rId239" Type="http://schemas.openxmlformats.org/officeDocument/2006/relationships/customXml" Target="../ink/ink683.xml"/><Relationship Id="rId24" Type="http://schemas.openxmlformats.org/officeDocument/2006/relationships/image" Target="../media/image580.png"/><Relationship Id="rId45" Type="http://schemas.openxmlformats.org/officeDocument/2006/relationships/customXml" Target="../ink/ink586.xml"/><Relationship Id="rId66" Type="http://schemas.openxmlformats.org/officeDocument/2006/relationships/image" Target="../media/image601.png"/><Relationship Id="rId87" Type="http://schemas.openxmlformats.org/officeDocument/2006/relationships/customXml" Target="../ink/ink607.xml"/><Relationship Id="rId110" Type="http://schemas.openxmlformats.org/officeDocument/2006/relationships/image" Target="../media/image623.png"/><Relationship Id="rId131" Type="http://schemas.openxmlformats.org/officeDocument/2006/relationships/customXml" Target="../ink/ink629.xml"/><Relationship Id="rId152" Type="http://schemas.openxmlformats.org/officeDocument/2006/relationships/image" Target="../media/image644.png"/><Relationship Id="rId173" Type="http://schemas.openxmlformats.org/officeDocument/2006/relationships/customXml" Target="../ink/ink650.xml"/><Relationship Id="rId194" Type="http://schemas.openxmlformats.org/officeDocument/2006/relationships/image" Target="../media/image665.png"/><Relationship Id="rId208" Type="http://schemas.openxmlformats.org/officeDocument/2006/relationships/image" Target="../media/image672.png"/><Relationship Id="rId229" Type="http://schemas.openxmlformats.org/officeDocument/2006/relationships/customXml" Target="../ink/ink678.xml"/><Relationship Id="rId240" Type="http://schemas.openxmlformats.org/officeDocument/2006/relationships/image" Target="../media/image688.png"/><Relationship Id="rId14" Type="http://schemas.openxmlformats.org/officeDocument/2006/relationships/image" Target="../media/image575.png"/><Relationship Id="rId35" Type="http://schemas.openxmlformats.org/officeDocument/2006/relationships/customXml" Target="../ink/ink581.xml"/><Relationship Id="rId56" Type="http://schemas.openxmlformats.org/officeDocument/2006/relationships/image" Target="../media/image596.png"/><Relationship Id="rId77" Type="http://schemas.openxmlformats.org/officeDocument/2006/relationships/customXml" Target="../ink/ink602.xml"/><Relationship Id="rId100" Type="http://schemas.openxmlformats.org/officeDocument/2006/relationships/image" Target="../media/image618.png"/><Relationship Id="rId8" Type="http://schemas.openxmlformats.org/officeDocument/2006/relationships/image" Target="../media/image572.png"/><Relationship Id="rId98" Type="http://schemas.openxmlformats.org/officeDocument/2006/relationships/image" Target="../media/image617.png"/><Relationship Id="rId121" Type="http://schemas.openxmlformats.org/officeDocument/2006/relationships/customXml" Target="../ink/ink624.xml"/><Relationship Id="rId142" Type="http://schemas.openxmlformats.org/officeDocument/2006/relationships/image" Target="../media/image639.png"/><Relationship Id="rId163" Type="http://schemas.openxmlformats.org/officeDocument/2006/relationships/customXml" Target="../ink/ink645.xml"/><Relationship Id="rId184" Type="http://schemas.openxmlformats.org/officeDocument/2006/relationships/image" Target="../media/image660.png"/><Relationship Id="rId219" Type="http://schemas.openxmlformats.org/officeDocument/2006/relationships/customXml" Target="../ink/ink673.xml"/><Relationship Id="rId230" Type="http://schemas.openxmlformats.org/officeDocument/2006/relationships/image" Target="../media/image683.png"/><Relationship Id="rId25" Type="http://schemas.openxmlformats.org/officeDocument/2006/relationships/customXml" Target="../ink/ink576.xml"/><Relationship Id="rId46" Type="http://schemas.openxmlformats.org/officeDocument/2006/relationships/image" Target="../media/image591.png"/><Relationship Id="rId67" Type="http://schemas.openxmlformats.org/officeDocument/2006/relationships/customXml" Target="../ink/ink597.xml"/><Relationship Id="rId88" Type="http://schemas.openxmlformats.org/officeDocument/2006/relationships/image" Target="../media/image612.png"/><Relationship Id="rId111" Type="http://schemas.openxmlformats.org/officeDocument/2006/relationships/customXml" Target="../ink/ink619.xml"/><Relationship Id="rId132" Type="http://schemas.openxmlformats.org/officeDocument/2006/relationships/image" Target="../media/image634.png"/><Relationship Id="rId153" Type="http://schemas.openxmlformats.org/officeDocument/2006/relationships/customXml" Target="../ink/ink640.xml"/><Relationship Id="rId174" Type="http://schemas.openxmlformats.org/officeDocument/2006/relationships/image" Target="../media/image655.png"/><Relationship Id="rId195" Type="http://schemas.openxmlformats.org/officeDocument/2006/relationships/customXml" Target="../ink/ink661.xml"/><Relationship Id="rId209" Type="http://schemas.openxmlformats.org/officeDocument/2006/relationships/customXml" Target="../ink/ink668.xml"/><Relationship Id="rId220" Type="http://schemas.openxmlformats.org/officeDocument/2006/relationships/image" Target="../media/image678.png"/><Relationship Id="rId241" Type="http://schemas.openxmlformats.org/officeDocument/2006/relationships/customXml" Target="../ink/ink684.xml"/><Relationship Id="rId15" Type="http://schemas.openxmlformats.org/officeDocument/2006/relationships/customXml" Target="../ink/ink571.xml"/><Relationship Id="rId36" Type="http://schemas.openxmlformats.org/officeDocument/2006/relationships/image" Target="../media/image586.png"/><Relationship Id="rId57" Type="http://schemas.openxmlformats.org/officeDocument/2006/relationships/customXml" Target="../ink/ink592.xml"/><Relationship Id="rId106" Type="http://schemas.openxmlformats.org/officeDocument/2006/relationships/image" Target="../media/image621.png"/><Relationship Id="rId127" Type="http://schemas.openxmlformats.org/officeDocument/2006/relationships/customXml" Target="../ink/ink627.xml"/><Relationship Id="rId10" Type="http://schemas.openxmlformats.org/officeDocument/2006/relationships/image" Target="../media/image573.png"/><Relationship Id="rId31" Type="http://schemas.openxmlformats.org/officeDocument/2006/relationships/customXml" Target="../ink/ink579.xml"/><Relationship Id="rId52" Type="http://schemas.openxmlformats.org/officeDocument/2006/relationships/image" Target="../media/image594.png"/><Relationship Id="rId73" Type="http://schemas.openxmlformats.org/officeDocument/2006/relationships/customXml" Target="../ink/ink600.xml"/><Relationship Id="rId78" Type="http://schemas.openxmlformats.org/officeDocument/2006/relationships/image" Target="../media/image607.png"/><Relationship Id="rId94" Type="http://schemas.openxmlformats.org/officeDocument/2006/relationships/image" Target="../media/image615.png"/><Relationship Id="rId99" Type="http://schemas.openxmlformats.org/officeDocument/2006/relationships/customXml" Target="../ink/ink613.xml"/><Relationship Id="rId101" Type="http://schemas.openxmlformats.org/officeDocument/2006/relationships/customXml" Target="../ink/ink614.xml"/><Relationship Id="rId122" Type="http://schemas.openxmlformats.org/officeDocument/2006/relationships/image" Target="../media/image629.png"/><Relationship Id="rId143" Type="http://schemas.openxmlformats.org/officeDocument/2006/relationships/customXml" Target="../ink/ink635.xml"/><Relationship Id="rId148" Type="http://schemas.openxmlformats.org/officeDocument/2006/relationships/image" Target="../media/image642.png"/><Relationship Id="rId164" Type="http://schemas.openxmlformats.org/officeDocument/2006/relationships/image" Target="../media/image650.png"/><Relationship Id="rId169" Type="http://schemas.openxmlformats.org/officeDocument/2006/relationships/customXml" Target="../ink/ink648.xml"/><Relationship Id="rId185" Type="http://schemas.openxmlformats.org/officeDocument/2006/relationships/customXml" Target="../ink/ink656.xml"/><Relationship Id="rId4" Type="http://schemas.openxmlformats.org/officeDocument/2006/relationships/image" Target="../media/image570.png"/><Relationship Id="rId9" Type="http://schemas.openxmlformats.org/officeDocument/2006/relationships/customXml" Target="../ink/ink568.xml"/><Relationship Id="rId180" Type="http://schemas.openxmlformats.org/officeDocument/2006/relationships/image" Target="../media/image658.png"/><Relationship Id="rId210" Type="http://schemas.openxmlformats.org/officeDocument/2006/relationships/image" Target="../media/image673.png"/><Relationship Id="rId215" Type="http://schemas.openxmlformats.org/officeDocument/2006/relationships/customXml" Target="../ink/ink671.xml"/><Relationship Id="rId236" Type="http://schemas.openxmlformats.org/officeDocument/2006/relationships/image" Target="../media/image686.png"/><Relationship Id="rId26" Type="http://schemas.openxmlformats.org/officeDocument/2006/relationships/image" Target="../media/image581.png"/><Relationship Id="rId231" Type="http://schemas.openxmlformats.org/officeDocument/2006/relationships/customXml" Target="../ink/ink679.xml"/><Relationship Id="rId47" Type="http://schemas.openxmlformats.org/officeDocument/2006/relationships/customXml" Target="../ink/ink587.xml"/><Relationship Id="rId68" Type="http://schemas.openxmlformats.org/officeDocument/2006/relationships/image" Target="../media/image602.png"/><Relationship Id="rId89" Type="http://schemas.openxmlformats.org/officeDocument/2006/relationships/customXml" Target="../ink/ink608.xml"/><Relationship Id="rId112" Type="http://schemas.openxmlformats.org/officeDocument/2006/relationships/image" Target="../media/image624.png"/><Relationship Id="rId133" Type="http://schemas.openxmlformats.org/officeDocument/2006/relationships/customXml" Target="../ink/ink630.xml"/><Relationship Id="rId154" Type="http://schemas.openxmlformats.org/officeDocument/2006/relationships/image" Target="../media/image645.png"/><Relationship Id="rId175" Type="http://schemas.openxmlformats.org/officeDocument/2006/relationships/customXml" Target="../ink/ink651.xml"/><Relationship Id="rId196" Type="http://schemas.openxmlformats.org/officeDocument/2006/relationships/image" Target="../media/image666.png"/><Relationship Id="rId200" Type="http://schemas.openxmlformats.org/officeDocument/2006/relationships/image" Target="../media/image668.png"/><Relationship Id="rId16" Type="http://schemas.openxmlformats.org/officeDocument/2006/relationships/image" Target="../media/image576.png"/><Relationship Id="rId221" Type="http://schemas.openxmlformats.org/officeDocument/2006/relationships/customXml" Target="../ink/ink674.xml"/><Relationship Id="rId242" Type="http://schemas.openxmlformats.org/officeDocument/2006/relationships/image" Target="../media/image689.png"/><Relationship Id="rId37" Type="http://schemas.openxmlformats.org/officeDocument/2006/relationships/customXml" Target="../ink/ink582.xml"/><Relationship Id="rId58" Type="http://schemas.openxmlformats.org/officeDocument/2006/relationships/image" Target="../media/image597.png"/><Relationship Id="rId79" Type="http://schemas.openxmlformats.org/officeDocument/2006/relationships/customXml" Target="../ink/ink603.xml"/><Relationship Id="rId102" Type="http://schemas.openxmlformats.org/officeDocument/2006/relationships/image" Target="../media/image619.png"/><Relationship Id="rId123" Type="http://schemas.openxmlformats.org/officeDocument/2006/relationships/customXml" Target="../ink/ink625.xml"/><Relationship Id="rId144" Type="http://schemas.openxmlformats.org/officeDocument/2006/relationships/image" Target="../media/image640.png"/><Relationship Id="rId90" Type="http://schemas.openxmlformats.org/officeDocument/2006/relationships/image" Target="../media/image613.png"/><Relationship Id="rId165" Type="http://schemas.openxmlformats.org/officeDocument/2006/relationships/customXml" Target="../ink/ink646.xml"/><Relationship Id="rId186" Type="http://schemas.openxmlformats.org/officeDocument/2006/relationships/image" Target="../media/image661.png"/><Relationship Id="rId211" Type="http://schemas.openxmlformats.org/officeDocument/2006/relationships/customXml" Target="../ink/ink669.xml"/><Relationship Id="rId232" Type="http://schemas.openxmlformats.org/officeDocument/2006/relationships/image" Target="../media/image684.png"/><Relationship Id="rId27" Type="http://schemas.openxmlformats.org/officeDocument/2006/relationships/customXml" Target="../ink/ink577.xml"/><Relationship Id="rId48" Type="http://schemas.openxmlformats.org/officeDocument/2006/relationships/image" Target="../media/image592.png"/><Relationship Id="rId69" Type="http://schemas.openxmlformats.org/officeDocument/2006/relationships/customXml" Target="../ink/ink598.xml"/><Relationship Id="rId113" Type="http://schemas.openxmlformats.org/officeDocument/2006/relationships/customXml" Target="../ink/ink620.xml"/><Relationship Id="rId134" Type="http://schemas.openxmlformats.org/officeDocument/2006/relationships/image" Target="../media/image635.png"/><Relationship Id="rId80" Type="http://schemas.openxmlformats.org/officeDocument/2006/relationships/image" Target="../media/image608.png"/><Relationship Id="rId155" Type="http://schemas.openxmlformats.org/officeDocument/2006/relationships/customXml" Target="../ink/ink641.xml"/><Relationship Id="rId176" Type="http://schemas.openxmlformats.org/officeDocument/2006/relationships/image" Target="../media/image656.png"/><Relationship Id="rId197" Type="http://schemas.openxmlformats.org/officeDocument/2006/relationships/customXml" Target="../ink/ink662.xml"/><Relationship Id="rId201" Type="http://schemas.openxmlformats.org/officeDocument/2006/relationships/customXml" Target="../ink/ink664.xml"/><Relationship Id="rId222" Type="http://schemas.openxmlformats.org/officeDocument/2006/relationships/image" Target="../media/image679.png"/><Relationship Id="rId17" Type="http://schemas.openxmlformats.org/officeDocument/2006/relationships/customXml" Target="../ink/ink572.xml"/><Relationship Id="rId38" Type="http://schemas.openxmlformats.org/officeDocument/2006/relationships/image" Target="../media/image587.png"/><Relationship Id="rId59" Type="http://schemas.openxmlformats.org/officeDocument/2006/relationships/customXml" Target="../ink/ink593.xml"/><Relationship Id="rId103" Type="http://schemas.openxmlformats.org/officeDocument/2006/relationships/customXml" Target="../ink/ink615.xml"/><Relationship Id="rId124" Type="http://schemas.openxmlformats.org/officeDocument/2006/relationships/image" Target="../media/image630.png"/><Relationship Id="rId70" Type="http://schemas.openxmlformats.org/officeDocument/2006/relationships/image" Target="../media/image603.png"/><Relationship Id="rId91" Type="http://schemas.openxmlformats.org/officeDocument/2006/relationships/customXml" Target="../ink/ink609.xml"/><Relationship Id="rId145" Type="http://schemas.openxmlformats.org/officeDocument/2006/relationships/customXml" Target="../ink/ink636.xml"/><Relationship Id="rId166" Type="http://schemas.openxmlformats.org/officeDocument/2006/relationships/image" Target="../media/image651.png"/><Relationship Id="rId187" Type="http://schemas.openxmlformats.org/officeDocument/2006/relationships/customXml" Target="../ink/ink65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74.png"/><Relationship Id="rId233" Type="http://schemas.openxmlformats.org/officeDocument/2006/relationships/customXml" Target="../ink/ink680.xml"/><Relationship Id="rId28" Type="http://schemas.openxmlformats.org/officeDocument/2006/relationships/image" Target="../media/image582.png"/><Relationship Id="rId49" Type="http://schemas.openxmlformats.org/officeDocument/2006/relationships/customXml" Target="../ink/ink588.xml"/><Relationship Id="rId114" Type="http://schemas.openxmlformats.org/officeDocument/2006/relationships/image" Target="../media/image625.png"/><Relationship Id="rId60" Type="http://schemas.openxmlformats.org/officeDocument/2006/relationships/image" Target="../media/image598.png"/><Relationship Id="rId81" Type="http://schemas.openxmlformats.org/officeDocument/2006/relationships/customXml" Target="../ink/ink604.xml"/><Relationship Id="rId135" Type="http://schemas.openxmlformats.org/officeDocument/2006/relationships/customXml" Target="../ink/ink631.xml"/><Relationship Id="rId156" Type="http://schemas.openxmlformats.org/officeDocument/2006/relationships/image" Target="../media/image646.png"/><Relationship Id="rId177" Type="http://schemas.openxmlformats.org/officeDocument/2006/relationships/customXml" Target="../ink/ink652.xml"/><Relationship Id="rId198" Type="http://schemas.openxmlformats.org/officeDocument/2006/relationships/image" Target="../media/image667.png"/><Relationship Id="rId202" Type="http://schemas.openxmlformats.org/officeDocument/2006/relationships/image" Target="../media/image669.png"/><Relationship Id="rId223" Type="http://schemas.openxmlformats.org/officeDocument/2006/relationships/customXml" Target="../ink/ink675.xml"/><Relationship Id="rId18" Type="http://schemas.openxmlformats.org/officeDocument/2006/relationships/image" Target="../media/image577.png"/><Relationship Id="rId39" Type="http://schemas.openxmlformats.org/officeDocument/2006/relationships/customXml" Target="../ink/ink583.xml"/><Relationship Id="rId50" Type="http://schemas.openxmlformats.org/officeDocument/2006/relationships/image" Target="../media/image593.png"/><Relationship Id="rId104" Type="http://schemas.openxmlformats.org/officeDocument/2006/relationships/image" Target="../media/image620.png"/><Relationship Id="rId125" Type="http://schemas.openxmlformats.org/officeDocument/2006/relationships/customXml" Target="../ink/ink626.xml"/><Relationship Id="rId146" Type="http://schemas.openxmlformats.org/officeDocument/2006/relationships/image" Target="../media/image641.png"/><Relationship Id="rId167" Type="http://schemas.openxmlformats.org/officeDocument/2006/relationships/customXml" Target="../ink/ink647.xml"/><Relationship Id="rId188" Type="http://schemas.openxmlformats.org/officeDocument/2006/relationships/image" Target="../media/image662.png"/><Relationship Id="rId71" Type="http://schemas.openxmlformats.org/officeDocument/2006/relationships/customXml" Target="../ink/ink599.xml"/><Relationship Id="rId92" Type="http://schemas.openxmlformats.org/officeDocument/2006/relationships/image" Target="../media/image614.png"/><Relationship Id="rId213" Type="http://schemas.openxmlformats.org/officeDocument/2006/relationships/customXml" Target="../ink/ink670.xml"/><Relationship Id="rId234" Type="http://schemas.openxmlformats.org/officeDocument/2006/relationships/image" Target="../media/image685.png"/><Relationship Id="rId2" Type="http://schemas.openxmlformats.org/officeDocument/2006/relationships/image" Target="../media/image569.jpeg"/><Relationship Id="rId29" Type="http://schemas.openxmlformats.org/officeDocument/2006/relationships/customXml" Target="../ink/ink578.xml"/><Relationship Id="rId40" Type="http://schemas.openxmlformats.org/officeDocument/2006/relationships/image" Target="../media/image588.png"/><Relationship Id="rId115" Type="http://schemas.openxmlformats.org/officeDocument/2006/relationships/customXml" Target="../ink/ink621.xml"/><Relationship Id="rId136" Type="http://schemas.openxmlformats.org/officeDocument/2006/relationships/image" Target="../media/image636.png"/><Relationship Id="rId157" Type="http://schemas.openxmlformats.org/officeDocument/2006/relationships/customXml" Target="../ink/ink642.xml"/><Relationship Id="rId178" Type="http://schemas.openxmlformats.org/officeDocument/2006/relationships/image" Target="../media/image657.png"/><Relationship Id="rId61" Type="http://schemas.openxmlformats.org/officeDocument/2006/relationships/customXml" Target="../ink/ink594.xml"/><Relationship Id="rId82" Type="http://schemas.openxmlformats.org/officeDocument/2006/relationships/image" Target="../media/image609.png"/><Relationship Id="rId199" Type="http://schemas.openxmlformats.org/officeDocument/2006/relationships/customXml" Target="../ink/ink663.xml"/><Relationship Id="rId203" Type="http://schemas.openxmlformats.org/officeDocument/2006/relationships/customXml" Target="../ink/ink665.xml"/><Relationship Id="rId19" Type="http://schemas.openxmlformats.org/officeDocument/2006/relationships/customXml" Target="../ink/ink573.xml"/><Relationship Id="rId224" Type="http://schemas.openxmlformats.org/officeDocument/2006/relationships/image" Target="../media/image680.png"/><Relationship Id="rId30" Type="http://schemas.openxmlformats.org/officeDocument/2006/relationships/image" Target="../media/image583.png"/><Relationship Id="rId105" Type="http://schemas.openxmlformats.org/officeDocument/2006/relationships/customXml" Target="../ink/ink616.xml"/><Relationship Id="rId126" Type="http://schemas.openxmlformats.org/officeDocument/2006/relationships/image" Target="../media/image631.png"/><Relationship Id="rId147" Type="http://schemas.openxmlformats.org/officeDocument/2006/relationships/customXml" Target="../ink/ink637.xml"/><Relationship Id="rId168" Type="http://schemas.openxmlformats.org/officeDocument/2006/relationships/image" Target="../media/image652.png"/><Relationship Id="rId51" Type="http://schemas.openxmlformats.org/officeDocument/2006/relationships/customXml" Target="../ink/ink589.xml"/><Relationship Id="rId72" Type="http://schemas.openxmlformats.org/officeDocument/2006/relationships/image" Target="../media/image604.png"/><Relationship Id="rId93" Type="http://schemas.openxmlformats.org/officeDocument/2006/relationships/customXml" Target="../ink/ink610.xml"/><Relationship Id="rId189" Type="http://schemas.openxmlformats.org/officeDocument/2006/relationships/customXml" Target="../ink/ink658.xml"/><Relationship Id="rId3" Type="http://schemas.openxmlformats.org/officeDocument/2006/relationships/customXml" Target="../ink/ink565.xml"/><Relationship Id="rId214" Type="http://schemas.openxmlformats.org/officeDocument/2006/relationships/image" Target="../media/image675.png"/><Relationship Id="rId235" Type="http://schemas.openxmlformats.org/officeDocument/2006/relationships/customXml" Target="../ink/ink681.xml"/><Relationship Id="rId116" Type="http://schemas.openxmlformats.org/officeDocument/2006/relationships/image" Target="../media/image626.png"/><Relationship Id="rId137" Type="http://schemas.openxmlformats.org/officeDocument/2006/relationships/customXml" Target="../ink/ink632.xml"/><Relationship Id="rId158" Type="http://schemas.openxmlformats.org/officeDocument/2006/relationships/image" Target="../media/image647.png"/><Relationship Id="rId20" Type="http://schemas.openxmlformats.org/officeDocument/2006/relationships/image" Target="../media/image578.png"/><Relationship Id="rId41" Type="http://schemas.openxmlformats.org/officeDocument/2006/relationships/customXml" Target="../ink/ink584.xml"/><Relationship Id="rId62" Type="http://schemas.openxmlformats.org/officeDocument/2006/relationships/image" Target="../media/image599.png"/><Relationship Id="rId83" Type="http://schemas.openxmlformats.org/officeDocument/2006/relationships/customXml" Target="../ink/ink605.xml"/><Relationship Id="rId179" Type="http://schemas.openxmlformats.org/officeDocument/2006/relationships/customXml" Target="../ink/ink653.xml"/><Relationship Id="rId190" Type="http://schemas.openxmlformats.org/officeDocument/2006/relationships/image" Target="../media/image663.png"/><Relationship Id="rId204" Type="http://schemas.openxmlformats.org/officeDocument/2006/relationships/image" Target="../media/image670.png"/><Relationship Id="rId225" Type="http://schemas.openxmlformats.org/officeDocument/2006/relationships/customXml" Target="../ink/ink67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2.xml"/><Relationship Id="rId299" Type="http://schemas.openxmlformats.org/officeDocument/2006/relationships/customXml" Target="../ink/ink833.xml"/><Relationship Id="rId21" Type="http://schemas.openxmlformats.org/officeDocument/2006/relationships/customXml" Target="../ink/ink694.xml"/><Relationship Id="rId63" Type="http://schemas.openxmlformats.org/officeDocument/2006/relationships/customXml" Target="../ink/ink715.xml"/><Relationship Id="rId159" Type="http://schemas.openxmlformats.org/officeDocument/2006/relationships/customXml" Target="../ink/ink763.xml"/><Relationship Id="rId324" Type="http://schemas.openxmlformats.org/officeDocument/2006/relationships/image" Target="../media/image851.png"/><Relationship Id="rId170" Type="http://schemas.openxmlformats.org/officeDocument/2006/relationships/image" Target="../media/image774.png"/><Relationship Id="rId226" Type="http://schemas.openxmlformats.org/officeDocument/2006/relationships/image" Target="../media/image802.png"/><Relationship Id="rId268" Type="http://schemas.openxmlformats.org/officeDocument/2006/relationships/image" Target="../media/image823.png"/><Relationship Id="rId32" Type="http://schemas.openxmlformats.org/officeDocument/2006/relationships/image" Target="../media/image705.png"/><Relationship Id="rId74" Type="http://schemas.openxmlformats.org/officeDocument/2006/relationships/image" Target="../media/image726.png"/><Relationship Id="rId128" Type="http://schemas.openxmlformats.org/officeDocument/2006/relationships/image" Target="../media/image753.png"/><Relationship Id="rId5" Type="http://schemas.openxmlformats.org/officeDocument/2006/relationships/customXml" Target="../ink/ink686.xml"/><Relationship Id="rId181" Type="http://schemas.openxmlformats.org/officeDocument/2006/relationships/customXml" Target="../ink/ink774.xml"/><Relationship Id="rId237" Type="http://schemas.openxmlformats.org/officeDocument/2006/relationships/customXml" Target="../ink/ink802.xml"/><Relationship Id="rId279" Type="http://schemas.openxmlformats.org/officeDocument/2006/relationships/customXml" Target="../ink/ink823.xml"/><Relationship Id="rId43" Type="http://schemas.openxmlformats.org/officeDocument/2006/relationships/customXml" Target="../ink/ink705.xml"/><Relationship Id="rId139" Type="http://schemas.openxmlformats.org/officeDocument/2006/relationships/customXml" Target="../ink/ink753.xml"/><Relationship Id="rId290" Type="http://schemas.openxmlformats.org/officeDocument/2006/relationships/image" Target="../media/image834.png"/><Relationship Id="rId304" Type="http://schemas.openxmlformats.org/officeDocument/2006/relationships/image" Target="../media/image841.png"/><Relationship Id="rId85" Type="http://schemas.openxmlformats.org/officeDocument/2006/relationships/customXml" Target="../ink/ink726.xml"/><Relationship Id="rId150" Type="http://schemas.openxmlformats.org/officeDocument/2006/relationships/image" Target="../media/image764.png"/><Relationship Id="rId192" Type="http://schemas.openxmlformats.org/officeDocument/2006/relationships/image" Target="../media/image785.png"/><Relationship Id="rId206" Type="http://schemas.openxmlformats.org/officeDocument/2006/relationships/image" Target="../media/image792.png"/><Relationship Id="rId248" Type="http://schemas.openxmlformats.org/officeDocument/2006/relationships/image" Target="../media/image813.png"/><Relationship Id="rId12" Type="http://schemas.openxmlformats.org/officeDocument/2006/relationships/image" Target="../media/image695.png"/><Relationship Id="rId108" Type="http://schemas.openxmlformats.org/officeDocument/2006/relationships/image" Target="../media/image743.png"/><Relationship Id="rId315" Type="http://schemas.openxmlformats.org/officeDocument/2006/relationships/customXml" Target="../ink/ink841.xml"/><Relationship Id="rId54" Type="http://schemas.openxmlformats.org/officeDocument/2006/relationships/image" Target="../media/image716.png"/><Relationship Id="rId96" Type="http://schemas.openxmlformats.org/officeDocument/2006/relationships/image" Target="../media/image737.png"/><Relationship Id="rId161" Type="http://schemas.openxmlformats.org/officeDocument/2006/relationships/customXml" Target="../ink/ink764.xml"/><Relationship Id="rId217" Type="http://schemas.openxmlformats.org/officeDocument/2006/relationships/customXml" Target="../ink/ink792.xml"/><Relationship Id="rId259" Type="http://schemas.openxmlformats.org/officeDocument/2006/relationships/customXml" Target="../ink/ink813.xml"/><Relationship Id="rId23" Type="http://schemas.openxmlformats.org/officeDocument/2006/relationships/customXml" Target="../ink/ink695.xml"/><Relationship Id="rId119" Type="http://schemas.openxmlformats.org/officeDocument/2006/relationships/customXml" Target="../ink/ink743.xml"/><Relationship Id="rId270" Type="http://schemas.openxmlformats.org/officeDocument/2006/relationships/image" Target="../media/image824.png"/><Relationship Id="rId326" Type="http://schemas.openxmlformats.org/officeDocument/2006/relationships/image" Target="../media/image852.png"/><Relationship Id="rId65" Type="http://schemas.openxmlformats.org/officeDocument/2006/relationships/customXml" Target="../ink/ink716.xml"/><Relationship Id="rId130" Type="http://schemas.openxmlformats.org/officeDocument/2006/relationships/image" Target="../media/image754.png"/><Relationship Id="rId172" Type="http://schemas.openxmlformats.org/officeDocument/2006/relationships/image" Target="../media/image775.png"/><Relationship Id="rId228" Type="http://schemas.openxmlformats.org/officeDocument/2006/relationships/image" Target="../media/image803.png"/><Relationship Id="rId281" Type="http://schemas.openxmlformats.org/officeDocument/2006/relationships/customXml" Target="../ink/ink824.xml"/><Relationship Id="rId34" Type="http://schemas.openxmlformats.org/officeDocument/2006/relationships/image" Target="../media/image706.png"/><Relationship Id="rId76" Type="http://schemas.openxmlformats.org/officeDocument/2006/relationships/image" Target="../media/image727.png"/><Relationship Id="rId141" Type="http://schemas.openxmlformats.org/officeDocument/2006/relationships/customXml" Target="../ink/ink754.xml"/><Relationship Id="rId7" Type="http://schemas.openxmlformats.org/officeDocument/2006/relationships/customXml" Target="../ink/ink687.xml"/><Relationship Id="rId183" Type="http://schemas.openxmlformats.org/officeDocument/2006/relationships/customXml" Target="../ink/ink775.xml"/><Relationship Id="rId239" Type="http://schemas.openxmlformats.org/officeDocument/2006/relationships/customXml" Target="../ink/ink803.xml"/><Relationship Id="rId250" Type="http://schemas.openxmlformats.org/officeDocument/2006/relationships/image" Target="../media/image814.png"/><Relationship Id="rId292" Type="http://schemas.openxmlformats.org/officeDocument/2006/relationships/image" Target="../media/image835.png"/><Relationship Id="rId306" Type="http://schemas.openxmlformats.org/officeDocument/2006/relationships/image" Target="../media/image842.png"/><Relationship Id="rId24" Type="http://schemas.openxmlformats.org/officeDocument/2006/relationships/image" Target="../media/image701.png"/><Relationship Id="rId45" Type="http://schemas.openxmlformats.org/officeDocument/2006/relationships/customXml" Target="../ink/ink706.xml"/><Relationship Id="rId66" Type="http://schemas.openxmlformats.org/officeDocument/2006/relationships/image" Target="../media/image722.png"/><Relationship Id="rId87" Type="http://schemas.openxmlformats.org/officeDocument/2006/relationships/customXml" Target="../ink/ink727.xml"/><Relationship Id="rId110" Type="http://schemas.openxmlformats.org/officeDocument/2006/relationships/image" Target="../media/image744.png"/><Relationship Id="rId131" Type="http://schemas.openxmlformats.org/officeDocument/2006/relationships/customXml" Target="../ink/ink749.xml"/><Relationship Id="rId327" Type="http://schemas.openxmlformats.org/officeDocument/2006/relationships/customXml" Target="../ink/ink847.xml"/><Relationship Id="rId152" Type="http://schemas.openxmlformats.org/officeDocument/2006/relationships/image" Target="../media/image765.png"/><Relationship Id="rId173" Type="http://schemas.openxmlformats.org/officeDocument/2006/relationships/customXml" Target="../ink/ink770.xml"/><Relationship Id="rId194" Type="http://schemas.openxmlformats.org/officeDocument/2006/relationships/image" Target="../media/image786.png"/><Relationship Id="rId208" Type="http://schemas.openxmlformats.org/officeDocument/2006/relationships/image" Target="../media/image793.png"/><Relationship Id="rId229" Type="http://schemas.openxmlformats.org/officeDocument/2006/relationships/customXml" Target="../ink/ink798.xml"/><Relationship Id="rId240" Type="http://schemas.openxmlformats.org/officeDocument/2006/relationships/image" Target="../media/image809.png"/><Relationship Id="rId261" Type="http://schemas.openxmlformats.org/officeDocument/2006/relationships/customXml" Target="../ink/ink814.xml"/><Relationship Id="rId14" Type="http://schemas.openxmlformats.org/officeDocument/2006/relationships/image" Target="../media/image696.png"/><Relationship Id="rId35" Type="http://schemas.openxmlformats.org/officeDocument/2006/relationships/customXml" Target="../ink/ink701.xml"/><Relationship Id="rId56" Type="http://schemas.openxmlformats.org/officeDocument/2006/relationships/image" Target="../media/image717.png"/><Relationship Id="rId77" Type="http://schemas.openxmlformats.org/officeDocument/2006/relationships/customXml" Target="../ink/ink722.xml"/><Relationship Id="rId100" Type="http://schemas.openxmlformats.org/officeDocument/2006/relationships/image" Target="../media/image739.png"/><Relationship Id="rId282" Type="http://schemas.openxmlformats.org/officeDocument/2006/relationships/image" Target="../media/image830.png"/><Relationship Id="rId317" Type="http://schemas.openxmlformats.org/officeDocument/2006/relationships/customXml" Target="../ink/ink842.xml"/><Relationship Id="rId8" Type="http://schemas.openxmlformats.org/officeDocument/2006/relationships/image" Target="../media/image693.png"/><Relationship Id="rId98" Type="http://schemas.openxmlformats.org/officeDocument/2006/relationships/image" Target="../media/image738.png"/><Relationship Id="rId121" Type="http://schemas.openxmlformats.org/officeDocument/2006/relationships/customXml" Target="../ink/ink744.xml"/><Relationship Id="rId142" Type="http://schemas.openxmlformats.org/officeDocument/2006/relationships/image" Target="../media/image760.png"/><Relationship Id="rId163" Type="http://schemas.openxmlformats.org/officeDocument/2006/relationships/customXml" Target="../ink/ink765.xml"/><Relationship Id="rId184" Type="http://schemas.openxmlformats.org/officeDocument/2006/relationships/image" Target="../media/image781.png"/><Relationship Id="rId219" Type="http://schemas.openxmlformats.org/officeDocument/2006/relationships/customXml" Target="../ink/ink793.xml"/><Relationship Id="rId230" Type="http://schemas.openxmlformats.org/officeDocument/2006/relationships/image" Target="../media/image804.png"/><Relationship Id="rId251" Type="http://schemas.openxmlformats.org/officeDocument/2006/relationships/customXml" Target="../ink/ink809.xml"/><Relationship Id="rId25" Type="http://schemas.openxmlformats.org/officeDocument/2006/relationships/customXml" Target="../ink/ink696.xml"/><Relationship Id="rId46" Type="http://schemas.openxmlformats.org/officeDocument/2006/relationships/image" Target="../media/image712.png"/><Relationship Id="rId67" Type="http://schemas.openxmlformats.org/officeDocument/2006/relationships/customXml" Target="../ink/ink717.xml"/><Relationship Id="rId272" Type="http://schemas.openxmlformats.org/officeDocument/2006/relationships/image" Target="../media/image825.png"/><Relationship Id="rId293" Type="http://schemas.openxmlformats.org/officeDocument/2006/relationships/customXml" Target="../ink/ink830.xml"/><Relationship Id="rId307" Type="http://schemas.openxmlformats.org/officeDocument/2006/relationships/customXml" Target="../ink/ink837.xml"/><Relationship Id="rId328" Type="http://schemas.openxmlformats.org/officeDocument/2006/relationships/image" Target="../media/image853.png"/><Relationship Id="rId88" Type="http://schemas.openxmlformats.org/officeDocument/2006/relationships/image" Target="../media/image733.png"/><Relationship Id="rId111" Type="http://schemas.openxmlformats.org/officeDocument/2006/relationships/customXml" Target="../ink/ink739.xml"/><Relationship Id="rId132" Type="http://schemas.openxmlformats.org/officeDocument/2006/relationships/image" Target="../media/image755.png"/><Relationship Id="rId153" Type="http://schemas.openxmlformats.org/officeDocument/2006/relationships/customXml" Target="../ink/ink760.xml"/><Relationship Id="rId174" Type="http://schemas.openxmlformats.org/officeDocument/2006/relationships/image" Target="../media/image776.png"/><Relationship Id="rId195" Type="http://schemas.openxmlformats.org/officeDocument/2006/relationships/customXml" Target="../ink/ink781.xml"/><Relationship Id="rId209" Type="http://schemas.openxmlformats.org/officeDocument/2006/relationships/customXml" Target="../ink/ink788.xml"/><Relationship Id="rId220" Type="http://schemas.openxmlformats.org/officeDocument/2006/relationships/image" Target="../media/image799.png"/><Relationship Id="rId241" Type="http://schemas.openxmlformats.org/officeDocument/2006/relationships/customXml" Target="../ink/ink804.xml"/><Relationship Id="rId15" Type="http://schemas.openxmlformats.org/officeDocument/2006/relationships/customXml" Target="../ink/ink691.xml"/><Relationship Id="rId36" Type="http://schemas.openxmlformats.org/officeDocument/2006/relationships/image" Target="../media/image707.png"/><Relationship Id="rId57" Type="http://schemas.openxmlformats.org/officeDocument/2006/relationships/customXml" Target="../ink/ink712.xml"/><Relationship Id="rId262" Type="http://schemas.openxmlformats.org/officeDocument/2006/relationships/image" Target="../media/image820.png"/><Relationship Id="rId283" Type="http://schemas.openxmlformats.org/officeDocument/2006/relationships/customXml" Target="../ink/ink825.xml"/><Relationship Id="rId318" Type="http://schemas.openxmlformats.org/officeDocument/2006/relationships/image" Target="../media/image848.png"/><Relationship Id="rId78" Type="http://schemas.openxmlformats.org/officeDocument/2006/relationships/image" Target="../media/image728.png"/><Relationship Id="rId99" Type="http://schemas.openxmlformats.org/officeDocument/2006/relationships/customXml" Target="../ink/ink733.xml"/><Relationship Id="rId101" Type="http://schemas.openxmlformats.org/officeDocument/2006/relationships/customXml" Target="../ink/ink734.xml"/><Relationship Id="rId122" Type="http://schemas.openxmlformats.org/officeDocument/2006/relationships/image" Target="../media/image750.png"/><Relationship Id="rId143" Type="http://schemas.openxmlformats.org/officeDocument/2006/relationships/customXml" Target="../ink/ink755.xml"/><Relationship Id="rId164" Type="http://schemas.openxmlformats.org/officeDocument/2006/relationships/image" Target="../media/image771.png"/><Relationship Id="rId185" Type="http://schemas.openxmlformats.org/officeDocument/2006/relationships/customXml" Target="../ink/ink776.xml"/><Relationship Id="rId9" Type="http://schemas.openxmlformats.org/officeDocument/2006/relationships/customXml" Target="../ink/ink688.xml"/><Relationship Id="rId210" Type="http://schemas.openxmlformats.org/officeDocument/2006/relationships/image" Target="../media/image794.png"/><Relationship Id="rId26" Type="http://schemas.openxmlformats.org/officeDocument/2006/relationships/image" Target="../media/image702.png"/><Relationship Id="rId231" Type="http://schemas.openxmlformats.org/officeDocument/2006/relationships/customXml" Target="../ink/ink799.xml"/><Relationship Id="rId252" Type="http://schemas.openxmlformats.org/officeDocument/2006/relationships/image" Target="../media/image815.png"/><Relationship Id="rId273" Type="http://schemas.openxmlformats.org/officeDocument/2006/relationships/customXml" Target="../ink/ink820.xml"/><Relationship Id="rId294" Type="http://schemas.openxmlformats.org/officeDocument/2006/relationships/image" Target="../media/image836.png"/><Relationship Id="rId308" Type="http://schemas.openxmlformats.org/officeDocument/2006/relationships/image" Target="../media/image843.png"/><Relationship Id="rId329" Type="http://schemas.openxmlformats.org/officeDocument/2006/relationships/customXml" Target="../ink/ink848.xml"/><Relationship Id="rId47" Type="http://schemas.openxmlformats.org/officeDocument/2006/relationships/customXml" Target="../ink/ink707.xml"/><Relationship Id="rId68" Type="http://schemas.openxmlformats.org/officeDocument/2006/relationships/image" Target="../media/image723.png"/><Relationship Id="rId89" Type="http://schemas.openxmlformats.org/officeDocument/2006/relationships/customXml" Target="../ink/ink728.xml"/><Relationship Id="rId112" Type="http://schemas.openxmlformats.org/officeDocument/2006/relationships/image" Target="../media/image745.png"/><Relationship Id="rId133" Type="http://schemas.openxmlformats.org/officeDocument/2006/relationships/customXml" Target="../ink/ink750.xml"/><Relationship Id="rId154" Type="http://schemas.openxmlformats.org/officeDocument/2006/relationships/image" Target="../media/image766.png"/><Relationship Id="rId175" Type="http://schemas.openxmlformats.org/officeDocument/2006/relationships/customXml" Target="../ink/ink771.xml"/><Relationship Id="rId196" Type="http://schemas.openxmlformats.org/officeDocument/2006/relationships/image" Target="../media/image787.png"/><Relationship Id="rId200" Type="http://schemas.openxmlformats.org/officeDocument/2006/relationships/image" Target="../media/image789.png"/><Relationship Id="rId16" Type="http://schemas.openxmlformats.org/officeDocument/2006/relationships/image" Target="../media/image697.png"/><Relationship Id="rId221" Type="http://schemas.openxmlformats.org/officeDocument/2006/relationships/customXml" Target="../ink/ink794.xml"/><Relationship Id="rId242" Type="http://schemas.openxmlformats.org/officeDocument/2006/relationships/image" Target="../media/image810.png"/><Relationship Id="rId263" Type="http://schemas.openxmlformats.org/officeDocument/2006/relationships/customXml" Target="../ink/ink815.xml"/><Relationship Id="rId284" Type="http://schemas.openxmlformats.org/officeDocument/2006/relationships/image" Target="../media/image831.png"/><Relationship Id="rId319" Type="http://schemas.openxmlformats.org/officeDocument/2006/relationships/customXml" Target="../ink/ink843.xml"/><Relationship Id="rId37" Type="http://schemas.openxmlformats.org/officeDocument/2006/relationships/customXml" Target="../ink/ink702.xml"/><Relationship Id="rId58" Type="http://schemas.openxmlformats.org/officeDocument/2006/relationships/image" Target="../media/image718.png"/><Relationship Id="rId79" Type="http://schemas.openxmlformats.org/officeDocument/2006/relationships/customXml" Target="../ink/ink723.xml"/><Relationship Id="rId102" Type="http://schemas.openxmlformats.org/officeDocument/2006/relationships/image" Target="../media/image740.png"/><Relationship Id="rId123" Type="http://schemas.openxmlformats.org/officeDocument/2006/relationships/customXml" Target="../ink/ink745.xml"/><Relationship Id="rId144" Type="http://schemas.openxmlformats.org/officeDocument/2006/relationships/image" Target="../media/image761.png"/><Relationship Id="rId330" Type="http://schemas.openxmlformats.org/officeDocument/2006/relationships/image" Target="../media/image854.png"/><Relationship Id="rId90" Type="http://schemas.openxmlformats.org/officeDocument/2006/relationships/image" Target="../media/image734.png"/><Relationship Id="rId165" Type="http://schemas.openxmlformats.org/officeDocument/2006/relationships/customXml" Target="../ink/ink766.xml"/><Relationship Id="rId186" Type="http://schemas.openxmlformats.org/officeDocument/2006/relationships/image" Target="../media/image782.png"/><Relationship Id="rId211" Type="http://schemas.openxmlformats.org/officeDocument/2006/relationships/customXml" Target="../ink/ink789.xml"/><Relationship Id="rId232" Type="http://schemas.openxmlformats.org/officeDocument/2006/relationships/image" Target="../media/image805.png"/><Relationship Id="rId253" Type="http://schemas.openxmlformats.org/officeDocument/2006/relationships/customXml" Target="../ink/ink810.xml"/><Relationship Id="rId274" Type="http://schemas.openxmlformats.org/officeDocument/2006/relationships/image" Target="../media/image826.png"/><Relationship Id="rId295" Type="http://schemas.openxmlformats.org/officeDocument/2006/relationships/customXml" Target="../ink/ink831.xml"/><Relationship Id="rId309" Type="http://schemas.openxmlformats.org/officeDocument/2006/relationships/customXml" Target="../ink/ink838.xml"/><Relationship Id="rId27" Type="http://schemas.openxmlformats.org/officeDocument/2006/relationships/customXml" Target="../ink/ink697.xml"/><Relationship Id="rId48" Type="http://schemas.openxmlformats.org/officeDocument/2006/relationships/image" Target="../media/image713.png"/><Relationship Id="rId69" Type="http://schemas.openxmlformats.org/officeDocument/2006/relationships/customXml" Target="../ink/ink718.xml"/><Relationship Id="rId113" Type="http://schemas.openxmlformats.org/officeDocument/2006/relationships/customXml" Target="../ink/ink740.xml"/><Relationship Id="rId134" Type="http://schemas.openxmlformats.org/officeDocument/2006/relationships/image" Target="../media/image756.png"/><Relationship Id="rId320" Type="http://schemas.openxmlformats.org/officeDocument/2006/relationships/image" Target="../media/image849.png"/><Relationship Id="rId80" Type="http://schemas.openxmlformats.org/officeDocument/2006/relationships/image" Target="../media/image729.png"/><Relationship Id="rId155" Type="http://schemas.openxmlformats.org/officeDocument/2006/relationships/customXml" Target="../ink/ink761.xml"/><Relationship Id="rId176" Type="http://schemas.openxmlformats.org/officeDocument/2006/relationships/image" Target="../media/image777.png"/><Relationship Id="rId197" Type="http://schemas.openxmlformats.org/officeDocument/2006/relationships/customXml" Target="../ink/ink782.xml"/><Relationship Id="rId201" Type="http://schemas.openxmlformats.org/officeDocument/2006/relationships/customXml" Target="../ink/ink784.xml"/><Relationship Id="rId222" Type="http://schemas.openxmlformats.org/officeDocument/2006/relationships/image" Target="../media/image800.png"/><Relationship Id="rId243" Type="http://schemas.openxmlformats.org/officeDocument/2006/relationships/customXml" Target="../ink/ink805.xml"/><Relationship Id="rId264" Type="http://schemas.openxmlformats.org/officeDocument/2006/relationships/image" Target="../media/image821.png"/><Relationship Id="rId285" Type="http://schemas.openxmlformats.org/officeDocument/2006/relationships/customXml" Target="../ink/ink826.xml"/><Relationship Id="rId17" Type="http://schemas.openxmlformats.org/officeDocument/2006/relationships/customXml" Target="../ink/ink692.xml"/><Relationship Id="rId38" Type="http://schemas.openxmlformats.org/officeDocument/2006/relationships/image" Target="../media/image708.png"/><Relationship Id="rId59" Type="http://schemas.openxmlformats.org/officeDocument/2006/relationships/customXml" Target="../ink/ink713.xml"/><Relationship Id="rId103" Type="http://schemas.openxmlformats.org/officeDocument/2006/relationships/customXml" Target="../ink/ink735.xml"/><Relationship Id="rId124" Type="http://schemas.openxmlformats.org/officeDocument/2006/relationships/image" Target="../media/image751.png"/><Relationship Id="rId310" Type="http://schemas.openxmlformats.org/officeDocument/2006/relationships/image" Target="../media/image844.png"/><Relationship Id="rId70" Type="http://schemas.openxmlformats.org/officeDocument/2006/relationships/image" Target="../media/image724.png"/><Relationship Id="rId91" Type="http://schemas.openxmlformats.org/officeDocument/2006/relationships/customXml" Target="../ink/ink729.xml"/><Relationship Id="rId145" Type="http://schemas.openxmlformats.org/officeDocument/2006/relationships/customXml" Target="../ink/ink756.xml"/><Relationship Id="rId166" Type="http://schemas.openxmlformats.org/officeDocument/2006/relationships/image" Target="../media/image772.png"/><Relationship Id="rId187" Type="http://schemas.openxmlformats.org/officeDocument/2006/relationships/customXml" Target="../ink/ink777.xml"/><Relationship Id="rId331" Type="http://schemas.openxmlformats.org/officeDocument/2006/relationships/customXml" Target="../ink/ink84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795.png"/><Relationship Id="rId233" Type="http://schemas.openxmlformats.org/officeDocument/2006/relationships/customXml" Target="../ink/ink800.xml"/><Relationship Id="rId254" Type="http://schemas.openxmlformats.org/officeDocument/2006/relationships/image" Target="../media/image816.png"/><Relationship Id="rId28" Type="http://schemas.openxmlformats.org/officeDocument/2006/relationships/image" Target="../media/image703.png"/><Relationship Id="rId49" Type="http://schemas.openxmlformats.org/officeDocument/2006/relationships/customXml" Target="../ink/ink708.xml"/><Relationship Id="rId114" Type="http://schemas.openxmlformats.org/officeDocument/2006/relationships/image" Target="../media/image746.png"/><Relationship Id="rId275" Type="http://schemas.openxmlformats.org/officeDocument/2006/relationships/customXml" Target="../ink/ink821.xml"/><Relationship Id="rId296" Type="http://schemas.openxmlformats.org/officeDocument/2006/relationships/image" Target="../media/image837.png"/><Relationship Id="rId300" Type="http://schemas.openxmlformats.org/officeDocument/2006/relationships/image" Target="../media/image839.png"/><Relationship Id="rId60" Type="http://schemas.openxmlformats.org/officeDocument/2006/relationships/image" Target="../media/image719.png"/><Relationship Id="rId81" Type="http://schemas.openxmlformats.org/officeDocument/2006/relationships/customXml" Target="../ink/ink724.xml"/><Relationship Id="rId135" Type="http://schemas.openxmlformats.org/officeDocument/2006/relationships/customXml" Target="../ink/ink751.xml"/><Relationship Id="rId156" Type="http://schemas.openxmlformats.org/officeDocument/2006/relationships/image" Target="../media/image767.png"/><Relationship Id="rId177" Type="http://schemas.openxmlformats.org/officeDocument/2006/relationships/customXml" Target="../ink/ink772.xml"/><Relationship Id="rId198" Type="http://schemas.openxmlformats.org/officeDocument/2006/relationships/image" Target="../media/image788.png"/><Relationship Id="rId321" Type="http://schemas.openxmlformats.org/officeDocument/2006/relationships/customXml" Target="../ink/ink844.xml"/><Relationship Id="rId202" Type="http://schemas.openxmlformats.org/officeDocument/2006/relationships/image" Target="../media/image790.png"/><Relationship Id="rId223" Type="http://schemas.openxmlformats.org/officeDocument/2006/relationships/customXml" Target="../ink/ink795.xml"/><Relationship Id="rId244" Type="http://schemas.openxmlformats.org/officeDocument/2006/relationships/image" Target="../media/image811.png"/><Relationship Id="rId18" Type="http://schemas.openxmlformats.org/officeDocument/2006/relationships/image" Target="../media/image698.png"/><Relationship Id="rId39" Type="http://schemas.openxmlformats.org/officeDocument/2006/relationships/customXml" Target="../ink/ink703.xml"/><Relationship Id="rId265" Type="http://schemas.openxmlformats.org/officeDocument/2006/relationships/customXml" Target="../ink/ink816.xml"/><Relationship Id="rId286" Type="http://schemas.openxmlformats.org/officeDocument/2006/relationships/image" Target="../media/image832.png"/><Relationship Id="rId50" Type="http://schemas.openxmlformats.org/officeDocument/2006/relationships/image" Target="../media/image714.png"/><Relationship Id="rId104" Type="http://schemas.openxmlformats.org/officeDocument/2006/relationships/image" Target="../media/image741.png"/><Relationship Id="rId125" Type="http://schemas.openxmlformats.org/officeDocument/2006/relationships/customXml" Target="../ink/ink746.xml"/><Relationship Id="rId146" Type="http://schemas.openxmlformats.org/officeDocument/2006/relationships/image" Target="../media/image762.png"/><Relationship Id="rId167" Type="http://schemas.openxmlformats.org/officeDocument/2006/relationships/customXml" Target="../ink/ink767.xml"/><Relationship Id="rId188" Type="http://schemas.openxmlformats.org/officeDocument/2006/relationships/image" Target="../media/image783.png"/><Relationship Id="rId311" Type="http://schemas.openxmlformats.org/officeDocument/2006/relationships/customXml" Target="../ink/ink839.xml"/><Relationship Id="rId332" Type="http://schemas.openxmlformats.org/officeDocument/2006/relationships/image" Target="../media/image855.png"/><Relationship Id="rId71" Type="http://schemas.openxmlformats.org/officeDocument/2006/relationships/customXml" Target="../ink/ink719.xml"/><Relationship Id="rId92" Type="http://schemas.openxmlformats.org/officeDocument/2006/relationships/image" Target="../media/image735.png"/><Relationship Id="rId213" Type="http://schemas.openxmlformats.org/officeDocument/2006/relationships/customXml" Target="../ink/ink790.xml"/><Relationship Id="rId234" Type="http://schemas.openxmlformats.org/officeDocument/2006/relationships/image" Target="../media/image806.png"/><Relationship Id="rId2" Type="http://schemas.openxmlformats.org/officeDocument/2006/relationships/image" Target="../media/image690.jpeg"/><Relationship Id="rId29" Type="http://schemas.openxmlformats.org/officeDocument/2006/relationships/customXml" Target="../ink/ink698.xml"/><Relationship Id="rId255" Type="http://schemas.openxmlformats.org/officeDocument/2006/relationships/customXml" Target="../ink/ink811.xml"/><Relationship Id="rId276" Type="http://schemas.openxmlformats.org/officeDocument/2006/relationships/image" Target="../media/image827.png"/><Relationship Id="rId297" Type="http://schemas.openxmlformats.org/officeDocument/2006/relationships/customXml" Target="../ink/ink832.xml"/><Relationship Id="rId40" Type="http://schemas.openxmlformats.org/officeDocument/2006/relationships/image" Target="../media/image709.png"/><Relationship Id="rId115" Type="http://schemas.openxmlformats.org/officeDocument/2006/relationships/customXml" Target="../ink/ink741.xml"/><Relationship Id="rId136" Type="http://schemas.openxmlformats.org/officeDocument/2006/relationships/image" Target="../media/image757.png"/><Relationship Id="rId157" Type="http://schemas.openxmlformats.org/officeDocument/2006/relationships/customXml" Target="../ink/ink762.xml"/><Relationship Id="rId178" Type="http://schemas.openxmlformats.org/officeDocument/2006/relationships/image" Target="../media/image778.png"/><Relationship Id="rId301" Type="http://schemas.openxmlformats.org/officeDocument/2006/relationships/customXml" Target="../ink/ink834.xml"/><Relationship Id="rId322" Type="http://schemas.openxmlformats.org/officeDocument/2006/relationships/image" Target="../media/image850.png"/><Relationship Id="rId61" Type="http://schemas.openxmlformats.org/officeDocument/2006/relationships/customXml" Target="../ink/ink714.xml"/><Relationship Id="rId82" Type="http://schemas.openxmlformats.org/officeDocument/2006/relationships/image" Target="../media/image730.png"/><Relationship Id="rId199" Type="http://schemas.openxmlformats.org/officeDocument/2006/relationships/customXml" Target="../ink/ink783.xml"/><Relationship Id="rId203" Type="http://schemas.openxmlformats.org/officeDocument/2006/relationships/customXml" Target="../ink/ink785.xml"/><Relationship Id="rId19" Type="http://schemas.openxmlformats.org/officeDocument/2006/relationships/customXml" Target="../ink/ink693.xml"/><Relationship Id="rId224" Type="http://schemas.openxmlformats.org/officeDocument/2006/relationships/image" Target="../media/image801.png"/><Relationship Id="rId245" Type="http://schemas.openxmlformats.org/officeDocument/2006/relationships/customXml" Target="../ink/ink806.xml"/><Relationship Id="rId266" Type="http://schemas.openxmlformats.org/officeDocument/2006/relationships/image" Target="../media/image822.png"/><Relationship Id="rId287" Type="http://schemas.openxmlformats.org/officeDocument/2006/relationships/customXml" Target="../ink/ink827.xml"/><Relationship Id="rId30" Type="http://schemas.openxmlformats.org/officeDocument/2006/relationships/image" Target="../media/image704.png"/><Relationship Id="rId105" Type="http://schemas.openxmlformats.org/officeDocument/2006/relationships/customXml" Target="../ink/ink736.xml"/><Relationship Id="rId126" Type="http://schemas.openxmlformats.org/officeDocument/2006/relationships/image" Target="../media/image752.png"/><Relationship Id="rId147" Type="http://schemas.openxmlformats.org/officeDocument/2006/relationships/customXml" Target="../ink/ink757.xml"/><Relationship Id="rId168" Type="http://schemas.openxmlformats.org/officeDocument/2006/relationships/image" Target="../media/image773.png"/><Relationship Id="rId312" Type="http://schemas.openxmlformats.org/officeDocument/2006/relationships/image" Target="../media/image845.png"/><Relationship Id="rId333" Type="http://schemas.openxmlformats.org/officeDocument/2006/relationships/customXml" Target="../ink/ink850.xml"/><Relationship Id="rId51" Type="http://schemas.openxmlformats.org/officeDocument/2006/relationships/customXml" Target="../ink/ink709.xml"/><Relationship Id="rId72" Type="http://schemas.openxmlformats.org/officeDocument/2006/relationships/image" Target="../media/image725.png"/><Relationship Id="rId93" Type="http://schemas.openxmlformats.org/officeDocument/2006/relationships/customXml" Target="../ink/ink730.xml"/><Relationship Id="rId189" Type="http://schemas.openxmlformats.org/officeDocument/2006/relationships/customXml" Target="../ink/ink778.xml"/><Relationship Id="rId3" Type="http://schemas.openxmlformats.org/officeDocument/2006/relationships/customXml" Target="../ink/ink685.xml"/><Relationship Id="rId214" Type="http://schemas.openxmlformats.org/officeDocument/2006/relationships/image" Target="../media/image796.png"/><Relationship Id="rId235" Type="http://schemas.openxmlformats.org/officeDocument/2006/relationships/customXml" Target="../ink/ink801.xml"/><Relationship Id="rId256" Type="http://schemas.openxmlformats.org/officeDocument/2006/relationships/image" Target="../media/image817.png"/><Relationship Id="rId277" Type="http://schemas.openxmlformats.org/officeDocument/2006/relationships/customXml" Target="../ink/ink822.xml"/><Relationship Id="rId298" Type="http://schemas.openxmlformats.org/officeDocument/2006/relationships/image" Target="../media/image838.png"/><Relationship Id="rId116" Type="http://schemas.openxmlformats.org/officeDocument/2006/relationships/image" Target="../media/image747.png"/><Relationship Id="rId137" Type="http://schemas.openxmlformats.org/officeDocument/2006/relationships/customXml" Target="../ink/ink752.xml"/><Relationship Id="rId158" Type="http://schemas.openxmlformats.org/officeDocument/2006/relationships/image" Target="../media/image768.png"/><Relationship Id="rId302" Type="http://schemas.openxmlformats.org/officeDocument/2006/relationships/image" Target="../media/image840.png"/><Relationship Id="rId323" Type="http://schemas.openxmlformats.org/officeDocument/2006/relationships/customXml" Target="../ink/ink845.xml"/><Relationship Id="rId20" Type="http://schemas.openxmlformats.org/officeDocument/2006/relationships/image" Target="../media/image699.png"/><Relationship Id="rId41" Type="http://schemas.openxmlformats.org/officeDocument/2006/relationships/customXml" Target="../ink/ink704.xml"/><Relationship Id="rId62" Type="http://schemas.openxmlformats.org/officeDocument/2006/relationships/image" Target="../media/image720.png"/><Relationship Id="rId83" Type="http://schemas.openxmlformats.org/officeDocument/2006/relationships/customXml" Target="../ink/ink725.xml"/><Relationship Id="rId179" Type="http://schemas.openxmlformats.org/officeDocument/2006/relationships/customXml" Target="../ink/ink773.xml"/><Relationship Id="rId190" Type="http://schemas.openxmlformats.org/officeDocument/2006/relationships/image" Target="../media/image784.png"/><Relationship Id="rId204" Type="http://schemas.openxmlformats.org/officeDocument/2006/relationships/image" Target="../media/image791.png"/><Relationship Id="rId225" Type="http://schemas.openxmlformats.org/officeDocument/2006/relationships/customXml" Target="../ink/ink796.xml"/><Relationship Id="rId246" Type="http://schemas.openxmlformats.org/officeDocument/2006/relationships/image" Target="../media/image812.png"/><Relationship Id="rId267" Type="http://schemas.openxmlformats.org/officeDocument/2006/relationships/customXml" Target="../ink/ink817.xml"/><Relationship Id="rId288" Type="http://schemas.openxmlformats.org/officeDocument/2006/relationships/image" Target="../media/image833.png"/><Relationship Id="rId106" Type="http://schemas.openxmlformats.org/officeDocument/2006/relationships/image" Target="../media/image742.png"/><Relationship Id="rId127" Type="http://schemas.openxmlformats.org/officeDocument/2006/relationships/customXml" Target="../ink/ink747.xml"/><Relationship Id="rId313" Type="http://schemas.openxmlformats.org/officeDocument/2006/relationships/customXml" Target="../ink/ink840.xml"/><Relationship Id="rId10" Type="http://schemas.openxmlformats.org/officeDocument/2006/relationships/image" Target="../media/image694.png"/><Relationship Id="rId31" Type="http://schemas.openxmlformats.org/officeDocument/2006/relationships/customXml" Target="../ink/ink699.xml"/><Relationship Id="rId52" Type="http://schemas.openxmlformats.org/officeDocument/2006/relationships/image" Target="../media/image715.png"/><Relationship Id="rId73" Type="http://schemas.openxmlformats.org/officeDocument/2006/relationships/customXml" Target="../ink/ink720.xml"/><Relationship Id="rId94" Type="http://schemas.openxmlformats.org/officeDocument/2006/relationships/image" Target="../media/image736.png"/><Relationship Id="rId148" Type="http://schemas.openxmlformats.org/officeDocument/2006/relationships/image" Target="../media/image763.png"/><Relationship Id="rId169" Type="http://schemas.openxmlformats.org/officeDocument/2006/relationships/customXml" Target="../ink/ink768.xml"/><Relationship Id="rId334" Type="http://schemas.openxmlformats.org/officeDocument/2006/relationships/image" Target="../media/image856.png"/><Relationship Id="rId4" Type="http://schemas.openxmlformats.org/officeDocument/2006/relationships/image" Target="../media/image691.png"/><Relationship Id="rId180" Type="http://schemas.openxmlformats.org/officeDocument/2006/relationships/image" Target="../media/image779.png"/><Relationship Id="rId215" Type="http://schemas.openxmlformats.org/officeDocument/2006/relationships/customXml" Target="../ink/ink791.xml"/><Relationship Id="rId236" Type="http://schemas.openxmlformats.org/officeDocument/2006/relationships/image" Target="../media/image807.png"/><Relationship Id="rId257" Type="http://schemas.openxmlformats.org/officeDocument/2006/relationships/customXml" Target="../ink/ink812.xml"/><Relationship Id="rId278" Type="http://schemas.openxmlformats.org/officeDocument/2006/relationships/image" Target="../media/image828.png"/><Relationship Id="rId303" Type="http://schemas.openxmlformats.org/officeDocument/2006/relationships/customXml" Target="../ink/ink835.xml"/><Relationship Id="rId42" Type="http://schemas.openxmlformats.org/officeDocument/2006/relationships/image" Target="../media/image710.png"/><Relationship Id="rId84" Type="http://schemas.openxmlformats.org/officeDocument/2006/relationships/image" Target="../media/image731.png"/><Relationship Id="rId138" Type="http://schemas.openxmlformats.org/officeDocument/2006/relationships/image" Target="../media/image758.png"/><Relationship Id="rId191" Type="http://schemas.openxmlformats.org/officeDocument/2006/relationships/customXml" Target="../ink/ink779.xml"/><Relationship Id="rId205" Type="http://schemas.openxmlformats.org/officeDocument/2006/relationships/customXml" Target="../ink/ink786.xml"/><Relationship Id="rId247" Type="http://schemas.openxmlformats.org/officeDocument/2006/relationships/customXml" Target="../ink/ink807.xml"/><Relationship Id="rId107" Type="http://schemas.openxmlformats.org/officeDocument/2006/relationships/customXml" Target="../ink/ink737.xml"/><Relationship Id="rId289" Type="http://schemas.openxmlformats.org/officeDocument/2006/relationships/customXml" Target="../ink/ink828.xml"/><Relationship Id="rId11" Type="http://schemas.openxmlformats.org/officeDocument/2006/relationships/customXml" Target="../ink/ink689.xml"/><Relationship Id="rId53" Type="http://schemas.openxmlformats.org/officeDocument/2006/relationships/customXml" Target="../ink/ink710.xml"/><Relationship Id="rId149" Type="http://schemas.openxmlformats.org/officeDocument/2006/relationships/customXml" Target="../ink/ink758.xml"/><Relationship Id="rId314" Type="http://schemas.openxmlformats.org/officeDocument/2006/relationships/image" Target="../media/image846.png"/><Relationship Id="rId95" Type="http://schemas.openxmlformats.org/officeDocument/2006/relationships/customXml" Target="../ink/ink731.xml"/><Relationship Id="rId160" Type="http://schemas.openxmlformats.org/officeDocument/2006/relationships/image" Target="../media/image769.png"/><Relationship Id="rId216" Type="http://schemas.openxmlformats.org/officeDocument/2006/relationships/image" Target="../media/image797.png"/><Relationship Id="rId258" Type="http://schemas.openxmlformats.org/officeDocument/2006/relationships/image" Target="../media/image818.png"/><Relationship Id="rId22" Type="http://schemas.openxmlformats.org/officeDocument/2006/relationships/image" Target="../media/image700.png"/><Relationship Id="rId64" Type="http://schemas.openxmlformats.org/officeDocument/2006/relationships/image" Target="../media/image721.png"/><Relationship Id="rId118" Type="http://schemas.openxmlformats.org/officeDocument/2006/relationships/image" Target="../media/image748.png"/><Relationship Id="rId325" Type="http://schemas.openxmlformats.org/officeDocument/2006/relationships/customXml" Target="../ink/ink846.xml"/><Relationship Id="rId171" Type="http://schemas.openxmlformats.org/officeDocument/2006/relationships/customXml" Target="../ink/ink769.xml"/><Relationship Id="rId227" Type="http://schemas.openxmlformats.org/officeDocument/2006/relationships/customXml" Target="../ink/ink797.xml"/><Relationship Id="rId269" Type="http://schemas.openxmlformats.org/officeDocument/2006/relationships/customXml" Target="../ink/ink818.xml"/><Relationship Id="rId33" Type="http://schemas.openxmlformats.org/officeDocument/2006/relationships/customXml" Target="../ink/ink700.xml"/><Relationship Id="rId129" Type="http://schemas.openxmlformats.org/officeDocument/2006/relationships/customXml" Target="../ink/ink748.xml"/><Relationship Id="rId280" Type="http://schemas.openxmlformats.org/officeDocument/2006/relationships/image" Target="../media/image829.png"/><Relationship Id="rId75" Type="http://schemas.openxmlformats.org/officeDocument/2006/relationships/customXml" Target="../ink/ink721.xml"/><Relationship Id="rId140" Type="http://schemas.openxmlformats.org/officeDocument/2006/relationships/image" Target="../media/image759.png"/><Relationship Id="rId182" Type="http://schemas.openxmlformats.org/officeDocument/2006/relationships/image" Target="../media/image780.png"/><Relationship Id="rId6" Type="http://schemas.openxmlformats.org/officeDocument/2006/relationships/image" Target="../media/image692.png"/><Relationship Id="rId238" Type="http://schemas.openxmlformats.org/officeDocument/2006/relationships/image" Target="../media/image808.png"/><Relationship Id="rId291" Type="http://schemas.openxmlformats.org/officeDocument/2006/relationships/customXml" Target="../ink/ink829.xml"/><Relationship Id="rId305" Type="http://schemas.openxmlformats.org/officeDocument/2006/relationships/customXml" Target="../ink/ink836.xml"/><Relationship Id="rId44" Type="http://schemas.openxmlformats.org/officeDocument/2006/relationships/image" Target="../media/image711.png"/><Relationship Id="rId86" Type="http://schemas.openxmlformats.org/officeDocument/2006/relationships/image" Target="../media/image732.png"/><Relationship Id="rId151" Type="http://schemas.openxmlformats.org/officeDocument/2006/relationships/customXml" Target="../ink/ink759.xml"/><Relationship Id="rId193" Type="http://schemas.openxmlformats.org/officeDocument/2006/relationships/customXml" Target="../ink/ink780.xml"/><Relationship Id="rId207" Type="http://schemas.openxmlformats.org/officeDocument/2006/relationships/customXml" Target="../ink/ink787.xml"/><Relationship Id="rId249" Type="http://schemas.openxmlformats.org/officeDocument/2006/relationships/customXml" Target="../ink/ink808.xml"/><Relationship Id="rId13" Type="http://schemas.openxmlformats.org/officeDocument/2006/relationships/customXml" Target="../ink/ink690.xml"/><Relationship Id="rId109" Type="http://schemas.openxmlformats.org/officeDocument/2006/relationships/customXml" Target="../ink/ink738.xml"/><Relationship Id="rId260" Type="http://schemas.openxmlformats.org/officeDocument/2006/relationships/image" Target="../media/image819.png"/><Relationship Id="rId316" Type="http://schemas.openxmlformats.org/officeDocument/2006/relationships/image" Target="../media/image847.png"/><Relationship Id="rId55" Type="http://schemas.openxmlformats.org/officeDocument/2006/relationships/customXml" Target="../ink/ink711.xml"/><Relationship Id="rId97" Type="http://schemas.openxmlformats.org/officeDocument/2006/relationships/customXml" Target="../ink/ink732.xml"/><Relationship Id="rId120" Type="http://schemas.openxmlformats.org/officeDocument/2006/relationships/image" Target="../media/image749.png"/><Relationship Id="rId162" Type="http://schemas.openxmlformats.org/officeDocument/2006/relationships/image" Target="../media/image770.png"/><Relationship Id="rId218" Type="http://schemas.openxmlformats.org/officeDocument/2006/relationships/image" Target="../media/image798.png"/><Relationship Id="rId271" Type="http://schemas.openxmlformats.org/officeDocument/2006/relationships/customXml" Target="../ink/ink81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8.xml"/><Relationship Id="rId299" Type="http://schemas.openxmlformats.org/officeDocument/2006/relationships/customXml" Target="../ink/ink999.xml"/><Relationship Id="rId21" Type="http://schemas.openxmlformats.org/officeDocument/2006/relationships/customXml" Target="../ink/ink860.xml"/><Relationship Id="rId63" Type="http://schemas.openxmlformats.org/officeDocument/2006/relationships/customXml" Target="../ink/ink881.xml"/><Relationship Id="rId159" Type="http://schemas.openxmlformats.org/officeDocument/2006/relationships/customXml" Target="../ink/ink929.xml"/><Relationship Id="rId324" Type="http://schemas.openxmlformats.org/officeDocument/2006/relationships/image" Target="../media/image1018.png"/><Relationship Id="rId366" Type="http://schemas.openxmlformats.org/officeDocument/2006/relationships/image" Target="../media/image1039.png"/><Relationship Id="rId170" Type="http://schemas.openxmlformats.org/officeDocument/2006/relationships/image" Target="../media/image941.png"/><Relationship Id="rId226" Type="http://schemas.openxmlformats.org/officeDocument/2006/relationships/image" Target="../media/image969.png"/><Relationship Id="rId433" Type="http://schemas.openxmlformats.org/officeDocument/2006/relationships/customXml" Target="../ink/ink1066.xml"/><Relationship Id="rId268" Type="http://schemas.openxmlformats.org/officeDocument/2006/relationships/image" Target="../media/image990.png"/><Relationship Id="rId32" Type="http://schemas.openxmlformats.org/officeDocument/2006/relationships/image" Target="../media/image872.png"/><Relationship Id="rId74" Type="http://schemas.openxmlformats.org/officeDocument/2006/relationships/image" Target="../media/image893.png"/><Relationship Id="rId128" Type="http://schemas.openxmlformats.org/officeDocument/2006/relationships/image" Target="../media/image920.png"/><Relationship Id="rId335" Type="http://schemas.openxmlformats.org/officeDocument/2006/relationships/customXml" Target="../ink/ink1017.xml"/><Relationship Id="rId377" Type="http://schemas.openxmlformats.org/officeDocument/2006/relationships/customXml" Target="../ink/ink1038.xml"/><Relationship Id="rId5" Type="http://schemas.openxmlformats.org/officeDocument/2006/relationships/customXml" Target="../ink/ink852.xml"/><Relationship Id="rId181" Type="http://schemas.openxmlformats.org/officeDocument/2006/relationships/customXml" Target="../ink/ink940.xml"/><Relationship Id="rId237" Type="http://schemas.openxmlformats.org/officeDocument/2006/relationships/customXml" Target="../ink/ink968.xml"/><Relationship Id="rId402" Type="http://schemas.openxmlformats.org/officeDocument/2006/relationships/image" Target="../media/image1057.png"/><Relationship Id="rId279" Type="http://schemas.openxmlformats.org/officeDocument/2006/relationships/customXml" Target="../ink/ink989.xml"/><Relationship Id="rId444" Type="http://schemas.openxmlformats.org/officeDocument/2006/relationships/image" Target="../media/image1078.png"/><Relationship Id="rId43" Type="http://schemas.openxmlformats.org/officeDocument/2006/relationships/customXml" Target="../ink/ink871.xml"/><Relationship Id="rId139" Type="http://schemas.openxmlformats.org/officeDocument/2006/relationships/customXml" Target="../ink/ink919.xml"/><Relationship Id="rId290" Type="http://schemas.openxmlformats.org/officeDocument/2006/relationships/image" Target="../media/image1001.png"/><Relationship Id="rId304" Type="http://schemas.openxmlformats.org/officeDocument/2006/relationships/image" Target="../media/image1008.png"/><Relationship Id="rId346" Type="http://schemas.openxmlformats.org/officeDocument/2006/relationships/image" Target="../media/image1029.png"/><Relationship Id="rId388" Type="http://schemas.openxmlformats.org/officeDocument/2006/relationships/image" Target="../media/image1050.png"/><Relationship Id="rId85" Type="http://schemas.openxmlformats.org/officeDocument/2006/relationships/customXml" Target="../ink/ink892.xml"/><Relationship Id="rId150" Type="http://schemas.openxmlformats.org/officeDocument/2006/relationships/image" Target="../media/image931.png"/><Relationship Id="rId192" Type="http://schemas.openxmlformats.org/officeDocument/2006/relationships/image" Target="../media/image952.png"/><Relationship Id="rId206" Type="http://schemas.openxmlformats.org/officeDocument/2006/relationships/image" Target="../media/image959.png"/><Relationship Id="rId413" Type="http://schemas.openxmlformats.org/officeDocument/2006/relationships/customXml" Target="../ink/ink1056.xml"/><Relationship Id="rId248" Type="http://schemas.openxmlformats.org/officeDocument/2006/relationships/image" Target="../media/image980.png"/><Relationship Id="rId12" Type="http://schemas.openxmlformats.org/officeDocument/2006/relationships/image" Target="../media/image862.png"/><Relationship Id="rId108" Type="http://schemas.openxmlformats.org/officeDocument/2006/relationships/image" Target="../media/image910.png"/><Relationship Id="rId315" Type="http://schemas.openxmlformats.org/officeDocument/2006/relationships/customXml" Target="../ink/ink1007.xml"/><Relationship Id="rId357" Type="http://schemas.openxmlformats.org/officeDocument/2006/relationships/customXml" Target="../ink/ink1028.xml"/><Relationship Id="rId54" Type="http://schemas.openxmlformats.org/officeDocument/2006/relationships/image" Target="../media/image883.png"/><Relationship Id="rId96" Type="http://schemas.openxmlformats.org/officeDocument/2006/relationships/image" Target="../media/image904.png"/><Relationship Id="rId161" Type="http://schemas.openxmlformats.org/officeDocument/2006/relationships/customXml" Target="../ink/ink930.xml"/><Relationship Id="rId217" Type="http://schemas.openxmlformats.org/officeDocument/2006/relationships/customXml" Target="../ink/ink958.xml"/><Relationship Id="rId399" Type="http://schemas.openxmlformats.org/officeDocument/2006/relationships/customXml" Target="../ink/ink1049.xml"/><Relationship Id="rId259" Type="http://schemas.openxmlformats.org/officeDocument/2006/relationships/customXml" Target="../ink/ink979.xml"/><Relationship Id="rId424" Type="http://schemas.openxmlformats.org/officeDocument/2006/relationships/image" Target="../media/image1068.png"/><Relationship Id="rId23" Type="http://schemas.openxmlformats.org/officeDocument/2006/relationships/customXml" Target="../ink/ink861.xml"/><Relationship Id="rId119" Type="http://schemas.openxmlformats.org/officeDocument/2006/relationships/customXml" Target="../ink/ink909.xml"/><Relationship Id="rId270" Type="http://schemas.openxmlformats.org/officeDocument/2006/relationships/image" Target="../media/image991.png"/><Relationship Id="rId326" Type="http://schemas.openxmlformats.org/officeDocument/2006/relationships/image" Target="../media/image1019.png"/><Relationship Id="rId65" Type="http://schemas.openxmlformats.org/officeDocument/2006/relationships/customXml" Target="../ink/ink882.xml"/><Relationship Id="rId130" Type="http://schemas.openxmlformats.org/officeDocument/2006/relationships/image" Target="../media/image921.png"/><Relationship Id="rId368" Type="http://schemas.openxmlformats.org/officeDocument/2006/relationships/image" Target="../media/image1040.png"/><Relationship Id="rId172" Type="http://schemas.openxmlformats.org/officeDocument/2006/relationships/image" Target="../media/image942.png"/><Relationship Id="rId228" Type="http://schemas.openxmlformats.org/officeDocument/2006/relationships/image" Target="../media/image970.png"/><Relationship Id="rId435" Type="http://schemas.openxmlformats.org/officeDocument/2006/relationships/customXml" Target="../ink/ink1067.xml"/><Relationship Id="rId281" Type="http://schemas.openxmlformats.org/officeDocument/2006/relationships/customXml" Target="../ink/ink990.xml"/><Relationship Id="rId337" Type="http://schemas.openxmlformats.org/officeDocument/2006/relationships/customXml" Target="../ink/ink1018.xml"/><Relationship Id="rId34" Type="http://schemas.openxmlformats.org/officeDocument/2006/relationships/image" Target="../media/image873.png"/><Relationship Id="rId76" Type="http://schemas.openxmlformats.org/officeDocument/2006/relationships/image" Target="../media/image894.png"/><Relationship Id="rId141" Type="http://schemas.openxmlformats.org/officeDocument/2006/relationships/customXml" Target="../ink/ink920.xml"/><Relationship Id="rId379" Type="http://schemas.openxmlformats.org/officeDocument/2006/relationships/customXml" Target="../ink/ink1039.xml"/><Relationship Id="rId7" Type="http://schemas.openxmlformats.org/officeDocument/2006/relationships/customXml" Target="../ink/ink853.xml"/><Relationship Id="rId183" Type="http://schemas.openxmlformats.org/officeDocument/2006/relationships/customXml" Target="../ink/ink941.xml"/><Relationship Id="rId239" Type="http://schemas.openxmlformats.org/officeDocument/2006/relationships/customXml" Target="../ink/ink969.xml"/><Relationship Id="rId390" Type="http://schemas.openxmlformats.org/officeDocument/2006/relationships/image" Target="../media/image1051.png"/><Relationship Id="rId404" Type="http://schemas.openxmlformats.org/officeDocument/2006/relationships/image" Target="../media/image1058.png"/><Relationship Id="rId446" Type="http://schemas.openxmlformats.org/officeDocument/2006/relationships/image" Target="../media/image1079.png"/><Relationship Id="rId250" Type="http://schemas.openxmlformats.org/officeDocument/2006/relationships/image" Target="../media/image981.png"/><Relationship Id="rId292" Type="http://schemas.openxmlformats.org/officeDocument/2006/relationships/image" Target="../media/image1002.png"/><Relationship Id="rId306" Type="http://schemas.openxmlformats.org/officeDocument/2006/relationships/image" Target="../media/image1009.png"/><Relationship Id="rId45" Type="http://schemas.openxmlformats.org/officeDocument/2006/relationships/customXml" Target="../ink/ink872.xml"/><Relationship Id="rId87" Type="http://schemas.openxmlformats.org/officeDocument/2006/relationships/customXml" Target="../ink/ink893.xml"/><Relationship Id="rId110" Type="http://schemas.openxmlformats.org/officeDocument/2006/relationships/image" Target="../media/image911.png"/><Relationship Id="rId348" Type="http://schemas.openxmlformats.org/officeDocument/2006/relationships/image" Target="../media/image1030.png"/><Relationship Id="rId152" Type="http://schemas.openxmlformats.org/officeDocument/2006/relationships/image" Target="../media/image932.png"/><Relationship Id="rId194" Type="http://schemas.openxmlformats.org/officeDocument/2006/relationships/image" Target="../media/image953.png"/><Relationship Id="rId208" Type="http://schemas.openxmlformats.org/officeDocument/2006/relationships/image" Target="../media/image960.png"/><Relationship Id="rId415" Type="http://schemas.openxmlformats.org/officeDocument/2006/relationships/customXml" Target="../ink/ink1057.xml"/><Relationship Id="rId261" Type="http://schemas.openxmlformats.org/officeDocument/2006/relationships/customXml" Target="../ink/ink980.xml"/><Relationship Id="rId14" Type="http://schemas.openxmlformats.org/officeDocument/2006/relationships/image" Target="../media/image863.png"/><Relationship Id="rId56" Type="http://schemas.openxmlformats.org/officeDocument/2006/relationships/image" Target="../media/image884.png"/><Relationship Id="rId317" Type="http://schemas.openxmlformats.org/officeDocument/2006/relationships/customXml" Target="../ink/ink1008.xml"/><Relationship Id="rId359" Type="http://schemas.openxmlformats.org/officeDocument/2006/relationships/customXml" Target="../ink/ink1029.xml"/><Relationship Id="rId98" Type="http://schemas.openxmlformats.org/officeDocument/2006/relationships/image" Target="../media/image905.png"/><Relationship Id="rId121" Type="http://schemas.openxmlformats.org/officeDocument/2006/relationships/customXml" Target="../ink/ink910.xml"/><Relationship Id="rId163" Type="http://schemas.openxmlformats.org/officeDocument/2006/relationships/customXml" Target="../ink/ink931.xml"/><Relationship Id="rId219" Type="http://schemas.openxmlformats.org/officeDocument/2006/relationships/customXml" Target="../ink/ink959.xml"/><Relationship Id="rId370" Type="http://schemas.openxmlformats.org/officeDocument/2006/relationships/image" Target="../media/image1041.png"/><Relationship Id="rId426" Type="http://schemas.openxmlformats.org/officeDocument/2006/relationships/image" Target="../media/image1069.png"/><Relationship Id="rId230" Type="http://schemas.openxmlformats.org/officeDocument/2006/relationships/image" Target="../media/image971.png"/><Relationship Id="rId25" Type="http://schemas.openxmlformats.org/officeDocument/2006/relationships/customXml" Target="../ink/ink862.xml"/><Relationship Id="rId67" Type="http://schemas.openxmlformats.org/officeDocument/2006/relationships/customXml" Target="../ink/ink883.xml"/><Relationship Id="rId272" Type="http://schemas.openxmlformats.org/officeDocument/2006/relationships/image" Target="../media/image992.png"/><Relationship Id="rId328" Type="http://schemas.openxmlformats.org/officeDocument/2006/relationships/image" Target="../media/image1020.png"/><Relationship Id="rId132" Type="http://schemas.openxmlformats.org/officeDocument/2006/relationships/image" Target="../media/image922.png"/><Relationship Id="rId174" Type="http://schemas.openxmlformats.org/officeDocument/2006/relationships/image" Target="../media/image943.png"/><Relationship Id="rId381" Type="http://schemas.openxmlformats.org/officeDocument/2006/relationships/customXml" Target="../ink/ink1040.xml"/><Relationship Id="rId241" Type="http://schemas.openxmlformats.org/officeDocument/2006/relationships/customXml" Target="../ink/ink970.xml"/><Relationship Id="rId437" Type="http://schemas.openxmlformats.org/officeDocument/2006/relationships/customXml" Target="../ink/ink1068.xml"/><Relationship Id="rId36" Type="http://schemas.openxmlformats.org/officeDocument/2006/relationships/image" Target="../media/image874.png"/><Relationship Id="rId283" Type="http://schemas.openxmlformats.org/officeDocument/2006/relationships/customXml" Target="../ink/ink991.xml"/><Relationship Id="rId339" Type="http://schemas.openxmlformats.org/officeDocument/2006/relationships/customXml" Target="../ink/ink1019.xml"/><Relationship Id="rId78" Type="http://schemas.openxmlformats.org/officeDocument/2006/relationships/image" Target="../media/image895.png"/><Relationship Id="rId101" Type="http://schemas.openxmlformats.org/officeDocument/2006/relationships/customXml" Target="../ink/ink900.xml"/><Relationship Id="rId143" Type="http://schemas.openxmlformats.org/officeDocument/2006/relationships/customXml" Target="../ink/ink921.xml"/><Relationship Id="rId185" Type="http://schemas.openxmlformats.org/officeDocument/2006/relationships/customXml" Target="../ink/ink942.xml"/><Relationship Id="rId350" Type="http://schemas.openxmlformats.org/officeDocument/2006/relationships/image" Target="../media/image1031.png"/><Relationship Id="rId406" Type="http://schemas.openxmlformats.org/officeDocument/2006/relationships/image" Target="../media/image1059.png"/><Relationship Id="rId9" Type="http://schemas.openxmlformats.org/officeDocument/2006/relationships/customXml" Target="../ink/ink854.xml"/><Relationship Id="rId210" Type="http://schemas.openxmlformats.org/officeDocument/2006/relationships/image" Target="../media/image961.png"/><Relationship Id="rId392" Type="http://schemas.openxmlformats.org/officeDocument/2006/relationships/image" Target="../media/image1052.png"/><Relationship Id="rId448" Type="http://schemas.openxmlformats.org/officeDocument/2006/relationships/image" Target="../media/image1080.png"/><Relationship Id="rId252" Type="http://schemas.openxmlformats.org/officeDocument/2006/relationships/image" Target="../media/image982.png"/><Relationship Id="rId294" Type="http://schemas.openxmlformats.org/officeDocument/2006/relationships/image" Target="../media/image1003.png"/><Relationship Id="rId308" Type="http://schemas.openxmlformats.org/officeDocument/2006/relationships/image" Target="../media/image1010.png"/><Relationship Id="rId47" Type="http://schemas.openxmlformats.org/officeDocument/2006/relationships/customXml" Target="../ink/ink873.xml"/><Relationship Id="rId89" Type="http://schemas.openxmlformats.org/officeDocument/2006/relationships/customXml" Target="../ink/ink894.xml"/><Relationship Id="rId112" Type="http://schemas.openxmlformats.org/officeDocument/2006/relationships/image" Target="../media/image912.png"/><Relationship Id="rId154" Type="http://schemas.openxmlformats.org/officeDocument/2006/relationships/image" Target="../media/image933.png"/><Relationship Id="rId361" Type="http://schemas.openxmlformats.org/officeDocument/2006/relationships/customXml" Target="../ink/ink1030.xml"/><Relationship Id="rId196" Type="http://schemas.openxmlformats.org/officeDocument/2006/relationships/image" Target="../media/image954.png"/><Relationship Id="rId417" Type="http://schemas.openxmlformats.org/officeDocument/2006/relationships/customXml" Target="../ink/ink1058.xml"/><Relationship Id="rId16" Type="http://schemas.openxmlformats.org/officeDocument/2006/relationships/image" Target="../media/image864.png"/><Relationship Id="rId221" Type="http://schemas.openxmlformats.org/officeDocument/2006/relationships/customXml" Target="../ink/ink960.xml"/><Relationship Id="rId263" Type="http://schemas.openxmlformats.org/officeDocument/2006/relationships/customXml" Target="../ink/ink981.xml"/><Relationship Id="rId319" Type="http://schemas.openxmlformats.org/officeDocument/2006/relationships/customXml" Target="../ink/ink1009.xml"/><Relationship Id="rId58" Type="http://schemas.openxmlformats.org/officeDocument/2006/relationships/image" Target="../media/image885.png"/><Relationship Id="rId123" Type="http://schemas.openxmlformats.org/officeDocument/2006/relationships/customXml" Target="../ink/ink911.xml"/><Relationship Id="rId330" Type="http://schemas.openxmlformats.org/officeDocument/2006/relationships/image" Target="../media/image1021.png"/><Relationship Id="rId165" Type="http://schemas.openxmlformats.org/officeDocument/2006/relationships/customXml" Target="../ink/ink932.xml"/><Relationship Id="rId372" Type="http://schemas.openxmlformats.org/officeDocument/2006/relationships/image" Target="../media/image1042.png"/><Relationship Id="rId428" Type="http://schemas.openxmlformats.org/officeDocument/2006/relationships/image" Target="../media/image1070.png"/><Relationship Id="rId232" Type="http://schemas.openxmlformats.org/officeDocument/2006/relationships/image" Target="../media/image972.png"/><Relationship Id="rId274" Type="http://schemas.openxmlformats.org/officeDocument/2006/relationships/image" Target="../media/image993.png"/><Relationship Id="rId27" Type="http://schemas.openxmlformats.org/officeDocument/2006/relationships/customXml" Target="../ink/ink863.xml"/><Relationship Id="rId69" Type="http://schemas.openxmlformats.org/officeDocument/2006/relationships/customXml" Target="../ink/ink884.xml"/><Relationship Id="rId134" Type="http://schemas.openxmlformats.org/officeDocument/2006/relationships/image" Target="../media/image923.png"/><Relationship Id="rId80" Type="http://schemas.openxmlformats.org/officeDocument/2006/relationships/image" Target="../media/image896.png"/><Relationship Id="rId176" Type="http://schemas.openxmlformats.org/officeDocument/2006/relationships/image" Target="../media/image944.png"/><Relationship Id="rId341" Type="http://schemas.openxmlformats.org/officeDocument/2006/relationships/customXml" Target="../ink/ink1020.xml"/><Relationship Id="rId383" Type="http://schemas.openxmlformats.org/officeDocument/2006/relationships/customXml" Target="../ink/ink1041.xml"/><Relationship Id="rId439" Type="http://schemas.openxmlformats.org/officeDocument/2006/relationships/customXml" Target="../ink/ink1069.xml"/><Relationship Id="rId201" Type="http://schemas.openxmlformats.org/officeDocument/2006/relationships/customXml" Target="../ink/ink950.xml"/><Relationship Id="rId243" Type="http://schemas.openxmlformats.org/officeDocument/2006/relationships/customXml" Target="../ink/ink971.xml"/><Relationship Id="rId285" Type="http://schemas.openxmlformats.org/officeDocument/2006/relationships/customXml" Target="../ink/ink992.xml"/><Relationship Id="rId38" Type="http://schemas.openxmlformats.org/officeDocument/2006/relationships/image" Target="../media/image875.png"/><Relationship Id="rId103" Type="http://schemas.openxmlformats.org/officeDocument/2006/relationships/customXml" Target="../ink/ink901.xml"/><Relationship Id="rId310" Type="http://schemas.openxmlformats.org/officeDocument/2006/relationships/image" Target="../media/image1011.png"/><Relationship Id="rId91" Type="http://schemas.openxmlformats.org/officeDocument/2006/relationships/customXml" Target="../ink/ink895.xml"/><Relationship Id="rId145" Type="http://schemas.openxmlformats.org/officeDocument/2006/relationships/customXml" Target="../ink/ink922.xml"/><Relationship Id="rId187" Type="http://schemas.openxmlformats.org/officeDocument/2006/relationships/customXml" Target="../ink/ink943.xml"/><Relationship Id="rId352" Type="http://schemas.openxmlformats.org/officeDocument/2006/relationships/image" Target="../media/image1032.png"/><Relationship Id="rId394" Type="http://schemas.openxmlformats.org/officeDocument/2006/relationships/image" Target="../media/image1053.png"/><Relationship Id="rId408" Type="http://schemas.openxmlformats.org/officeDocument/2006/relationships/image" Target="../media/image1060.png"/><Relationship Id="rId212" Type="http://schemas.openxmlformats.org/officeDocument/2006/relationships/image" Target="../media/image962.png"/><Relationship Id="rId254" Type="http://schemas.openxmlformats.org/officeDocument/2006/relationships/image" Target="../media/image983.png"/><Relationship Id="rId49" Type="http://schemas.openxmlformats.org/officeDocument/2006/relationships/customXml" Target="../ink/ink874.xml"/><Relationship Id="rId114" Type="http://schemas.openxmlformats.org/officeDocument/2006/relationships/image" Target="../media/image913.png"/><Relationship Id="rId296" Type="http://schemas.openxmlformats.org/officeDocument/2006/relationships/image" Target="../media/image1004.png"/><Relationship Id="rId60" Type="http://schemas.openxmlformats.org/officeDocument/2006/relationships/image" Target="../media/image886.png"/><Relationship Id="rId156" Type="http://schemas.openxmlformats.org/officeDocument/2006/relationships/image" Target="../media/image934.png"/><Relationship Id="rId198" Type="http://schemas.openxmlformats.org/officeDocument/2006/relationships/image" Target="../media/image955.png"/><Relationship Id="rId321" Type="http://schemas.openxmlformats.org/officeDocument/2006/relationships/customXml" Target="../ink/ink1010.xml"/><Relationship Id="rId363" Type="http://schemas.openxmlformats.org/officeDocument/2006/relationships/customXml" Target="../ink/ink1031.xml"/><Relationship Id="rId419" Type="http://schemas.openxmlformats.org/officeDocument/2006/relationships/customXml" Target="../ink/ink1059.xml"/><Relationship Id="rId223" Type="http://schemas.openxmlformats.org/officeDocument/2006/relationships/customXml" Target="../ink/ink961.xml"/><Relationship Id="rId430" Type="http://schemas.openxmlformats.org/officeDocument/2006/relationships/image" Target="../media/image1071.png"/><Relationship Id="rId18" Type="http://schemas.openxmlformats.org/officeDocument/2006/relationships/image" Target="../media/image865.png"/><Relationship Id="rId39" Type="http://schemas.openxmlformats.org/officeDocument/2006/relationships/customXml" Target="../ink/ink869.xml"/><Relationship Id="rId265" Type="http://schemas.openxmlformats.org/officeDocument/2006/relationships/customXml" Target="../ink/ink982.xml"/><Relationship Id="rId286" Type="http://schemas.openxmlformats.org/officeDocument/2006/relationships/image" Target="../media/image999.png"/><Relationship Id="rId50" Type="http://schemas.openxmlformats.org/officeDocument/2006/relationships/image" Target="../media/image881.png"/><Relationship Id="rId104" Type="http://schemas.openxmlformats.org/officeDocument/2006/relationships/image" Target="../media/image908.png"/><Relationship Id="rId125" Type="http://schemas.openxmlformats.org/officeDocument/2006/relationships/customXml" Target="../ink/ink912.xml"/><Relationship Id="rId146" Type="http://schemas.openxmlformats.org/officeDocument/2006/relationships/image" Target="../media/image929.png"/><Relationship Id="rId167" Type="http://schemas.openxmlformats.org/officeDocument/2006/relationships/customXml" Target="../ink/ink933.xml"/><Relationship Id="rId188" Type="http://schemas.openxmlformats.org/officeDocument/2006/relationships/image" Target="../media/image950.png"/><Relationship Id="rId311" Type="http://schemas.openxmlformats.org/officeDocument/2006/relationships/customXml" Target="../ink/ink1005.xml"/><Relationship Id="rId332" Type="http://schemas.openxmlformats.org/officeDocument/2006/relationships/image" Target="../media/image1022.png"/><Relationship Id="rId353" Type="http://schemas.openxmlformats.org/officeDocument/2006/relationships/customXml" Target="../ink/ink1026.xml"/><Relationship Id="rId374" Type="http://schemas.openxmlformats.org/officeDocument/2006/relationships/image" Target="../media/image1043.png"/><Relationship Id="rId395" Type="http://schemas.openxmlformats.org/officeDocument/2006/relationships/customXml" Target="../ink/ink1047.xml"/><Relationship Id="rId409" Type="http://schemas.openxmlformats.org/officeDocument/2006/relationships/customXml" Target="../ink/ink1054.xml"/><Relationship Id="rId71" Type="http://schemas.openxmlformats.org/officeDocument/2006/relationships/customXml" Target="../ink/ink885.xml"/><Relationship Id="rId92" Type="http://schemas.openxmlformats.org/officeDocument/2006/relationships/image" Target="../media/image902.png"/><Relationship Id="rId213" Type="http://schemas.openxmlformats.org/officeDocument/2006/relationships/customXml" Target="../ink/ink956.xml"/><Relationship Id="rId234" Type="http://schemas.openxmlformats.org/officeDocument/2006/relationships/image" Target="../media/image973.png"/><Relationship Id="rId420" Type="http://schemas.openxmlformats.org/officeDocument/2006/relationships/image" Target="../media/image1066.png"/><Relationship Id="rId2" Type="http://schemas.openxmlformats.org/officeDocument/2006/relationships/image" Target="../media/image857.jpeg"/><Relationship Id="rId29" Type="http://schemas.openxmlformats.org/officeDocument/2006/relationships/customXml" Target="../ink/ink864.xml"/><Relationship Id="rId255" Type="http://schemas.openxmlformats.org/officeDocument/2006/relationships/customXml" Target="../ink/ink977.xml"/><Relationship Id="rId276" Type="http://schemas.openxmlformats.org/officeDocument/2006/relationships/image" Target="../media/image994.png"/><Relationship Id="rId297" Type="http://schemas.openxmlformats.org/officeDocument/2006/relationships/customXml" Target="../ink/ink998.xml"/><Relationship Id="rId441" Type="http://schemas.openxmlformats.org/officeDocument/2006/relationships/customXml" Target="../ink/ink1070.xml"/><Relationship Id="rId40" Type="http://schemas.openxmlformats.org/officeDocument/2006/relationships/image" Target="../media/image876.png"/><Relationship Id="rId115" Type="http://schemas.openxmlformats.org/officeDocument/2006/relationships/customXml" Target="../ink/ink907.xml"/><Relationship Id="rId136" Type="http://schemas.openxmlformats.org/officeDocument/2006/relationships/image" Target="../media/image924.png"/><Relationship Id="rId157" Type="http://schemas.openxmlformats.org/officeDocument/2006/relationships/customXml" Target="../ink/ink928.xml"/><Relationship Id="rId178" Type="http://schemas.openxmlformats.org/officeDocument/2006/relationships/image" Target="../media/image945.png"/><Relationship Id="rId301" Type="http://schemas.openxmlformats.org/officeDocument/2006/relationships/customXml" Target="../ink/ink1000.xml"/><Relationship Id="rId322" Type="http://schemas.openxmlformats.org/officeDocument/2006/relationships/image" Target="../media/image1017.png"/><Relationship Id="rId343" Type="http://schemas.openxmlformats.org/officeDocument/2006/relationships/customXml" Target="../ink/ink1021.xml"/><Relationship Id="rId364" Type="http://schemas.openxmlformats.org/officeDocument/2006/relationships/image" Target="../media/image1038.png"/><Relationship Id="rId61" Type="http://schemas.openxmlformats.org/officeDocument/2006/relationships/customXml" Target="../ink/ink880.xml"/><Relationship Id="rId82" Type="http://schemas.openxmlformats.org/officeDocument/2006/relationships/image" Target="../media/image897.png"/><Relationship Id="rId199" Type="http://schemas.openxmlformats.org/officeDocument/2006/relationships/customXml" Target="../ink/ink949.xml"/><Relationship Id="rId203" Type="http://schemas.openxmlformats.org/officeDocument/2006/relationships/customXml" Target="../ink/ink951.xml"/><Relationship Id="rId385" Type="http://schemas.openxmlformats.org/officeDocument/2006/relationships/customXml" Target="../ink/ink1042.xml"/><Relationship Id="rId19" Type="http://schemas.openxmlformats.org/officeDocument/2006/relationships/customXml" Target="../ink/ink859.xml"/><Relationship Id="rId224" Type="http://schemas.openxmlformats.org/officeDocument/2006/relationships/image" Target="../media/image968.png"/><Relationship Id="rId245" Type="http://schemas.openxmlformats.org/officeDocument/2006/relationships/customXml" Target="../ink/ink972.xml"/><Relationship Id="rId266" Type="http://schemas.openxmlformats.org/officeDocument/2006/relationships/image" Target="../media/image989.png"/><Relationship Id="rId287" Type="http://schemas.openxmlformats.org/officeDocument/2006/relationships/customXml" Target="../ink/ink993.xml"/><Relationship Id="rId410" Type="http://schemas.openxmlformats.org/officeDocument/2006/relationships/image" Target="../media/image1061.png"/><Relationship Id="rId431" Type="http://schemas.openxmlformats.org/officeDocument/2006/relationships/customXml" Target="../ink/ink1065.xml"/><Relationship Id="rId30" Type="http://schemas.openxmlformats.org/officeDocument/2006/relationships/image" Target="../media/image871.png"/><Relationship Id="rId105" Type="http://schemas.openxmlformats.org/officeDocument/2006/relationships/customXml" Target="../ink/ink902.xml"/><Relationship Id="rId126" Type="http://schemas.openxmlformats.org/officeDocument/2006/relationships/image" Target="../media/image919.png"/><Relationship Id="rId147" Type="http://schemas.openxmlformats.org/officeDocument/2006/relationships/customXml" Target="../ink/ink923.xml"/><Relationship Id="rId168" Type="http://schemas.openxmlformats.org/officeDocument/2006/relationships/image" Target="../media/image940.png"/><Relationship Id="rId312" Type="http://schemas.openxmlformats.org/officeDocument/2006/relationships/image" Target="../media/image1012.png"/><Relationship Id="rId333" Type="http://schemas.openxmlformats.org/officeDocument/2006/relationships/customXml" Target="../ink/ink1016.xml"/><Relationship Id="rId354" Type="http://schemas.openxmlformats.org/officeDocument/2006/relationships/image" Target="../media/image1033.png"/><Relationship Id="rId51" Type="http://schemas.openxmlformats.org/officeDocument/2006/relationships/customXml" Target="../ink/ink875.xml"/><Relationship Id="rId72" Type="http://schemas.openxmlformats.org/officeDocument/2006/relationships/image" Target="../media/image892.png"/><Relationship Id="rId93" Type="http://schemas.openxmlformats.org/officeDocument/2006/relationships/customXml" Target="../ink/ink896.xml"/><Relationship Id="rId189" Type="http://schemas.openxmlformats.org/officeDocument/2006/relationships/customXml" Target="../ink/ink944.xml"/><Relationship Id="rId375" Type="http://schemas.openxmlformats.org/officeDocument/2006/relationships/customXml" Target="../ink/ink1037.xml"/><Relationship Id="rId396" Type="http://schemas.openxmlformats.org/officeDocument/2006/relationships/image" Target="../media/image1054.png"/><Relationship Id="rId3" Type="http://schemas.openxmlformats.org/officeDocument/2006/relationships/customXml" Target="../ink/ink851.xml"/><Relationship Id="rId214" Type="http://schemas.openxmlformats.org/officeDocument/2006/relationships/image" Target="../media/image963.png"/><Relationship Id="rId235" Type="http://schemas.openxmlformats.org/officeDocument/2006/relationships/customXml" Target="../ink/ink967.xml"/><Relationship Id="rId256" Type="http://schemas.openxmlformats.org/officeDocument/2006/relationships/image" Target="../media/image984.png"/><Relationship Id="rId277" Type="http://schemas.openxmlformats.org/officeDocument/2006/relationships/customXml" Target="../ink/ink988.xml"/><Relationship Id="rId298" Type="http://schemas.openxmlformats.org/officeDocument/2006/relationships/image" Target="../media/image1005.png"/><Relationship Id="rId400" Type="http://schemas.openxmlformats.org/officeDocument/2006/relationships/image" Target="../media/image1056.png"/><Relationship Id="rId421" Type="http://schemas.openxmlformats.org/officeDocument/2006/relationships/customXml" Target="../ink/ink1060.xml"/><Relationship Id="rId442" Type="http://schemas.openxmlformats.org/officeDocument/2006/relationships/image" Target="../media/image1077.png"/><Relationship Id="rId116" Type="http://schemas.openxmlformats.org/officeDocument/2006/relationships/image" Target="../media/image914.png"/><Relationship Id="rId137" Type="http://schemas.openxmlformats.org/officeDocument/2006/relationships/customXml" Target="../ink/ink918.xml"/><Relationship Id="rId158" Type="http://schemas.openxmlformats.org/officeDocument/2006/relationships/image" Target="../media/image935.png"/><Relationship Id="rId302" Type="http://schemas.openxmlformats.org/officeDocument/2006/relationships/image" Target="../media/image1007.png"/><Relationship Id="rId323" Type="http://schemas.openxmlformats.org/officeDocument/2006/relationships/customXml" Target="../ink/ink1011.xml"/><Relationship Id="rId344" Type="http://schemas.openxmlformats.org/officeDocument/2006/relationships/image" Target="../media/image1028.png"/><Relationship Id="rId20" Type="http://schemas.openxmlformats.org/officeDocument/2006/relationships/image" Target="../media/image866.png"/><Relationship Id="rId41" Type="http://schemas.openxmlformats.org/officeDocument/2006/relationships/customXml" Target="../ink/ink870.xml"/><Relationship Id="rId62" Type="http://schemas.openxmlformats.org/officeDocument/2006/relationships/image" Target="../media/image887.png"/><Relationship Id="rId83" Type="http://schemas.openxmlformats.org/officeDocument/2006/relationships/customXml" Target="../ink/ink891.xml"/><Relationship Id="rId179" Type="http://schemas.openxmlformats.org/officeDocument/2006/relationships/customXml" Target="../ink/ink939.xml"/><Relationship Id="rId365" Type="http://schemas.openxmlformats.org/officeDocument/2006/relationships/customXml" Target="../ink/ink1032.xml"/><Relationship Id="rId386" Type="http://schemas.openxmlformats.org/officeDocument/2006/relationships/image" Target="../media/image1049.png"/><Relationship Id="rId190" Type="http://schemas.openxmlformats.org/officeDocument/2006/relationships/image" Target="../media/image951.png"/><Relationship Id="rId204" Type="http://schemas.openxmlformats.org/officeDocument/2006/relationships/image" Target="../media/image958.png"/><Relationship Id="rId225" Type="http://schemas.openxmlformats.org/officeDocument/2006/relationships/customXml" Target="../ink/ink962.xml"/><Relationship Id="rId246" Type="http://schemas.openxmlformats.org/officeDocument/2006/relationships/image" Target="../media/image979.png"/><Relationship Id="rId267" Type="http://schemas.openxmlformats.org/officeDocument/2006/relationships/customXml" Target="../ink/ink983.xml"/><Relationship Id="rId288" Type="http://schemas.openxmlformats.org/officeDocument/2006/relationships/image" Target="../media/image1000.png"/><Relationship Id="rId411" Type="http://schemas.openxmlformats.org/officeDocument/2006/relationships/customXml" Target="../ink/ink1055.xml"/><Relationship Id="rId432" Type="http://schemas.openxmlformats.org/officeDocument/2006/relationships/image" Target="../media/image1072.png"/><Relationship Id="rId106" Type="http://schemas.openxmlformats.org/officeDocument/2006/relationships/image" Target="../media/image909.png"/><Relationship Id="rId127" Type="http://schemas.openxmlformats.org/officeDocument/2006/relationships/customXml" Target="../ink/ink913.xml"/><Relationship Id="rId313" Type="http://schemas.openxmlformats.org/officeDocument/2006/relationships/customXml" Target="../ink/ink1006.xml"/><Relationship Id="rId10" Type="http://schemas.openxmlformats.org/officeDocument/2006/relationships/image" Target="../media/image861.png"/><Relationship Id="rId31" Type="http://schemas.openxmlformats.org/officeDocument/2006/relationships/customXml" Target="../ink/ink865.xml"/><Relationship Id="rId52" Type="http://schemas.openxmlformats.org/officeDocument/2006/relationships/image" Target="../media/image882.png"/><Relationship Id="rId73" Type="http://schemas.openxmlformats.org/officeDocument/2006/relationships/customXml" Target="../ink/ink886.xml"/><Relationship Id="rId94" Type="http://schemas.openxmlformats.org/officeDocument/2006/relationships/image" Target="../media/image903.png"/><Relationship Id="rId148" Type="http://schemas.openxmlformats.org/officeDocument/2006/relationships/image" Target="../media/image930.png"/><Relationship Id="rId169" Type="http://schemas.openxmlformats.org/officeDocument/2006/relationships/customXml" Target="../ink/ink934.xml"/><Relationship Id="rId334" Type="http://schemas.openxmlformats.org/officeDocument/2006/relationships/image" Target="../media/image1023.png"/><Relationship Id="rId355" Type="http://schemas.openxmlformats.org/officeDocument/2006/relationships/customXml" Target="../ink/ink1027.xml"/><Relationship Id="rId376" Type="http://schemas.openxmlformats.org/officeDocument/2006/relationships/image" Target="../media/image1044.png"/><Relationship Id="rId397" Type="http://schemas.openxmlformats.org/officeDocument/2006/relationships/customXml" Target="../ink/ink1048.xml"/><Relationship Id="rId4" Type="http://schemas.openxmlformats.org/officeDocument/2006/relationships/image" Target="../media/image858.png"/><Relationship Id="rId180" Type="http://schemas.openxmlformats.org/officeDocument/2006/relationships/image" Target="../media/image946.png"/><Relationship Id="rId215" Type="http://schemas.openxmlformats.org/officeDocument/2006/relationships/customXml" Target="../ink/ink957.xml"/><Relationship Id="rId236" Type="http://schemas.openxmlformats.org/officeDocument/2006/relationships/image" Target="../media/image974.png"/><Relationship Id="rId257" Type="http://schemas.openxmlformats.org/officeDocument/2006/relationships/customXml" Target="../ink/ink978.xml"/><Relationship Id="rId278" Type="http://schemas.openxmlformats.org/officeDocument/2006/relationships/image" Target="../media/image995.png"/><Relationship Id="rId401" Type="http://schemas.openxmlformats.org/officeDocument/2006/relationships/customXml" Target="../ink/ink1050.xml"/><Relationship Id="rId422" Type="http://schemas.openxmlformats.org/officeDocument/2006/relationships/image" Target="../media/image1067.png"/><Relationship Id="rId443" Type="http://schemas.openxmlformats.org/officeDocument/2006/relationships/customXml" Target="../ink/ink1071.xml"/><Relationship Id="rId303" Type="http://schemas.openxmlformats.org/officeDocument/2006/relationships/customXml" Target="../ink/ink1001.xml"/><Relationship Id="rId42" Type="http://schemas.openxmlformats.org/officeDocument/2006/relationships/image" Target="../media/image877.png"/><Relationship Id="rId84" Type="http://schemas.openxmlformats.org/officeDocument/2006/relationships/image" Target="../media/image898.png"/><Relationship Id="rId138" Type="http://schemas.openxmlformats.org/officeDocument/2006/relationships/image" Target="../media/image925.png"/><Relationship Id="rId345" Type="http://schemas.openxmlformats.org/officeDocument/2006/relationships/customXml" Target="../ink/ink1022.xml"/><Relationship Id="rId387" Type="http://schemas.openxmlformats.org/officeDocument/2006/relationships/customXml" Target="../ink/ink1043.xml"/><Relationship Id="rId191" Type="http://schemas.openxmlformats.org/officeDocument/2006/relationships/customXml" Target="../ink/ink945.xml"/><Relationship Id="rId205" Type="http://schemas.openxmlformats.org/officeDocument/2006/relationships/customXml" Target="../ink/ink952.xml"/><Relationship Id="rId247" Type="http://schemas.openxmlformats.org/officeDocument/2006/relationships/customXml" Target="../ink/ink973.xml"/><Relationship Id="rId412" Type="http://schemas.openxmlformats.org/officeDocument/2006/relationships/image" Target="../media/image1062.png"/><Relationship Id="rId107" Type="http://schemas.openxmlformats.org/officeDocument/2006/relationships/customXml" Target="../ink/ink903.xml"/><Relationship Id="rId289" Type="http://schemas.openxmlformats.org/officeDocument/2006/relationships/customXml" Target="../ink/ink994.xml"/><Relationship Id="rId11" Type="http://schemas.openxmlformats.org/officeDocument/2006/relationships/customXml" Target="../ink/ink855.xml"/><Relationship Id="rId53" Type="http://schemas.openxmlformats.org/officeDocument/2006/relationships/customXml" Target="../ink/ink876.xml"/><Relationship Id="rId149" Type="http://schemas.openxmlformats.org/officeDocument/2006/relationships/customXml" Target="../ink/ink924.xml"/><Relationship Id="rId314" Type="http://schemas.openxmlformats.org/officeDocument/2006/relationships/image" Target="../media/image1013.png"/><Relationship Id="rId356" Type="http://schemas.openxmlformats.org/officeDocument/2006/relationships/image" Target="../media/image1034.png"/><Relationship Id="rId398" Type="http://schemas.openxmlformats.org/officeDocument/2006/relationships/image" Target="../media/image1055.png"/><Relationship Id="rId95" Type="http://schemas.openxmlformats.org/officeDocument/2006/relationships/customXml" Target="../ink/ink897.xml"/><Relationship Id="rId160" Type="http://schemas.openxmlformats.org/officeDocument/2006/relationships/image" Target="../media/image936.png"/><Relationship Id="rId216" Type="http://schemas.openxmlformats.org/officeDocument/2006/relationships/image" Target="../media/image964.png"/><Relationship Id="rId423" Type="http://schemas.openxmlformats.org/officeDocument/2006/relationships/customXml" Target="../ink/ink1061.xml"/><Relationship Id="rId258" Type="http://schemas.openxmlformats.org/officeDocument/2006/relationships/image" Target="../media/image985.png"/><Relationship Id="rId22" Type="http://schemas.openxmlformats.org/officeDocument/2006/relationships/image" Target="../media/image867.png"/><Relationship Id="rId64" Type="http://schemas.openxmlformats.org/officeDocument/2006/relationships/image" Target="../media/image888.png"/><Relationship Id="rId118" Type="http://schemas.openxmlformats.org/officeDocument/2006/relationships/image" Target="../media/image915.png"/><Relationship Id="rId325" Type="http://schemas.openxmlformats.org/officeDocument/2006/relationships/customXml" Target="../ink/ink1012.xml"/><Relationship Id="rId367" Type="http://schemas.openxmlformats.org/officeDocument/2006/relationships/customXml" Target="../ink/ink1033.xml"/><Relationship Id="rId171" Type="http://schemas.openxmlformats.org/officeDocument/2006/relationships/customXml" Target="../ink/ink935.xml"/><Relationship Id="rId227" Type="http://schemas.openxmlformats.org/officeDocument/2006/relationships/customXml" Target="../ink/ink963.xml"/><Relationship Id="rId269" Type="http://schemas.openxmlformats.org/officeDocument/2006/relationships/customXml" Target="../ink/ink984.xml"/><Relationship Id="rId434" Type="http://schemas.openxmlformats.org/officeDocument/2006/relationships/image" Target="../media/image1073.png"/><Relationship Id="rId33" Type="http://schemas.openxmlformats.org/officeDocument/2006/relationships/customXml" Target="../ink/ink866.xml"/><Relationship Id="rId129" Type="http://schemas.openxmlformats.org/officeDocument/2006/relationships/customXml" Target="../ink/ink914.xml"/><Relationship Id="rId280" Type="http://schemas.openxmlformats.org/officeDocument/2006/relationships/image" Target="../media/image996.png"/><Relationship Id="rId336" Type="http://schemas.openxmlformats.org/officeDocument/2006/relationships/image" Target="../media/image1024.png"/><Relationship Id="rId75" Type="http://schemas.openxmlformats.org/officeDocument/2006/relationships/customXml" Target="../ink/ink887.xml"/><Relationship Id="rId140" Type="http://schemas.openxmlformats.org/officeDocument/2006/relationships/image" Target="../media/image926.png"/><Relationship Id="rId182" Type="http://schemas.openxmlformats.org/officeDocument/2006/relationships/image" Target="../media/image947.png"/><Relationship Id="rId378" Type="http://schemas.openxmlformats.org/officeDocument/2006/relationships/image" Target="../media/image1045.png"/><Relationship Id="rId403" Type="http://schemas.openxmlformats.org/officeDocument/2006/relationships/customXml" Target="../ink/ink1051.xml"/><Relationship Id="rId6" Type="http://schemas.openxmlformats.org/officeDocument/2006/relationships/image" Target="../media/image859.png"/><Relationship Id="rId238" Type="http://schemas.openxmlformats.org/officeDocument/2006/relationships/image" Target="../media/image975.png"/><Relationship Id="rId445" Type="http://schemas.openxmlformats.org/officeDocument/2006/relationships/customXml" Target="../ink/ink1072.xml"/><Relationship Id="rId291" Type="http://schemas.openxmlformats.org/officeDocument/2006/relationships/customXml" Target="../ink/ink995.xml"/><Relationship Id="rId305" Type="http://schemas.openxmlformats.org/officeDocument/2006/relationships/customXml" Target="../ink/ink1002.xml"/><Relationship Id="rId347" Type="http://schemas.openxmlformats.org/officeDocument/2006/relationships/customXml" Target="../ink/ink1023.xml"/><Relationship Id="rId44" Type="http://schemas.openxmlformats.org/officeDocument/2006/relationships/image" Target="../media/image878.png"/><Relationship Id="rId86" Type="http://schemas.openxmlformats.org/officeDocument/2006/relationships/image" Target="../media/image899.png"/><Relationship Id="rId151" Type="http://schemas.openxmlformats.org/officeDocument/2006/relationships/customXml" Target="../ink/ink925.xml"/><Relationship Id="rId389" Type="http://schemas.openxmlformats.org/officeDocument/2006/relationships/customXml" Target="../ink/ink1044.xml"/><Relationship Id="rId193" Type="http://schemas.openxmlformats.org/officeDocument/2006/relationships/customXml" Target="../ink/ink946.xml"/><Relationship Id="rId207" Type="http://schemas.openxmlformats.org/officeDocument/2006/relationships/customXml" Target="../ink/ink953.xml"/><Relationship Id="rId249" Type="http://schemas.openxmlformats.org/officeDocument/2006/relationships/customXml" Target="../ink/ink974.xml"/><Relationship Id="rId414" Type="http://schemas.openxmlformats.org/officeDocument/2006/relationships/image" Target="../media/image1063.png"/><Relationship Id="rId13" Type="http://schemas.openxmlformats.org/officeDocument/2006/relationships/customXml" Target="../ink/ink856.xml"/><Relationship Id="rId109" Type="http://schemas.openxmlformats.org/officeDocument/2006/relationships/customXml" Target="../ink/ink904.xml"/><Relationship Id="rId260" Type="http://schemas.openxmlformats.org/officeDocument/2006/relationships/image" Target="../media/image986.png"/><Relationship Id="rId316" Type="http://schemas.openxmlformats.org/officeDocument/2006/relationships/image" Target="../media/image1014.png"/><Relationship Id="rId55" Type="http://schemas.openxmlformats.org/officeDocument/2006/relationships/customXml" Target="../ink/ink877.xml"/><Relationship Id="rId97" Type="http://schemas.openxmlformats.org/officeDocument/2006/relationships/customXml" Target="../ink/ink898.xml"/><Relationship Id="rId120" Type="http://schemas.openxmlformats.org/officeDocument/2006/relationships/image" Target="../media/image916.png"/><Relationship Id="rId358" Type="http://schemas.openxmlformats.org/officeDocument/2006/relationships/image" Target="../media/image1035.png"/><Relationship Id="rId162" Type="http://schemas.openxmlformats.org/officeDocument/2006/relationships/image" Target="../media/image937.png"/><Relationship Id="rId218" Type="http://schemas.openxmlformats.org/officeDocument/2006/relationships/image" Target="../media/image965.png"/><Relationship Id="rId425" Type="http://schemas.openxmlformats.org/officeDocument/2006/relationships/customXml" Target="../ink/ink1062.xml"/><Relationship Id="rId271" Type="http://schemas.openxmlformats.org/officeDocument/2006/relationships/customXml" Target="../ink/ink985.xml"/><Relationship Id="rId24" Type="http://schemas.openxmlformats.org/officeDocument/2006/relationships/image" Target="../media/image868.png"/><Relationship Id="rId66" Type="http://schemas.openxmlformats.org/officeDocument/2006/relationships/image" Target="../media/image889.png"/><Relationship Id="rId131" Type="http://schemas.openxmlformats.org/officeDocument/2006/relationships/customXml" Target="../ink/ink915.xml"/><Relationship Id="rId327" Type="http://schemas.openxmlformats.org/officeDocument/2006/relationships/customXml" Target="../ink/ink1013.xml"/><Relationship Id="rId369" Type="http://schemas.openxmlformats.org/officeDocument/2006/relationships/customXml" Target="../ink/ink1034.xml"/><Relationship Id="rId173" Type="http://schemas.openxmlformats.org/officeDocument/2006/relationships/customXml" Target="../ink/ink936.xml"/><Relationship Id="rId229" Type="http://schemas.openxmlformats.org/officeDocument/2006/relationships/customXml" Target="../ink/ink964.xml"/><Relationship Id="rId380" Type="http://schemas.openxmlformats.org/officeDocument/2006/relationships/image" Target="../media/image1046.png"/><Relationship Id="rId436" Type="http://schemas.openxmlformats.org/officeDocument/2006/relationships/image" Target="../media/image1074.png"/><Relationship Id="rId240" Type="http://schemas.openxmlformats.org/officeDocument/2006/relationships/image" Target="../media/image976.png"/><Relationship Id="rId35" Type="http://schemas.openxmlformats.org/officeDocument/2006/relationships/customXml" Target="../ink/ink867.xml"/><Relationship Id="rId77" Type="http://schemas.openxmlformats.org/officeDocument/2006/relationships/customXml" Target="../ink/ink888.xml"/><Relationship Id="rId100" Type="http://schemas.openxmlformats.org/officeDocument/2006/relationships/image" Target="../media/image906.png"/><Relationship Id="rId282" Type="http://schemas.openxmlformats.org/officeDocument/2006/relationships/image" Target="../media/image997.png"/><Relationship Id="rId338" Type="http://schemas.openxmlformats.org/officeDocument/2006/relationships/image" Target="../media/image1025.png"/><Relationship Id="rId8" Type="http://schemas.openxmlformats.org/officeDocument/2006/relationships/image" Target="../media/image860.png"/><Relationship Id="rId142" Type="http://schemas.openxmlformats.org/officeDocument/2006/relationships/image" Target="../media/image927.png"/><Relationship Id="rId184" Type="http://schemas.openxmlformats.org/officeDocument/2006/relationships/image" Target="../media/image948.png"/><Relationship Id="rId391" Type="http://schemas.openxmlformats.org/officeDocument/2006/relationships/customXml" Target="../ink/ink1045.xml"/><Relationship Id="rId405" Type="http://schemas.openxmlformats.org/officeDocument/2006/relationships/customXml" Target="../ink/ink1052.xml"/><Relationship Id="rId447" Type="http://schemas.openxmlformats.org/officeDocument/2006/relationships/customXml" Target="../ink/ink1073.xml"/><Relationship Id="rId251" Type="http://schemas.openxmlformats.org/officeDocument/2006/relationships/customXml" Target="../ink/ink975.xml"/><Relationship Id="rId46" Type="http://schemas.openxmlformats.org/officeDocument/2006/relationships/image" Target="../media/image879.png"/><Relationship Id="rId293" Type="http://schemas.openxmlformats.org/officeDocument/2006/relationships/customXml" Target="../ink/ink996.xml"/><Relationship Id="rId307" Type="http://schemas.openxmlformats.org/officeDocument/2006/relationships/customXml" Target="../ink/ink1003.xml"/><Relationship Id="rId349" Type="http://schemas.openxmlformats.org/officeDocument/2006/relationships/customXml" Target="../ink/ink1024.xml"/><Relationship Id="rId88" Type="http://schemas.openxmlformats.org/officeDocument/2006/relationships/image" Target="../media/image900.png"/><Relationship Id="rId111" Type="http://schemas.openxmlformats.org/officeDocument/2006/relationships/customXml" Target="../ink/ink905.xml"/><Relationship Id="rId153" Type="http://schemas.openxmlformats.org/officeDocument/2006/relationships/customXml" Target="../ink/ink926.xml"/><Relationship Id="rId195" Type="http://schemas.openxmlformats.org/officeDocument/2006/relationships/customXml" Target="../ink/ink947.xml"/><Relationship Id="rId209" Type="http://schemas.openxmlformats.org/officeDocument/2006/relationships/customXml" Target="../ink/ink954.xml"/><Relationship Id="rId360" Type="http://schemas.openxmlformats.org/officeDocument/2006/relationships/image" Target="../media/image1036.png"/><Relationship Id="rId416" Type="http://schemas.openxmlformats.org/officeDocument/2006/relationships/image" Target="../media/image1064.png"/><Relationship Id="rId220" Type="http://schemas.openxmlformats.org/officeDocument/2006/relationships/image" Target="../media/image966.png"/><Relationship Id="rId15" Type="http://schemas.openxmlformats.org/officeDocument/2006/relationships/customXml" Target="../ink/ink857.xml"/><Relationship Id="rId57" Type="http://schemas.openxmlformats.org/officeDocument/2006/relationships/customXml" Target="../ink/ink878.xml"/><Relationship Id="rId262" Type="http://schemas.openxmlformats.org/officeDocument/2006/relationships/image" Target="../media/image987.png"/><Relationship Id="rId318" Type="http://schemas.openxmlformats.org/officeDocument/2006/relationships/image" Target="../media/image1015.png"/><Relationship Id="rId99" Type="http://schemas.openxmlformats.org/officeDocument/2006/relationships/customXml" Target="../ink/ink899.xml"/><Relationship Id="rId122" Type="http://schemas.openxmlformats.org/officeDocument/2006/relationships/image" Target="../media/image917.png"/><Relationship Id="rId164" Type="http://schemas.openxmlformats.org/officeDocument/2006/relationships/image" Target="../media/image938.png"/><Relationship Id="rId371" Type="http://schemas.openxmlformats.org/officeDocument/2006/relationships/customXml" Target="../ink/ink1035.xml"/><Relationship Id="rId427" Type="http://schemas.openxmlformats.org/officeDocument/2006/relationships/customXml" Target="../ink/ink1063.xml"/><Relationship Id="rId26" Type="http://schemas.openxmlformats.org/officeDocument/2006/relationships/image" Target="../media/image869.png"/><Relationship Id="rId231" Type="http://schemas.openxmlformats.org/officeDocument/2006/relationships/customXml" Target="../ink/ink965.xml"/><Relationship Id="rId273" Type="http://schemas.openxmlformats.org/officeDocument/2006/relationships/customXml" Target="../ink/ink986.xml"/><Relationship Id="rId329" Type="http://schemas.openxmlformats.org/officeDocument/2006/relationships/customXml" Target="../ink/ink1014.xml"/><Relationship Id="rId68" Type="http://schemas.openxmlformats.org/officeDocument/2006/relationships/image" Target="../media/image890.png"/><Relationship Id="rId133" Type="http://schemas.openxmlformats.org/officeDocument/2006/relationships/customXml" Target="../ink/ink916.xml"/><Relationship Id="rId175" Type="http://schemas.openxmlformats.org/officeDocument/2006/relationships/customXml" Target="../ink/ink937.xml"/><Relationship Id="rId340" Type="http://schemas.openxmlformats.org/officeDocument/2006/relationships/image" Target="../media/image1026.png"/><Relationship Id="rId200" Type="http://schemas.openxmlformats.org/officeDocument/2006/relationships/image" Target="../media/image956.png"/><Relationship Id="rId382" Type="http://schemas.openxmlformats.org/officeDocument/2006/relationships/image" Target="../media/image1047.png"/><Relationship Id="rId438" Type="http://schemas.openxmlformats.org/officeDocument/2006/relationships/image" Target="../media/image1075.png"/><Relationship Id="rId242" Type="http://schemas.openxmlformats.org/officeDocument/2006/relationships/image" Target="../media/image977.png"/><Relationship Id="rId284" Type="http://schemas.openxmlformats.org/officeDocument/2006/relationships/image" Target="../media/image998.png"/><Relationship Id="rId37" Type="http://schemas.openxmlformats.org/officeDocument/2006/relationships/customXml" Target="../ink/ink868.xml"/><Relationship Id="rId79" Type="http://schemas.openxmlformats.org/officeDocument/2006/relationships/customXml" Target="../ink/ink889.xml"/><Relationship Id="rId102" Type="http://schemas.openxmlformats.org/officeDocument/2006/relationships/image" Target="../media/image907.png"/><Relationship Id="rId144" Type="http://schemas.openxmlformats.org/officeDocument/2006/relationships/image" Target="../media/image928.png"/><Relationship Id="rId90" Type="http://schemas.openxmlformats.org/officeDocument/2006/relationships/image" Target="../media/image901.png"/><Relationship Id="rId186" Type="http://schemas.openxmlformats.org/officeDocument/2006/relationships/image" Target="../media/image949.png"/><Relationship Id="rId351" Type="http://schemas.openxmlformats.org/officeDocument/2006/relationships/customXml" Target="../ink/ink1025.xml"/><Relationship Id="rId393" Type="http://schemas.openxmlformats.org/officeDocument/2006/relationships/customXml" Target="../ink/ink1046.xml"/><Relationship Id="rId407" Type="http://schemas.openxmlformats.org/officeDocument/2006/relationships/customXml" Target="../ink/ink1053.xml"/><Relationship Id="rId211" Type="http://schemas.openxmlformats.org/officeDocument/2006/relationships/customXml" Target="../ink/ink955.xml"/><Relationship Id="rId253" Type="http://schemas.openxmlformats.org/officeDocument/2006/relationships/customXml" Target="../ink/ink976.xml"/><Relationship Id="rId295" Type="http://schemas.openxmlformats.org/officeDocument/2006/relationships/customXml" Target="../ink/ink997.xml"/><Relationship Id="rId309" Type="http://schemas.openxmlformats.org/officeDocument/2006/relationships/customXml" Target="../ink/ink1004.xml"/><Relationship Id="rId48" Type="http://schemas.openxmlformats.org/officeDocument/2006/relationships/image" Target="../media/image880.png"/><Relationship Id="rId113" Type="http://schemas.openxmlformats.org/officeDocument/2006/relationships/customXml" Target="../ink/ink906.xml"/><Relationship Id="rId320" Type="http://schemas.openxmlformats.org/officeDocument/2006/relationships/image" Target="../media/image1016.png"/><Relationship Id="rId155" Type="http://schemas.openxmlformats.org/officeDocument/2006/relationships/customXml" Target="../ink/ink927.xml"/><Relationship Id="rId197" Type="http://schemas.openxmlformats.org/officeDocument/2006/relationships/customXml" Target="../ink/ink948.xml"/><Relationship Id="rId362" Type="http://schemas.openxmlformats.org/officeDocument/2006/relationships/image" Target="../media/image1037.png"/><Relationship Id="rId418" Type="http://schemas.openxmlformats.org/officeDocument/2006/relationships/image" Target="../media/image1065.png"/><Relationship Id="rId222" Type="http://schemas.openxmlformats.org/officeDocument/2006/relationships/image" Target="../media/image967.png"/><Relationship Id="rId264" Type="http://schemas.openxmlformats.org/officeDocument/2006/relationships/image" Target="../media/image988.png"/><Relationship Id="rId17" Type="http://schemas.openxmlformats.org/officeDocument/2006/relationships/customXml" Target="../ink/ink858.xml"/><Relationship Id="rId59" Type="http://schemas.openxmlformats.org/officeDocument/2006/relationships/customXml" Target="../ink/ink879.xml"/><Relationship Id="rId124" Type="http://schemas.openxmlformats.org/officeDocument/2006/relationships/image" Target="../media/image918.png"/><Relationship Id="rId70" Type="http://schemas.openxmlformats.org/officeDocument/2006/relationships/image" Target="../media/image891.png"/><Relationship Id="rId166" Type="http://schemas.openxmlformats.org/officeDocument/2006/relationships/image" Target="../media/image939.png"/><Relationship Id="rId331" Type="http://schemas.openxmlformats.org/officeDocument/2006/relationships/customXml" Target="../ink/ink1015.xml"/><Relationship Id="rId373" Type="http://schemas.openxmlformats.org/officeDocument/2006/relationships/customXml" Target="../ink/ink1036.xml"/><Relationship Id="rId429" Type="http://schemas.openxmlformats.org/officeDocument/2006/relationships/customXml" Target="../ink/ink106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966.xml"/><Relationship Id="rId440" Type="http://schemas.openxmlformats.org/officeDocument/2006/relationships/image" Target="../media/image1076.png"/><Relationship Id="rId28" Type="http://schemas.openxmlformats.org/officeDocument/2006/relationships/image" Target="../media/image870.png"/><Relationship Id="rId275" Type="http://schemas.openxmlformats.org/officeDocument/2006/relationships/customXml" Target="../ink/ink987.xml"/><Relationship Id="rId300" Type="http://schemas.openxmlformats.org/officeDocument/2006/relationships/image" Target="../media/image1006.png"/><Relationship Id="rId81" Type="http://schemas.openxmlformats.org/officeDocument/2006/relationships/customXml" Target="../ink/ink890.xml"/><Relationship Id="rId135" Type="http://schemas.openxmlformats.org/officeDocument/2006/relationships/customXml" Target="../ink/ink917.xml"/><Relationship Id="rId177" Type="http://schemas.openxmlformats.org/officeDocument/2006/relationships/customXml" Target="../ink/ink938.xml"/><Relationship Id="rId342" Type="http://schemas.openxmlformats.org/officeDocument/2006/relationships/image" Target="../media/image1027.png"/><Relationship Id="rId384" Type="http://schemas.openxmlformats.org/officeDocument/2006/relationships/image" Target="../media/image1048.png"/><Relationship Id="rId202" Type="http://schemas.openxmlformats.org/officeDocument/2006/relationships/image" Target="../media/image957.png"/><Relationship Id="rId244" Type="http://schemas.openxmlformats.org/officeDocument/2006/relationships/image" Target="../media/image9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57082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</a:t>
            </a:r>
            <a:r>
              <a:rPr lang="en-US" altLang="en-US" sz="1200" err="1"/>
              <a:t>StateGraph</a:t>
            </a:r>
            <a:r>
              <a:rPr lang="en-US" altLang="en-US" sz="1200"/>
              <a:t>) = {Oregon, Alaska, Texas, Hawaii, Vermont, </a:t>
            </a:r>
            <a:r>
              <a:rPr lang="en-US" altLang="en-US" sz="1200" err="1"/>
              <a:t>NewYork</a:t>
            </a:r>
            <a:r>
              <a:rPr lang="en-US" altLang="en-US" sz="120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</a:t>
            </a:r>
            <a:r>
              <a:rPr lang="en-US" altLang="en-US" sz="1200" err="1"/>
              <a:t>StateGraph</a:t>
            </a:r>
            <a:r>
              <a:rPr lang="en-US" altLang="en-US" sz="120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DDCA2E-4B56-4D5D-9D32-33AD58F7B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35980"/>
            <a:ext cx="4234268" cy="2085949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EDC5EF28-EE74-4D52-B1CF-65EFC43B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37" y="5218707"/>
            <a:ext cx="49311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{Oregon, Alaska, Texas, Hawaii, Vermont, </a:t>
            </a:r>
            <a:r>
              <a:rPr lang="en-US" altLang="en-US" sz="1200" err="1"/>
              <a:t>NewYork</a:t>
            </a:r>
            <a:r>
              <a:rPr lang="en-US" altLang="en-US" sz="120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A5CAC-DA90-44CC-AE99-A0DA0152A4A4}"/>
              </a:ext>
            </a:extLst>
          </p:cNvPr>
          <p:cNvSpPr txBox="1"/>
          <p:nvPr/>
        </p:nvSpPr>
        <p:spPr>
          <a:xfrm>
            <a:off x="4495800" y="6080481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</a:p>
          <a:p>
            <a:endParaRPr lang="en-US" sz="1400"/>
          </a:p>
          <a:p>
            <a:r>
              <a:rPr lang="en-US" sz="1400"/>
              <a:t>    Yes</a:t>
            </a:r>
          </a:p>
          <a:p>
            <a:r>
              <a:rPr lang="en-US" sz="1400"/>
              <a:t>Texas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27" y="5960451"/>
            <a:ext cx="1269898" cy="2642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7FBCA-8D5C-4436-ABF5-3EC8878FB2AD}"/>
              </a:ext>
            </a:extLst>
          </p:cNvPr>
          <p:cNvSpPr/>
          <p:nvPr/>
        </p:nvSpPr>
        <p:spPr>
          <a:xfrm>
            <a:off x="931985" y="1676400"/>
            <a:ext cx="3429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/>
              <a:t>Oregon</a:t>
            </a:r>
          </a:p>
          <a:p>
            <a:r>
              <a:rPr lang="en-US" altLang="en-US" sz="2000"/>
              <a:t>Alaska</a:t>
            </a:r>
          </a:p>
          <a:p>
            <a:r>
              <a:rPr lang="en-US" altLang="en-US" sz="2000"/>
              <a:t>Texas</a:t>
            </a:r>
          </a:p>
          <a:p>
            <a:r>
              <a:rPr lang="en-US" altLang="en-US" sz="2000"/>
              <a:t>Hawaii</a:t>
            </a:r>
          </a:p>
          <a:p>
            <a:r>
              <a:rPr lang="en-US" altLang="en-US" sz="2000"/>
              <a:t>Vermont</a:t>
            </a:r>
          </a:p>
          <a:p>
            <a:r>
              <a:rPr lang="en-US" altLang="en-US" sz="2000" err="1"/>
              <a:t>NewYork</a:t>
            </a:r>
            <a:endParaRPr lang="en-US" altLang="en-US" sz="2000"/>
          </a:p>
          <a:p>
            <a:r>
              <a:rPr lang="en-US" altLang="en-US" sz="2000"/>
              <a:t>California</a:t>
            </a:r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2EC83-3406-4E97-B6CF-99F8CB9EB0B6}"/>
              </a:ext>
            </a:extLst>
          </p:cNvPr>
          <p:cNvSpPr/>
          <p:nvPr/>
        </p:nvSpPr>
        <p:spPr>
          <a:xfrm>
            <a:off x="2419350" y="1214735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/>
              <a:t>Oregon Alaska Texas Hawaii Vermont </a:t>
            </a:r>
            <a:r>
              <a:rPr lang="en-US" altLang="en-US" sz="1200" err="1"/>
              <a:t>NewYork</a:t>
            </a:r>
            <a:r>
              <a:rPr lang="en-US" altLang="en-US" sz="1200"/>
              <a:t> California</a:t>
            </a:r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49082-3E3D-4200-A0E2-06612C912ECA}"/>
              </a:ext>
            </a:extLst>
          </p:cNvPr>
          <p:cNvSpPr/>
          <p:nvPr/>
        </p:nvSpPr>
        <p:spPr>
          <a:xfrm>
            <a:off x="236743" y="5927531"/>
            <a:ext cx="2259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/>
              <a:t>Oregon</a:t>
            </a:r>
          </a:p>
          <a:p>
            <a:r>
              <a:rPr lang="en-US" altLang="en-US"/>
              <a:t>Alaska</a:t>
            </a:r>
          </a:p>
          <a:p>
            <a:r>
              <a:rPr lang="en-US" altLang="en-US"/>
              <a:t>Texas</a:t>
            </a:r>
          </a:p>
          <a:p>
            <a:r>
              <a:rPr lang="en-US" altLang="en-US"/>
              <a:t>Hawaii</a:t>
            </a:r>
          </a:p>
          <a:p>
            <a:r>
              <a:rPr lang="en-US" altLang="en-US"/>
              <a:t>Vermont</a:t>
            </a:r>
          </a:p>
          <a:p>
            <a:r>
              <a:rPr lang="en-US" altLang="en-US" err="1"/>
              <a:t>NewYork</a:t>
            </a:r>
            <a:endParaRPr lang="en-US" altLang="en-US"/>
          </a:p>
          <a:p>
            <a:r>
              <a:rPr lang="en-US" altLang="en-US"/>
              <a:t>California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74DEDB-2745-42D2-AD78-1F7B9738B94B}"/>
              </a:ext>
            </a:extLst>
          </p:cNvPr>
          <p:cNvSpPr/>
          <p:nvPr/>
        </p:nvSpPr>
        <p:spPr bwMode="auto">
          <a:xfrm>
            <a:off x="1373170" y="4629891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F8EEDD-154E-4D66-92C1-74459E34FF89}"/>
              </a:ext>
            </a:extLst>
          </p:cNvPr>
          <p:cNvSpPr/>
          <p:nvPr/>
        </p:nvSpPr>
        <p:spPr bwMode="auto">
          <a:xfrm>
            <a:off x="2153993" y="4629891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E1898-E32F-44E7-AD06-82D0F1D0529F}"/>
              </a:ext>
            </a:extLst>
          </p:cNvPr>
          <p:cNvSpPr txBox="1"/>
          <p:nvPr/>
        </p:nvSpPr>
        <p:spPr>
          <a:xfrm>
            <a:off x="1335415" y="4599446"/>
            <a:ext cx="68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DB308A-3F8D-409C-B260-60F2B8327C4A}"/>
              </a:ext>
            </a:extLst>
          </p:cNvPr>
          <p:cNvSpPr/>
          <p:nvPr/>
        </p:nvSpPr>
        <p:spPr bwMode="auto">
          <a:xfrm>
            <a:off x="1715431" y="6418898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F4E11-03F6-4190-942E-A895DAB0931E}"/>
              </a:ext>
            </a:extLst>
          </p:cNvPr>
          <p:cNvSpPr/>
          <p:nvPr/>
        </p:nvSpPr>
        <p:spPr bwMode="auto">
          <a:xfrm>
            <a:off x="2496254" y="6418898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C08FFA-C4DB-41FB-B9F4-015C777F62E9}"/>
              </a:ext>
            </a:extLst>
          </p:cNvPr>
          <p:cNvSpPr txBox="1"/>
          <p:nvPr/>
        </p:nvSpPr>
        <p:spPr>
          <a:xfrm>
            <a:off x="1677676" y="6388453"/>
            <a:ext cx="68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Oregon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ACAAD-6391-4AC2-A916-7211CABA20F3}"/>
              </a:ext>
            </a:extLst>
          </p:cNvPr>
          <p:cNvSpPr/>
          <p:nvPr/>
        </p:nvSpPr>
        <p:spPr bwMode="auto">
          <a:xfrm>
            <a:off x="2952977" y="6787756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7E0517-8CFF-49D9-8BD3-85028417C409}"/>
              </a:ext>
            </a:extLst>
          </p:cNvPr>
          <p:cNvSpPr/>
          <p:nvPr/>
        </p:nvSpPr>
        <p:spPr bwMode="auto">
          <a:xfrm>
            <a:off x="3733800" y="6787756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3A21F9-AA13-451B-9D4E-849C6997E864}"/>
              </a:ext>
            </a:extLst>
          </p:cNvPr>
          <p:cNvSpPr txBox="1"/>
          <p:nvPr/>
        </p:nvSpPr>
        <p:spPr>
          <a:xfrm>
            <a:off x="2915222" y="6757311"/>
            <a:ext cx="77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Vermont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3181B2-D5F6-4E0C-AE4E-81B2209B95E7}"/>
              </a:ext>
            </a:extLst>
          </p:cNvPr>
          <p:cNvSpPr/>
          <p:nvPr/>
        </p:nvSpPr>
        <p:spPr bwMode="auto">
          <a:xfrm>
            <a:off x="1728867" y="6787756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29E142-6030-4914-A378-00BB48AEB09C}"/>
              </a:ext>
            </a:extLst>
          </p:cNvPr>
          <p:cNvSpPr/>
          <p:nvPr/>
        </p:nvSpPr>
        <p:spPr bwMode="auto">
          <a:xfrm>
            <a:off x="2509690" y="6787756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5F9505-935B-4C82-9C9A-F0BADE249CC5}"/>
              </a:ext>
            </a:extLst>
          </p:cNvPr>
          <p:cNvSpPr txBox="1"/>
          <p:nvPr/>
        </p:nvSpPr>
        <p:spPr>
          <a:xfrm>
            <a:off x="1691112" y="6757311"/>
            <a:ext cx="68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Hawaii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CA4DD3-C642-4A14-8582-3C9D8064E20D}"/>
              </a:ext>
            </a:extLst>
          </p:cNvPr>
          <p:cNvSpPr/>
          <p:nvPr/>
        </p:nvSpPr>
        <p:spPr bwMode="auto">
          <a:xfrm>
            <a:off x="1728867" y="7156614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337031-5E9B-452C-8CB8-84F9A1D51E04}"/>
              </a:ext>
            </a:extLst>
          </p:cNvPr>
          <p:cNvSpPr/>
          <p:nvPr/>
        </p:nvSpPr>
        <p:spPr bwMode="auto">
          <a:xfrm>
            <a:off x="2509690" y="7156614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A2C25C-3602-4552-9592-6FC1BBA82C63}"/>
              </a:ext>
            </a:extLst>
          </p:cNvPr>
          <p:cNvSpPr txBox="1"/>
          <p:nvPr/>
        </p:nvSpPr>
        <p:spPr>
          <a:xfrm>
            <a:off x="1691112" y="7126169"/>
            <a:ext cx="68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Alaska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5C71D9-71E1-4ADD-A222-C4EDC816AAD5}"/>
              </a:ext>
            </a:extLst>
          </p:cNvPr>
          <p:cNvSpPr/>
          <p:nvPr/>
        </p:nvSpPr>
        <p:spPr bwMode="auto">
          <a:xfrm>
            <a:off x="2952977" y="7154477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BF6764-FB63-4981-8452-8BB23FBFDB38}"/>
              </a:ext>
            </a:extLst>
          </p:cNvPr>
          <p:cNvSpPr/>
          <p:nvPr/>
        </p:nvSpPr>
        <p:spPr bwMode="auto">
          <a:xfrm>
            <a:off x="3733800" y="7154477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4B2BA8-CB65-4132-B012-D4DB1E7A3DCE}"/>
              </a:ext>
            </a:extLst>
          </p:cNvPr>
          <p:cNvSpPr txBox="1"/>
          <p:nvPr/>
        </p:nvSpPr>
        <p:spPr>
          <a:xfrm>
            <a:off x="2915222" y="7124032"/>
            <a:ext cx="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New York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F9ED00-EAE3-4E00-AF56-7FD24C9E8F65}"/>
              </a:ext>
            </a:extLst>
          </p:cNvPr>
          <p:cNvSpPr/>
          <p:nvPr/>
        </p:nvSpPr>
        <p:spPr bwMode="auto">
          <a:xfrm>
            <a:off x="4102191" y="7154477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568E98-02D0-4A52-982F-93FD93EED98D}"/>
              </a:ext>
            </a:extLst>
          </p:cNvPr>
          <p:cNvSpPr/>
          <p:nvPr/>
        </p:nvSpPr>
        <p:spPr bwMode="auto">
          <a:xfrm>
            <a:off x="4883014" y="7154477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CF3F30-0D94-4EDE-9EAB-20EE4510FA03}"/>
              </a:ext>
            </a:extLst>
          </p:cNvPr>
          <p:cNvSpPr txBox="1"/>
          <p:nvPr/>
        </p:nvSpPr>
        <p:spPr>
          <a:xfrm>
            <a:off x="4064436" y="7124032"/>
            <a:ext cx="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California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6647B8-CEAB-4829-81C3-4DF5CE56DEC2}"/>
              </a:ext>
            </a:extLst>
          </p:cNvPr>
          <p:cNvSpPr/>
          <p:nvPr/>
        </p:nvSpPr>
        <p:spPr bwMode="auto">
          <a:xfrm>
            <a:off x="5251405" y="7154477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60EC96-4B30-4F41-9003-22278FBAEE14}"/>
              </a:ext>
            </a:extLst>
          </p:cNvPr>
          <p:cNvSpPr/>
          <p:nvPr/>
        </p:nvSpPr>
        <p:spPr bwMode="auto">
          <a:xfrm>
            <a:off x="6032228" y="7154477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10704-727B-48DF-BE0C-6E80263A7CAF}"/>
              </a:ext>
            </a:extLst>
          </p:cNvPr>
          <p:cNvSpPr txBox="1"/>
          <p:nvPr/>
        </p:nvSpPr>
        <p:spPr>
          <a:xfrm>
            <a:off x="5213650" y="7124032"/>
            <a:ext cx="68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Texas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0C0DA5-0FA8-41D5-A4AA-207ECB9505C4}"/>
              </a:ext>
            </a:extLst>
          </p:cNvPr>
          <p:cNvSpPr/>
          <p:nvPr/>
        </p:nvSpPr>
        <p:spPr bwMode="auto">
          <a:xfrm>
            <a:off x="1752893" y="7510383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D48B1D-2015-4BC8-BE50-771CC1C4C510}"/>
              </a:ext>
            </a:extLst>
          </p:cNvPr>
          <p:cNvSpPr/>
          <p:nvPr/>
        </p:nvSpPr>
        <p:spPr bwMode="auto">
          <a:xfrm>
            <a:off x="2533716" y="7510383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76E645-0CC3-4A8B-B1AD-020912E34651}"/>
              </a:ext>
            </a:extLst>
          </p:cNvPr>
          <p:cNvSpPr txBox="1"/>
          <p:nvPr/>
        </p:nvSpPr>
        <p:spPr>
          <a:xfrm>
            <a:off x="1715138" y="7479938"/>
            <a:ext cx="68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Alaska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7E3C1A-0C08-4FE3-B5B1-DBDE04EA3B70}"/>
              </a:ext>
            </a:extLst>
          </p:cNvPr>
          <p:cNvSpPr/>
          <p:nvPr/>
        </p:nvSpPr>
        <p:spPr bwMode="auto">
          <a:xfrm>
            <a:off x="2971854" y="7521198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29E90F-B9E7-49A1-B800-AB6A061A5067}"/>
              </a:ext>
            </a:extLst>
          </p:cNvPr>
          <p:cNvSpPr/>
          <p:nvPr/>
        </p:nvSpPr>
        <p:spPr bwMode="auto">
          <a:xfrm>
            <a:off x="3752677" y="7521198"/>
            <a:ext cx="23433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681C7-0675-4C06-A93A-6B186EC1A7C0}"/>
              </a:ext>
            </a:extLst>
          </p:cNvPr>
          <p:cNvSpPr txBox="1"/>
          <p:nvPr/>
        </p:nvSpPr>
        <p:spPr>
          <a:xfrm>
            <a:off x="2934099" y="7490753"/>
            <a:ext cx="85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California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09105F-364D-4DA8-936A-60BB0FAD54F6}"/>
              </a:ext>
            </a:extLst>
          </p:cNvPr>
          <p:cNvCxnSpPr>
            <a:endCxn id="54" idx="0"/>
          </p:cNvCxnSpPr>
          <p:nvPr/>
        </p:nvCxnSpPr>
        <p:spPr bwMode="auto">
          <a:xfrm>
            <a:off x="1600200" y="6172200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0C63BE7-F81D-4808-B9DA-F774899D7D8A}"/>
              </a:ext>
            </a:extLst>
          </p:cNvPr>
          <p:cNvCxnSpPr/>
          <p:nvPr/>
        </p:nvCxnSpPr>
        <p:spPr bwMode="auto">
          <a:xfrm>
            <a:off x="2588095" y="6495128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2606C8A-3069-4AF2-AFED-6237A6FC96B6}"/>
              </a:ext>
            </a:extLst>
          </p:cNvPr>
          <p:cNvCxnSpPr/>
          <p:nvPr/>
        </p:nvCxnSpPr>
        <p:spPr bwMode="auto">
          <a:xfrm>
            <a:off x="3842709" y="6880984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09F0E12-61A8-4017-B3CE-BB0B085607FE}"/>
              </a:ext>
            </a:extLst>
          </p:cNvPr>
          <p:cNvCxnSpPr/>
          <p:nvPr/>
        </p:nvCxnSpPr>
        <p:spPr bwMode="auto">
          <a:xfrm>
            <a:off x="6149396" y="7262046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A9C9636-83D7-4DE1-A46A-21C11DF73387}"/>
              </a:ext>
            </a:extLst>
          </p:cNvPr>
          <p:cNvCxnSpPr/>
          <p:nvPr/>
        </p:nvCxnSpPr>
        <p:spPr bwMode="auto">
          <a:xfrm>
            <a:off x="3850329" y="7608739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4BC5518-2AAA-414A-B045-7B1744A41ECA}"/>
              </a:ext>
            </a:extLst>
          </p:cNvPr>
          <p:cNvCxnSpPr/>
          <p:nvPr/>
        </p:nvCxnSpPr>
        <p:spPr bwMode="auto">
          <a:xfrm>
            <a:off x="1613635" y="7980031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7CFE73F-7050-4101-AB75-597827A8485C}"/>
              </a:ext>
            </a:extLst>
          </p:cNvPr>
          <p:cNvCxnSpPr/>
          <p:nvPr/>
        </p:nvCxnSpPr>
        <p:spPr bwMode="auto">
          <a:xfrm>
            <a:off x="1613635" y="8319193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BD109D-E0D0-4E04-839D-3529AAC0E8E9}"/>
              </a:ext>
            </a:extLst>
          </p:cNvPr>
          <p:cNvCxnSpPr>
            <a:endCxn id="54" idx="1"/>
          </p:cNvCxnSpPr>
          <p:nvPr/>
        </p:nvCxnSpPr>
        <p:spPr bwMode="auto">
          <a:xfrm>
            <a:off x="1417637" y="6526952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77303D-5DC2-41F2-A190-DDE43A44D0E9}"/>
              </a:ext>
            </a:extLst>
          </p:cNvPr>
          <p:cNvCxnSpPr/>
          <p:nvPr/>
        </p:nvCxnSpPr>
        <p:spPr bwMode="auto">
          <a:xfrm>
            <a:off x="1461682" y="6893685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F59C10-01DB-474C-870B-6E07101B0FA2}"/>
              </a:ext>
            </a:extLst>
          </p:cNvPr>
          <p:cNvCxnSpPr/>
          <p:nvPr/>
        </p:nvCxnSpPr>
        <p:spPr bwMode="auto">
          <a:xfrm>
            <a:off x="2674542" y="6893684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B4CFB-87CD-4C61-8C79-36C3B83551B1}"/>
              </a:ext>
            </a:extLst>
          </p:cNvPr>
          <p:cNvCxnSpPr/>
          <p:nvPr/>
        </p:nvCxnSpPr>
        <p:spPr bwMode="auto">
          <a:xfrm>
            <a:off x="1524541" y="7256844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35A3AD-B02E-4010-95F1-B49A8D5BEF4B}"/>
              </a:ext>
            </a:extLst>
          </p:cNvPr>
          <p:cNvCxnSpPr/>
          <p:nvPr/>
        </p:nvCxnSpPr>
        <p:spPr bwMode="auto">
          <a:xfrm>
            <a:off x="1518451" y="7608739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F12F8B-1D6B-4F3F-90BC-CC8080729433}"/>
              </a:ext>
            </a:extLst>
          </p:cNvPr>
          <p:cNvCxnSpPr/>
          <p:nvPr/>
        </p:nvCxnSpPr>
        <p:spPr bwMode="auto">
          <a:xfrm>
            <a:off x="2681034" y="7263135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947F937-007E-468C-B3E3-BEE520DAFD55}"/>
              </a:ext>
            </a:extLst>
          </p:cNvPr>
          <p:cNvCxnSpPr/>
          <p:nvPr/>
        </p:nvCxnSpPr>
        <p:spPr bwMode="auto">
          <a:xfrm>
            <a:off x="3871216" y="7266280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63B539-0202-4375-86B8-30657AFEA141}"/>
              </a:ext>
            </a:extLst>
          </p:cNvPr>
          <p:cNvCxnSpPr/>
          <p:nvPr/>
        </p:nvCxnSpPr>
        <p:spPr bwMode="auto">
          <a:xfrm>
            <a:off x="5025085" y="7253741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2035724-3FCC-4614-A0F5-2C51AAFA0A5F}"/>
              </a:ext>
            </a:extLst>
          </p:cNvPr>
          <p:cNvCxnSpPr/>
          <p:nvPr/>
        </p:nvCxnSpPr>
        <p:spPr bwMode="auto">
          <a:xfrm>
            <a:off x="2674542" y="7608739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9540461-CF3B-4A91-9CEA-ADE2D499CAE8}"/>
              </a:ext>
            </a:extLst>
          </p:cNvPr>
          <p:cNvSpPr txBox="1"/>
          <p:nvPr/>
        </p:nvSpPr>
        <p:spPr>
          <a:xfrm>
            <a:off x="2369181" y="1674037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   0      0     0     0     0        0        0</a:t>
            </a:r>
          </a:p>
          <a:p>
            <a:r>
              <a:rPr lang="en-US" sz="2000"/>
              <a:t>   1      0     0     0     0        0        0</a:t>
            </a:r>
          </a:p>
          <a:p>
            <a:r>
              <a:rPr lang="en-US" sz="2000"/>
              <a:t>   0      0     0     1     1        0        0</a:t>
            </a:r>
          </a:p>
          <a:p>
            <a:r>
              <a:rPr lang="en-US" sz="2000"/>
              <a:t>   0      1     1     0     0        1        1</a:t>
            </a:r>
          </a:p>
          <a:p>
            <a:r>
              <a:rPr lang="en-US" sz="2000"/>
              <a:t>   0      1     0     0     0        0        1</a:t>
            </a:r>
          </a:p>
          <a:p>
            <a:r>
              <a:rPr lang="en-US" sz="2000"/>
              <a:t>   0      0     0     0     0        0        0</a:t>
            </a:r>
          </a:p>
          <a:p>
            <a:r>
              <a:rPr lang="en-US" sz="2000"/>
              <a:t>   0      0     0     0     0        0        0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4AB37A-4DC6-463F-A021-E2BF35468815}"/>
                  </a:ext>
                </a:extLst>
              </p14:cNvPr>
              <p14:cNvContentPartPr/>
              <p14:nvPr/>
            </p14:nvContentPartPr>
            <p14:xfrm>
              <a:off x="8302262" y="3759573"/>
              <a:ext cx="40680" cy="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4AB37A-4DC6-463F-A021-E2BF35468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3262" y="3750573"/>
                <a:ext cx="58320" cy="2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</a:t>
            </a:r>
            <a:r>
              <a:rPr lang="en-US" altLang="en-US" sz="120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5.  Find the shortest </a:t>
            </a:r>
            <a:r>
              <a:rPr lang="en-US" altLang="en-US" sz="1200" u="sng"/>
              <a:t>distance</a:t>
            </a:r>
            <a:r>
              <a:rPr lang="en-US" altLang="en-US" sz="1200"/>
              <a:t> from Atlanta to every other city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383F9-721E-429D-A591-90972849F553}"/>
                  </a:ext>
                </a:extLst>
              </p14:cNvPr>
              <p14:cNvContentPartPr/>
              <p14:nvPr/>
            </p14:nvContentPartPr>
            <p14:xfrm>
              <a:off x="9060782" y="467901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383F9-721E-429D-A591-90972849F5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1782" y="46700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60693C-68D7-4F15-B210-208B3E260949}"/>
                  </a:ext>
                </a:extLst>
              </p14:cNvPr>
              <p14:cNvContentPartPr/>
              <p14:nvPr/>
            </p14:nvContentPartPr>
            <p14:xfrm>
              <a:off x="7150561" y="2869530"/>
              <a:ext cx="138240" cy="55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60693C-68D7-4F15-B210-208B3E260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1538" y="2860524"/>
                <a:ext cx="155926" cy="571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3FE290-F646-445E-9E92-9381C8A90C61}"/>
                  </a:ext>
                </a:extLst>
              </p14:cNvPr>
              <p14:cNvContentPartPr/>
              <p14:nvPr/>
            </p14:nvContentPartPr>
            <p14:xfrm>
              <a:off x="7245961" y="4374330"/>
              <a:ext cx="55800" cy="11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3FE290-F646-445E-9E92-9381C8A90C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6961" y="4365302"/>
                <a:ext cx="73440" cy="135774"/>
              </a:xfrm>
              <a:prstGeom prst="rect">
                <a:avLst/>
              </a:prstGeom>
            </p:spPr>
          </p:pic>
        </mc:Fallback>
      </mc:AlternateContent>
      <p:grpSp>
        <p:nvGrpSpPr>
          <p:cNvPr id="4163" name="Group 4162">
            <a:extLst>
              <a:ext uri="{FF2B5EF4-FFF2-40B4-BE49-F238E27FC236}">
                <a16:creationId xmlns:a16="http://schemas.microsoft.com/office/drawing/2014/main" id="{59D7A752-C417-4930-B684-5C36A6C25A41}"/>
              </a:ext>
            </a:extLst>
          </p:cNvPr>
          <p:cNvGrpSpPr/>
          <p:nvPr/>
        </p:nvGrpSpPr>
        <p:grpSpPr>
          <a:xfrm>
            <a:off x="24965" y="4265397"/>
            <a:ext cx="1640880" cy="2508840"/>
            <a:chOff x="24965" y="4265397"/>
            <a:chExt cx="1640880" cy="25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5AAEC7-20B5-46FE-B795-064D879B27BA}"/>
                    </a:ext>
                  </a:extLst>
                </p14:cNvPr>
                <p14:cNvContentPartPr/>
                <p14:nvPr/>
              </p14:nvContentPartPr>
              <p14:xfrm>
                <a:off x="373805" y="4357917"/>
                <a:ext cx="15480" cy="16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5AAEC7-20B5-46FE-B795-064D879B27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805" y="4348917"/>
                  <a:ext cx="33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B260AD-75B0-48CF-9F9C-168416520CE7}"/>
                    </a:ext>
                  </a:extLst>
                </p14:cNvPr>
                <p14:cNvContentPartPr/>
                <p14:nvPr/>
              </p14:nvContentPartPr>
              <p14:xfrm>
                <a:off x="460565" y="4421997"/>
                <a:ext cx="5796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B260AD-75B0-48CF-9F9C-168416520C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9" y="4412997"/>
                  <a:ext cx="7571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BD39E3-A6A8-41D2-8E11-55BEBCABC607}"/>
                    </a:ext>
                  </a:extLst>
                </p14:cNvPr>
                <p14:cNvContentPartPr/>
                <p14:nvPr/>
              </p14:nvContentPartPr>
              <p14:xfrm>
                <a:off x="607805" y="4335597"/>
                <a:ext cx="123480" cy="15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BD39E3-A6A8-41D2-8E11-55BEBCABC6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8805" y="4326618"/>
                  <a:ext cx="141120" cy="17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CC300F-FACE-46DF-8592-1625939BAE45}"/>
                    </a:ext>
                  </a:extLst>
                </p14:cNvPr>
                <p14:cNvContentPartPr/>
                <p14:nvPr/>
              </p14:nvContentPartPr>
              <p14:xfrm>
                <a:off x="589805" y="4425957"/>
                <a:ext cx="97560" cy="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CC300F-FACE-46DF-8592-1625939BAE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0805" y="4416957"/>
                  <a:ext cx="11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04E8EC-2632-4369-98BF-7A49CD702267}"/>
                    </a:ext>
                  </a:extLst>
                </p14:cNvPr>
                <p14:cNvContentPartPr/>
                <p14:nvPr/>
              </p14:nvContentPartPr>
              <p14:xfrm>
                <a:off x="748565" y="4375197"/>
                <a:ext cx="58320" cy="11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04E8EC-2632-4369-98BF-7A49CD7022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9565" y="4366197"/>
                  <a:ext cx="75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D32823-22E0-45C5-965B-DBD29294E197}"/>
                    </a:ext>
                  </a:extLst>
                </p14:cNvPr>
                <p14:cNvContentPartPr/>
                <p14:nvPr/>
              </p14:nvContentPartPr>
              <p14:xfrm>
                <a:off x="866285" y="4383477"/>
                <a:ext cx="124200" cy="15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D32823-22E0-45C5-965B-DBD29294E1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311" y="4374477"/>
                  <a:ext cx="141789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2C0D78-D459-4D6F-8181-7AA87A30BF25}"/>
                    </a:ext>
                  </a:extLst>
                </p14:cNvPr>
                <p14:cNvContentPartPr/>
                <p14:nvPr/>
              </p14:nvContentPartPr>
              <p14:xfrm>
                <a:off x="1002725" y="4475637"/>
                <a:ext cx="129240" cy="86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2C0D78-D459-4D6F-8181-7AA87A30BF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3700" y="4466599"/>
                  <a:ext cx="146929" cy="104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F190F1-3E97-41F4-9889-02DABB72E314}"/>
                    </a:ext>
                  </a:extLst>
                </p14:cNvPr>
                <p14:cNvContentPartPr/>
                <p14:nvPr/>
              </p14:nvContentPartPr>
              <p14:xfrm>
                <a:off x="1165445" y="4500117"/>
                <a:ext cx="32760" cy="7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F190F1-3E97-41F4-9889-02DABB72E3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56445" y="4491117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FA79B8-B4E6-49B0-8D3F-8DCC341BC242}"/>
                    </a:ext>
                  </a:extLst>
                </p14:cNvPr>
                <p14:cNvContentPartPr/>
                <p14:nvPr/>
              </p14:nvContentPartPr>
              <p14:xfrm>
                <a:off x="317645" y="4628637"/>
                <a:ext cx="105120" cy="17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FA79B8-B4E6-49B0-8D3F-8DCC341BC2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645" y="4619656"/>
                  <a:ext cx="122760" cy="188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C500A4-93C8-4C11-9172-97B7B6E176C2}"/>
                    </a:ext>
                  </a:extLst>
                </p14:cNvPr>
                <p14:cNvContentPartPr/>
                <p14:nvPr/>
              </p14:nvContentPartPr>
              <p14:xfrm>
                <a:off x="503045" y="4709637"/>
                <a:ext cx="622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C500A4-93C8-4C11-9172-97B7B6E176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4045" y="4700163"/>
                  <a:ext cx="79920" cy="25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2DEF71-652A-45C3-9CBF-CCF8405AE3A5}"/>
                    </a:ext>
                  </a:extLst>
                </p14:cNvPr>
                <p14:cNvContentPartPr/>
                <p14:nvPr/>
              </p14:nvContentPartPr>
              <p14:xfrm>
                <a:off x="628685" y="4616037"/>
                <a:ext cx="1332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2DEF71-652A-45C3-9CBF-CCF8405AE3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685" y="4607037"/>
                  <a:ext cx="3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7328AC-9147-4B94-A4AA-DBC67A682724}"/>
                    </a:ext>
                  </a:extLst>
                </p14:cNvPr>
                <p14:cNvContentPartPr/>
                <p14:nvPr/>
              </p14:nvContentPartPr>
              <p14:xfrm>
                <a:off x="717245" y="4608477"/>
                <a:ext cx="4320" cy="14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7328AC-9147-4B94-A4AA-DBC67A68272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7427" y="4599477"/>
                  <a:ext cx="23564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3966FD-E54C-4BFB-910A-E0457B0DEC7D}"/>
                    </a:ext>
                  </a:extLst>
                </p14:cNvPr>
                <p14:cNvContentPartPr/>
                <p14:nvPr/>
              </p14:nvContentPartPr>
              <p14:xfrm>
                <a:off x="639125" y="4676517"/>
                <a:ext cx="6228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3966FD-E54C-4BFB-910A-E0457B0DEC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0125" y="4667517"/>
                  <a:ext cx="79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E0CB2D-A012-4727-8BA1-E0A8CE42C1C3}"/>
                    </a:ext>
                  </a:extLst>
                </p14:cNvPr>
                <p14:cNvContentPartPr/>
                <p14:nvPr/>
              </p14:nvContentPartPr>
              <p14:xfrm>
                <a:off x="781325" y="4638717"/>
                <a:ext cx="183960" cy="99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E0CB2D-A012-4727-8BA1-E0A8CE42C1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2325" y="4629717"/>
                  <a:ext cx="20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DF0ED2-7816-462F-AEF1-BBEA214477CE}"/>
                    </a:ext>
                  </a:extLst>
                </p14:cNvPr>
                <p14:cNvContentPartPr/>
                <p14:nvPr/>
              </p14:nvContentPartPr>
              <p14:xfrm>
                <a:off x="1017845" y="4618557"/>
                <a:ext cx="52200" cy="11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DF0ED2-7816-462F-AEF1-BBEA214477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8845" y="4609557"/>
                  <a:ext cx="69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9E9B43-64C4-48C1-8B89-F6EE84313FC6}"/>
                    </a:ext>
                  </a:extLst>
                </p14:cNvPr>
                <p14:cNvContentPartPr/>
                <p14:nvPr/>
              </p14:nvContentPartPr>
              <p14:xfrm>
                <a:off x="1084805" y="4619997"/>
                <a:ext cx="187920" cy="13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9E9B43-64C4-48C1-8B89-F6EE84313F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5805" y="4610997"/>
                  <a:ext cx="205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BE8C0E-C1DC-47CD-934E-31CE1EFF77BB}"/>
                    </a:ext>
                  </a:extLst>
                </p14:cNvPr>
                <p14:cNvContentPartPr/>
                <p14:nvPr/>
              </p14:nvContentPartPr>
              <p14:xfrm>
                <a:off x="306845" y="4916997"/>
                <a:ext cx="70920" cy="17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BE8C0E-C1DC-47CD-934E-31CE1EFF77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7845" y="4908015"/>
                  <a:ext cx="88560" cy="1925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42A26E-70F4-4DFC-9E18-6F260660725F}"/>
                    </a:ext>
                  </a:extLst>
                </p14:cNvPr>
                <p14:cNvContentPartPr/>
                <p14:nvPr/>
              </p14:nvContentPartPr>
              <p14:xfrm>
                <a:off x="441845" y="5003757"/>
                <a:ext cx="81000" cy="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42A26E-70F4-4DFC-9E18-6F26066072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2845" y="4994757"/>
                  <a:ext cx="98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62190935-5EA5-4BF0-B035-F40C82CF0C56}"/>
                    </a:ext>
                  </a:extLst>
                </p14:cNvPr>
                <p14:cNvContentPartPr/>
                <p14:nvPr/>
              </p14:nvContentPartPr>
              <p14:xfrm>
                <a:off x="638045" y="4941477"/>
                <a:ext cx="83520" cy="15300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62190935-5EA5-4BF0-B035-F40C82CF0C5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9045" y="4932477"/>
                  <a:ext cx="101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5BFE7B1-FF69-4BF7-83E2-AD2348C2ABBD}"/>
                    </a:ext>
                  </a:extLst>
                </p14:cNvPr>
                <p14:cNvContentPartPr/>
                <p14:nvPr/>
              </p14:nvContentPartPr>
              <p14:xfrm>
                <a:off x="806165" y="4880637"/>
                <a:ext cx="87480" cy="20448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5BFE7B1-FF69-4BF7-83E2-AD2348C2AB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7165" y="4871637"/>
                  <a:ext cx="105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E824509F-0F2B-44BD-AE63-B17D43FF2B89}"/>
                    </a:ext>
                  </a:extLst>
                </p14:cNvPr>
                <p14:cNvContentPartPr/>
                <p14:nvPr/>
              </p14:nvContentPartPr>
              <p14:xfrm>
                <a:off x="926405" y="4914837"/>
                <a:ext cx="19080" cy="13644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E824509F-0F2B-44BD-AE63-B17D43FF2B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7572" y="4905837"/>
                  <a:ext cx="36393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73BB2ECC-7C07-4243-9BBC-27C85C6B04FA}"/>
                    </a:ext>
                  </a:extLst>
                </p14:cNvPr>
                <p14:cNvContentPartPr/>
                <p14:nvPr/>
              </p14:nvContentPartPr>
              <p14:xfrm>
                <a:off x="967805" y="4971357"/>
                <a:ext cx="47880" cy="9000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73BB2ECC-7C07-4243-9BBC-27C85C6B04F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8805" y="4962357"/>
                  <a:ext cx="65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A04F7733-A276-4519-83E0-48A73D060003}"/>
                    </a:ext>
                  </a:extLst>
                </p14:cNvPr>
                <p14:cNvContentPartPr/>
                <p14:nvPr/>
              </p14:nvContentPartPr>
              <p14:xfrm>
                <a:off x="1067165" y="4948677"/>
                <a:ext cx="54000" cy="1022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04F7733-A276-4519-83E0-48A73D0600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8165" y="4939677"/>
                  <a:ext cx="71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29699270-3F76-477A-B98A-7E5B59B1B2CD}"/>
                    </a:ext>
                  </a:extLst>
                </p14:cNvPr>
                <p14:cNvContentPartPr/>
                <p14:nvPr/>
              </p14:nvContentPartPr>
              <p14:xfrm>
                <a:off x="1080125" y="4979637"/>
                <a:ext cx="129960" cy="146880"/>
              </p14:xfrm>
            </p:contentPart>
          </mc:Choice>
          <mc:Fallback xmlns=""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29699270-3F76-477A-B98A-7E5B59B1B2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1125" y="4970637"/>
                  <a:ext cx="147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B2CC1264-B2FA-48BC-A8B5-AFDFB4184EA0}"/>
                    </a:ext>
                  </a:extLst>
                </p14:cNvPr>
                <p14:cNvContentPartPr/>
                <p14:nvPr/>
              </p14:nvContentPartPr>
              <p14:xfrm>
                <a:off x="1230965" y="4985037"/>
                <a:ext cx="78480" cy="7632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B2CC1264-B2FA-48BC-A8B5-AFDFB4184E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21965" y="4976037"/>
                  <a:ext cx="96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D3BBC920-CF58-4AEB-8BE5-8CEDCF46FFE4}"/>
                    </a:ext>
                  </a:extLst>
                </p14:cNvPr>
                <p14:cNvContentPartPr/>
                <p14:nvPr/>
              </p14:nvContentPartPr>
              <p14:xfrm>
                <a:off x="294605" y="5229477"/>
                <a:ext cx="79200" cy="9432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D3BBC920-CF58-4AEB-8BE5-8CEDCF46FF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5605" y="5220477"/>
                  <a:ext cx="96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91E4E7C6-3CBC-45D3-914B-B77CA2D47BCC}"/>
                    </a:ext>
                  </a:extLst>
                </p14:cNvPr>
                <p14:cNvContentPartPr/>
                <p14:nvPr/>
              </p14:nvContentPartPr>
              <p14:xfrm>
                <a:off x="381224" y="5185197"/>
                <a:ext cx="19800" cy="25164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91E4E7C6-3CBC-45D3-914B-B77CA2D47B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2224" y="5176197"/>
                  <a:ext cx="37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DB2B1AF5-01A4-4F34-8F8A-CB7593A74E23}"/>
                    </a:ext>
                  </a:extLst>
                </p14:cNvPr>
                <p14:cNvContentPartPr/>
                <p14:nvPr/>
              </p14:nvContentPartPr>
              <p14:xfrm>
                <a:off x="449984" y="5300037"/>
                <a:ext cx="56880" cy="2880"/>
              </p14:xfrm>
            </p:contentPart>
          </mc:Choice>
          <mc:Fallback xmlns=""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DB2B1AF5-01A4-4F34-8F8A-CB7593A74E2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0984" y="5292037"/>
                  <a:ext cx="74520" cy="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370A5A5E-7DC6-4A60-9D40-CB0396DF1DAB}"/>
                    </a:ext>
                  </a:extLst>
                </p14:cNvPr>
                <p14:cNvContentPartPr/>
                <p14:nvPr/>
              </p14:nvContentPartPr>
              <p14:xfrm>
                <a:off x="631784" y="5261157"/>
                <a:ext cx="23040" cy="137880"/>
              </p14:xfrm>
            </p:contentPart>
          </mc:Choice>
          <mc:Fallback xmlns=""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370A5A5E-7DC6-4A60-9D40-CB0396DF1D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2784" y="5252157"/>
                  <a:ext cx="40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2E7D4A69-0380-4E6A-A742-70B5B7C4A536}"/>
                    </a:ext>
                  </a:extLst>
                </p14:cNvPr>
                <p14:cNvContentPartPr/>
                <p14:nvPr/>
              </p14:nvContentPartPr>
              <p14:xfrm>
                <a:off x="601184" y="5213997"/>
                <a:ext cx="106920" cy="160920"/>
              </p14:xfrm>
            </p:contentPart>
          </mc:Choice>
          <mc:Fallback xmlns=""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2E7D4A69-0380-4E6A-A742-70B5B7C4A53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2184" y="5204997"/>
                  <a:ext cx="124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E87BF62F-4CDB-4210-8E2D-E3D0BF29047F}"/>
                    </a:ext>
                  </a:extLst>
                </p14:cNvPr>
                <p14:cNvContentPartPr/>
                <p14:nvPr/>
              </p14:nvContentPartPr>
              <p14:xfrm>
                <a:off x="743384" y="5279157"/>
                <a:ext cx="69480" cy="12708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E87BF62F-4CDB-4210-8E2D-E3D0BF2904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4384" y="5270157"/>
                  <a:ext cx="87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818DBB27-80C1-418F-94B5-E77E08B53FB4}"/>
                    </a:ext>
                  </a:extLst>
                </p14:cNvPr>
                <p14:cNvContentPartPr/>
                <p14:nvPr/>
              </p14:nvContentPartPr>
              <p14:xfrm>
                <a:off x="842744" y="5292837"/>
                <a:ext cx="73800" cy="7524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818DBB27-80C1-418F-94B5-E77E08B53F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3744" y="5283837"/>
                  <a:ext cx="91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B020F680-7011-4446-8073-4FFF811F0A34}"/>
                    </a:ext>
                  </a:extLst>
                </p14:cNvPr>
                <p14:cNvContentPartPr/>
                <p14:nvPr/>
              </p14:nvContentPartPr>
              <p14:xfrm>
                <a:off x="946424" y="5338197"/>
                <a:ext cx="53280" cy="60480"/>
              </p14:xfrm>
            </p:contentPart>
          </mc:Choice>
          <mc:Fallback xmlns=""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B020F680-7011-4446-8073-4FFF811F0A3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7424" y="5329197"/>
                  <a:ext cx="70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7C0F41EF-01A8-4B48-8AB5-9F3BE3FB171F}"/>
                    </a:ext>
                  </a:extLst>
                </p14:cNvPr>
                <p14:cNvContentPartPr/>
                <p14:nvPr/>
              </p14:nvContentPartPr>
              <p14:xfrm>
                <a:off x="1031024" y="5301117"/>
                <a:ext cx="139320" cy="107280"/>
              </p14:xfrm>
            </p:contentPart>
          </mc:Choice>
          <mc:Fallback xmlns=""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7C0F41EF-01A8-4B48-8AB5-9F3BE3FB171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2024" y="5292117"/>
                  <a:ext cx="156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123534C9-E27A-4D54-8966-D757FAED6CB7}"/>
                    </a:ext>
                  </a:extLst>
                </p14:cNvPr>
                <p14:cNvContentPartPr/>
                <p14:nvPr/>
              </p14:nvContentPartPr>
              <p14:xfrm>
                <a:off x="1005464" y="5274477"/>
                <a:ext cx="59040" cy="72720"/>
              </p14:xfrm>
            </p:contentPart>
          </mc:Choice>
          <mc:Fallback xmlns=""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123534C9-E27A-4D54-8966-D757FAED6CB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6464" y="5265477"/>
                  <a:ext cx="76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19" name="Ink 4118">
                  <a:extLst>
                    <a:ext uri="{FF2B5EF4-FFF2-40B4-BE49-F238E27FC236}">
                      <a16:creationId xmlns:a16="http://schemas.microsoft.com/office/drawing/2014/main" id="{3298694C-E6FA-4D18-91A0-EEB97EF824DC}"/>
                    </a:ext>
                  </a:extLst>
                </p14:cNvPr>
                <p14:cNvContentPartPr/>
                <p14:nvPr/>
              </p14:nvContentPartPr>
              <p14:xfrm>
                <a:off x="271784" y="5492637"/>
                <a:ext cx="132120" cy="242640"/>
              </p14:xfrm>
            </p:contentPart>
          </mc:Choice>
          <mc:Fallback xmlns="">
            <p:pic>
              <p:nvPicPr>
                <p:cNvPr id="4119" name="Ink 4118">
                  <a:extLst>
                    <a:ext uri="{FF2B5EF4-FFF2-40B4-BE49-F238E27FC236}">
                      <a16:creationId xmlns:a16="http://schemas.microsoft.com/office/drawing/2014/main" id="{3298694C-E6FA-4D18-91A0-EEB97EF824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2759" y="5483637"/>
                  <a:ext cx="149808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20" name="Ink 4119">
                  <a:extLst>
                    <a:ext uri="{FF2B5EF4-FFF2-40B4-BE49-F238E27FC236}">
                      <a16:creationId xmlns:a16="http://schemas.microsoft.com/office/drawing/2014/main" id="{3DD4979E-BC4E-4C32-9ED9-A9B6C7EB6546}"/>
                    </a:ext>
                  </a:extLst>
                </p14:cNvPr>
                <p14:cNvContentPartPr/>
                <p14:nvPr/>
              </p14:nvContentPartPr>
              <p14:xfrm>
                <a:off x="461144" y="5612877"/>
                <a:ext cx="74520" cy="36720"/>
              </p14:xfrm>
            </p:contentPart>
          </mc:Choice>
          <mc:Fallback xmlns="">
            <p:pic>
              <p:nvPicPr>
                <p:cNvPr id="4120" name="Ink 4119">
                  <a:extLst>
                    <a:ext uri="{FF2B5EF4-FFF2-40B4-BE49-F238E27FC236}">
                      <a16:creationId xmlns:a16="http://schemas.microsoft.com/office/drawing/2014/main" id="{3DD4979E-BC4E-4C32-9ED9-A9B6C7EB65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144" y="5603877"/>
                  <a:ext cx="92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91B858FB-4705-4DF7-BCF0-9CA4F0A4A67E}"/>
                    </a:ext>
                  </a:extLst>
                </p14:cNvPr>
                <p14:cNvContentPartPr/>
                <p14:nvPr/>
              </p14:nvContentPartPr>
              <p14:xfrm>
                <a:off x="615944" y="5525037"/>
                <a:ext cx="172800" cy="201960"/>
              </p14:xfrm>
            </p:contentPart>
          </mc:Choice>
          <mc:Fallback xmlns=""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91B858FB-4705-4DF7-BCF0-9CA4F0A4A67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6944" y="5516037"/>
                  <a:ext cx="19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1E5F457C-18EC-4505-A1DF-73C0B7374D7C}"/>
                    </a:ext>
                  </a:extLst>
                </p14:cNvPr>
                <p14:cNvContentPartPr/>
                <p14:nvPr/>
              </p14:nvContentPartPr>
              <p14:xfrm>
                <a:off x="835763" y="5584437"/>
                <a:ext cx="70560" cy="134280"/>
              </p14:xfrm>
            </p:contentPart>
          </mc:Choice>
          <mc:Fallback xmlns=""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1E5F457C-18EC-4505-A1DF-73C0B7374D7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6763" y="5575437"/>
                  <a:ext cx="88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24" name="Ink 4123">
                  <a:extLst>
                    <a:ext uri="{FF2B5EF4-FFF2-40B4-BE49-F238E27FC236}">
                      <a16:creationId xmlns:a16="http://schemas.microsoft.com/office/drawing/2014/main" id="{8B1582D8-BDFE-48F6-B795-A8897B8C26C2}"/>
                    </a:ext>
                  </a:extLst>
                </p14:cNvPr>
                <p14:cNvContentPartPr/>
                <p14:nvPr/>
              </p14:nvContentPartPr>
              <p14:xfrm>
                <a:off x="937643" y="5577237"/>
                <a:ext cx="63720" cy="119520"/>
              </p14:xfrm>
            </p:contentPart>
          </mc:Choice>
          <mc:Fallback xmlns="">
            <p:pic>
              <p:nvPicPr>
                <p:cNvPr id="4124" name="Ink 4123">
                  <a:extLst>
                    <a:ext uri="{FF2B5EF4-FFF2-40B4-BE49-F238E27FC236}">
                      <a16:creationId xmlns:a16="http://schemas.microsoft.com/office/drawing/2014/main" id="{8B1582D8-BDFE-48F6-B795-A8897B8C26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8643" y="5568237"/>
                  <a:ext cx="81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25" name="Ink 4124">
                  <a:extLst>
                    <a:ext uri="{FF2B5EF4-FFF2-40B4-BE49-F238E27FC236}">
                      <a16:creationId xmlns:a16="http://schemas.microsoft.com/office/drawing/2014/main" id="{4CE4E4B8-D0FC-4314-8EC0-A4F77627C67D}"/>
                    </a:ext>
                  </a:extLst>
                </p14:cNvPr>
                <p14:cNvContentPartPr/>
                <p14:nvPr/>
              </p14:nvContentPartPr>
              <p14:xfrm>
                <a:off x="1023683" y="5556357"/>
                <a:ext cx="70920" cy="144360"/>
              </p14:xfrm>
            </p:contentPart>
          </mc:Choice>
          <mc:Fallback xmlns="">
            <p:pic>
              <p:nvPicPr>
                <p:cNvPr id="4125" name="Ink 4124">
                  <a:extLst>
                    <a:ext uri="{FF2B5EF4-FFF2-40B4-BE49-F238E27FC236}">
                      <a16:creationId xmlns:a16="http://schemas.microsoft.com/office/drawing/2014/main" id="{4CE4E4B8-D0FC-4314-8EC0-A4F77627C6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4683" y="5547334"/>
                  <a:ext cx="88560" cy="162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792ED2DD-29B9-4CD1-85F2-830AF30860AA}"/>
                    </a:ext>
                  </a:extLst>
                </p14:cNvPr>
                <p14:cNvContentPartPr/>
                <p14:nvPr/>
              </p14:nvContentPartPr>
              <p14:xfrm>
                <a:off x="1142483" y="5636997"/>
                <a:ext cx="14040" cy="27000"/>
              </p14:xfrm>
            </p:contentPart>
          </mc:Choice>
          <mc:Fallback xmlns=""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792ED2DD-29B9-4CD1-85F2-830AF30860A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3483" y="5627997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DA57C8DB-FBA3-479D-974D-128F38F4F710}"/>
                    </a:ext>
                  </a:extLst>
                </p14:cNvPr>
                <p14:cNvContentPartPr/>
                <p14:nvPr/>
              </p14:nvContentPartPr>
              <p14:xfrm>
                <a:off x="1145363" y="5548437"/>
                <a:ext cx="101880" cy="100440"/>
              </p14:xfrm>
            </p:contentPart>
          </mc:Choice>
          <mc:Fallback xmlns=""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DA57C8DB-FBA3-479D-974D-128F38F4F7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6363" y="5539405"/>
                  <a:ext cx="119520" cy="118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A7837E77-24E7-4BD5-BCCB-2108B713B520}"/>
                    </a:ext>
                  </a:extLst>
                </p14:cNvPr>
                <p14:cNvContentPartPr/>
                <p14:nvPr/>
              </p14:nvContentPartPr>
              <p14:xfrm>
                <a:off x="1193603" y="5588397"/>
                <a:ext cx="108000" cy="165600"/>
              </p14:xfrm>
            </p:contentPart>
          </mc:Choice>
          <mc:Fallback xmlns=""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A7837E77-24E7-4BD5-BCCB-2108B713B5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84603" y="5579397"/>
                  <a:ext cx="12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29" name="Ink 4128">
                  <a:extLst>
                    <a:ext uri="{FF2B5EF4-FFF2-40B4-BE49-F238E27FC236}">
                      <a16:creationId xmlns:a16="http://schemas.microsoft.com/office/drawing/2014/main" id="{B97CB8CC-260A-4BC3-B513-930151E68885}"/>
                    </a:ext>
                  </a:extLst>
                </p14:cNvPr>
                <p14:cNvContentPartPr/>
                <p14:nvPr/>
              </p14:nvContentPartPr>
              <p14:xfrm>
                <a:off x="1332563" y="5478597"/>
                <a:ext cx="129960" cy="177120"/>
              </p14:xfrm>
            </p:contentPart>
          </mc:Choice>
          <mc:Fallback xmlns="">
            <p:pic>
              <p:nvPicPr>
                <p:cNvPr id="4129" name="Ink 4128">
                  <a:extLst>
                    <a:ext uri="{FF2B5EF4-FFF2-40B4-BE49-F238E27FC236}">
                      <a16:creationId xmlns:a16="http://schemas.microsoft.com/office/drawing/2014/main" id="{B97CB8CC-260A-4BC3-B513-930151E688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23563" y="5469597"/>
                  <a:ext cx="147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30" name="Ink 4129">
                  <a:extLst>
                    <a:ext uri="{FF2B5EF4-FFF2-40B4-BE49-F238E27FC236}">
                      <a16:creationId xmlns:a16="http://schemas.microsoft.com/office/drawing/2014/main" id="{687FEAF5-A502-4A35-A68B-78DC0BA22679}"/>
                    </a:ext>
                  </a:extLst>
                </p14:cNvPr>
                <p14:cNvContentPartPr/>
                <p14:nvPr/>
              </p14:nvContentPartPr>
              <p14:xfrm>
                <a:off x="1491323" y="5598117"/>
                <a:ext cx="43920" cy="39240"/>
              </p14:xfrm>
            </p:contentPart>
          </mc:Choice>
          <mc:Fallback xmlns="">
            <p:pic>
              <p:nvPicPr>
                <p:cNvPr id="4130" name="Ink 4129">
                  <a:extLst>
                    <a:ext uri="{FF2B5EF4-FFF2-40B4-BE49-F238E27FC236}">
                      <a16:creationId xmlns:a16="http://schemas.microsoft.com/office/drawing/2014/main" id="{687FEAF5-A502-4A35-A68B-78DC0BA2267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82396" y="5589117"/>
                  <a:ext cx="61417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32" name="Ink 4131">
                  <a:extLst>
                    <a:ext uri="{FF2B5EF4-FFF2-40B4-BE49-F238E27FC236}">
                      <a16:creationId xmlns:a16="http://schemas.microsoft.com/office/drawing/2014/main" id="{7F35B61F-02AE-4812-9765-9DFA6DFD1F87}"/>
                    </a:ext>
                  </a:extLst>
                </p14:cNvPr>
                <p14:cNvContentPartPr/>
                <p14:nvPr/>
              </p14:nvContentPartPr>
              <p14:xfrm>
                <a:off x="202883" y="5837877"/>
                <a:ext cx="121320" cy="224640"/>
              </p14:xfrm>
            </p:contentPart>
          </mc:Choice>
          <mc:Fallback xmlns="">
            <p:pic>
              <p:nvPicPr>
                <p:cNvPr id="4132" name="Ink 4131">
                  <a:extLst>
                    <a:ext uri="{FF2B5EF4-FFF2-40B4-BE49-F238E27FC236}">
                      <a16:creationId xmlns:a16="http://schemas.microsoft.com/office/drawing/2014/main" id="{7F35B61F-02AE-4812-9765-9DFA6DFD1F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883" y="5828877"/>
                  <a:ext cx="13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33" name="Ink 4132">
                  <a:extLst>
                    <a:ext uri="{FF2B5EF4-FFF2-40B4-BE49-F238E27FC236}">
                      <a16:creationId xmlns:a16="http://schemas.microsoft.com/office/drawing/2014/main" id="{A85C0E25-5CF1-4E6F-BA91-C5889BA7E176}"/>
                    </a:ext>
                  </a:extLst>
                </p14:cNvPr>
                <p14:cNvContentPartPr/>
                <p14:nvPr/>
              </p14:nvContentPartPr>
              <p14:xfrm>
                <a:off x="404843" y="5937597"/>
                <a:ext cx="84600" cy="8640"/>
              </p14:xfrm>
            </p:contentPart>
          </mc:Choice>
          <mc:Fallback xmlns="">
            <p:pic>
              <p:nvPicPr>
                <p:cNvPr id="4133" name="Ink 4132">
                  <a:extLst>
                    <a:ext uri="{FF2B5EF4-FFF2-40B4-BE49-F238E27FC236}">
                      <a16:creationId xmlns:a16="http://schemas.microsoft.com/office/drawing/2014/main" id="{A85C0E25-5CF1-4E6F-BA91-C5889BA7E17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843" y="5928597"/>
                  <a:ext cx="102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35" name="Ink 4134">
                  <a:extLst>
                    <a:ext uri="{FF2B5EF4-FFF2-40B4-BE49-F238E27FC236}">
                      <a16:creationId xmlns:a16="http://schemas.microsoft.com/office/drawing/2014/main" id="{1C427435-81A5-4C8B-A02F-EBF655FC4D3A}"/>
                    </a:ext>
                  </a:extLst>
                </p14:cNvPr>
                <p14:cNvContentPartPr/>
                <p14:nvPr/>
              </p14:nvContentPartPr>
              <p14:xfrm>
                <a:off x="665335" y="5919237"/>
                <a:ext cx="14400" cy="189000"/>
              </p14:xfrm>
            </p:contentPart>
          </mc:Choice>
          <mc:Fallback xmlns="">
            <p:pic>
              <p:nvPicPr>
                <p:cNvPr id="4135" name="Ink 4134">
                  <a:extLst>
                    <a:ext uri="{FF2B5EF4-FFF2-40B4-BE49-F238E27FC236}">
                      <a16:creationId xmlns:a16="http://schemas.microsoft.com/office/drawing/2014/main" id="{1C427435-81A5-4C8B-A02F-EBF655FC4D3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6335" y="5910237"/>
                  <a:ext cx="32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36" name="Ink 4135">
                  <a:extLst>
                    <a:ext uri="{FF2B5EF4-FFF2-40B4-BE49-F238E27FC236}">
                      <a16:creationId xmlns:a16="http://schemas.microsoft.com/office/drawing/2014/main" id="{11EDA752-70FB-4670-8DB7-45D3C36408DF}"/>
                    </a:ext>
                  </a:extLst>
                </p14:cNvPr>
                <p14:cNvContentPartPr/>
                <p14:nvPr/>
              </p14:nvContentPartPr>
              <p14:xfrm>
                <a:off x="647695" y="5920677"/>
                <a:ext cx="77040" cy="208080"/>
              </p14:xfrm>
            </p:contentPart>
          </mc:Choice>
          <mc:Fallback xmlns="">
            <p:pic>
              <p:nvPicPr>
                <p:cNvPr id="4136" name="Ink 4135">
                  <a:extLst>
                    <a:ext uri="{FF2B5EF4-FFF2-40B4-BE49-F238E27FC236}">
                      <a16:creationId xmlns:a16="http://schemas.microsoft.com/office/drawing/2014/main" id="{11EDA752-70FB-4670-8DB7-45D3C36408D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8737" y="5911677"/>
                  <a:ext cx="94598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38" name="Ink 4137">
                  <a:extLst>
                    <a:ext uri="{FF2B5EF4-FFF2-40B4-BE49-F238E27FC236}">
                      <a16:creationId xmlns:a16="http://schemas.microsoft.com/office/drawing/2014/main" id="{D9D874F4-B2E6-48C1-9B9C-203FABD4F5A4}"/>
                    </a:ext>
                  </a:extLst>
                </p14:cNvPr>
                <p14:cNvContentPartPr/>
                <p14:nvPr/>
              </p14:nvContentPartPr>
              <p14:xfrm>
                <a:off x="786295" y="5987637"/>
                <a:ext cx="81000" cy="111600"/>
              </p14:xfrm>
            </p:contentPart>
          </mc:Choice>
          <mc:Fallback xmlns="">
            <p:pic>
              <p:nvPicPr>
                <p:cNvPr id="4138" name="Ink 4137">
                  <a:extLst>
                    <a:ext uri="{FF2B5EF4-FFF2-40B4-BE49-F238E27FC236}">
                      <a16:creationId xmlns:a16="http://schemas.microsoft.com/office/drawing/2014/main" id="{D9D874F4-B2E6-48C1-9B9C-203FABD4F5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7295" y="5978637"/>
                  <a:ext cx="98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39" name="Ink 4138">
                  <a:extLst>
                    <a:ext uri="{FF2B5EF4-FFF2-40B4-BE49-F238E27FC236}">
                      <a16:creationId xmlns:a16="http://schemas.microsoft.com/office/drawing/2014/main" id="{56D15DE7-2307-4E51-AC0D-2F2EEB9A657A}"/>
                    </a:ext>
                  </a:extLst>
                </p14:cNvPr>
                <p14:cNvContentPartPr/>
                <p14:nvPr/>
              </p14:nvContentPartPr>
              <p14:xfrm>
                <a:off x="933175" y="5876037"/>
                <a:ext cx="66600" cy="214560"/>
              </p14:xfrm>
            </p:contentPart>
          </mc:Choice>
          <mc:Fallback xmlns="">
            <p:pic>
              <p:nvPicPr>
                <p:cNvPr id="4139" name="Ink 4138">
                  <a:extLst>
                    <a:ext uri="{FF2B5EF4-FFF2-40B4-BE49-F238E27FC236}">
                      <a16:creationId xmlns:a16="http://schemas.microsoft.com/office/drawing/2014/main" id="{56D15DE7-2307-4E51-AC0D-2F2EEB9A65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24126" y="5867022"/>
                  <a:ext cx="84336" cy="232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40" name="Ink 4139">
                  <a:extLst>
                    <a:ext uri="{FF2B5EF4-FFF2-40B4-BE49-F238E27FC236}">
                      <a16:creationId xmlns:a16="http://schemas.microsoft.com/office/drawing/2014/main" id="{733ED3CF-3F6C-4E1B-BE93-34D70F19B180}"/>
                    </a:ext>
                  </a:extLst>
                </p14:cNvPr>
                <p14:cNvContentPartPr/>
                <p14:nvPr/>
              </p14:nvContentPartPr>
              <p14:xfrm>
                <a:off x="1060615" y="5942997"/>
                <a:ext cx="65880" cy="119160"/>
              </p14:xfrm>
            </p:contentPart>
          </mc:Choice>
          <mc:Fallback xmlns="">
            <p:pic>
              <p:nvPicPr>
                <p:cNvPr id="4140" name="Ink 4139">
                  <a:extLst>
                    <a:ext uri="{FF2B5EF4-FFF2-40B4-BE49-F238E27FC236}">
                      <a16:creationId xmlns:a16="http://schemas.microsoft.com/office/drawing/2014/main" id="{733ED3CF-3F6C-4E1B-BE93-34D70F19B18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615" y="5933997"/>
                  <a:ext cx="8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41" name="Ink 4140">
                  <a:extLst>
                    <a:ext uri="{FF2B5EF4-FFF2-40B4-BE49-F238E27FC236}">
                      <a16:creationId xmlns:a16="http://schemas.microsoft.com/office/drawing/2014/main" id="{976093FD-2EE9-46EB-AB07-A6387C831EDC}"/>
                    </a:ext>
                  </a:extLst>
                </p14:cNvPr>
                <p14:cNvContentPartPr/>
                <p14:nvPr/>
              </p14:nvContentPartPr>
              <p14:xfrm>
                <a:off x="1196335" y="5937237"/>
                <a:ext cx="37080" cy="144720"/>
              </p14:xfrm>
            </p:contentPart>
          </mc:Choice>
          <mc:Fallback xmlns="">
            <p:pic>
              <p:nvPicPr>
                <p:cNvPr id="4141" name="Ink 4140">
                  <a:extLst>
                    <a:ext uri="{FF2B5EF4-FFF2-40B4-BE49-F238E27FC236}">
                      <a16:creationId xmlns:a16="http://schemas.microsoft.com/office/drawing/2014/main" id="{976093FD-2EE9-46EB-AB07-A6387C831E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87335" y="5928237"/>
                  <a:ext cx="54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43" name="Ink 4142">
                  <a:extLst>
                    <a:ext uri="{FF2B5EF4-FFF2-40B4-BE49-F238E27FC236}">
                      <a16:creationId xmlns:a16="http://schemas.microsoft.com/office/drawing/2014/main" id="{C0F0DDCC-B0E2-415E-B657-710DD21F4290}"/>
                    </a:ext>
                  </a:extLst>
                </p14:cNvPr>
                <p14:cNvContentPartPr/>
                <p14:nvPr/>
              </p14:nvContentPartPr>
              <p14:xfrm>
                <a:off x="214975" y="6198957"/>
                <a:ext cx="92520" cy="176040"/>
              </p14:xfrm>
            </p:contentPart>
          </mc:Choice>
          <mc:Fallback xmlns="">
            <p:pic>
              <p:nvPicPr>
                <p:cNvPr id="4143" name="Ink 4142">
                  <a:extLst>
                    <a:ext uri="{FF2B5EF4-FFF2-40B4-BE49-F238E27FC236}">
                      <a16:creationId xmlns:a16="http://schemas.microsoft.com/office/drawing/2014/main" id="{C0F0DDCC-B0E2-415E-B657-710DD21F429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5975" y="6189957"/>
                  <a:ext cx="110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133F9223-B08F-4C05-8220-D78F0A2DEDA4}"/>
                    </a:ext>
                  </a:extLst>
                </p14:cNvPr>
                <p14:cNvContentPartPr/>
                <p14:nvPr/>
              </p14:nvContentPartPr>
              <p14:xfrm>
                <a:off x="388495" y="6322437"/>
                <a:ext cx="82080" cy="21600"/>
              </p14:xfrm>
            </p:contentPart>
          </mc:Choice>
          <mc:Fallback xmlns=""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133F9223-B08F-4C05-8220-D78F0A2DED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9495" y="6313437"/>
                  <a:ext cx="9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46" name="Ink 4145">
                  <a:extLst>
                    <a:ext uri="{FF2B5EF4-FFF2-40B4-BE49-F238E27FC236}">
                      <a16:creationId xmlns:a16="http://schemas.microsoft.com/office/drawing/2014/main" id="{AD509A0D-B784-45E9-AEE0-374C92EA070E}"/>
                    </a:ext>
                  </a:extLst>
                </p14:cNvPr>
                <p14:cNvContentPartPr/>
                <p14:nvPr/>
              </p14:nvContentPartPr>
              <p14:xfrm>
                <a:off x="618895" y="6234597"/>
                <a:ext cx="120240" cy="233640"/>
              </p14:xfrm>
            </p:contentPart>
          </mc:Choice>
          <mc:Fallback xmlns="">
            <p:pic>
              <p:nvPicPr>
                <p:cNvPr id="4146" name="Ink 4145">
                  <a:extLst>
                    <a:ext uri="{FF2B5EF4-FFF2-40B4-BE49-F238E27FC236}">
                      <a16:creationId xmlns:a16="http://schemas.microsoft.com/office/drawing/2014/main" id="{AD509A0D-B784-45E9-AEE0-374C92EA07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9895" y="6225597"/>
                  <a:ext cx="137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47" name="Ink 4146">
                  <a:extLst>
                    <a:ext uri="{FF2B5EF4-FFF2-40B4-BE49-F238E27FC236}">
                      <a16:creationId xmlns:a16="http://schemas.microsoft.com/office/drawing/2014/main" id="{6E553051-87CB-4676-8F6F-9CC5F898715C}"/>
                    </a:ext>
                  </a:extLst>
                </p14:cNvPr>
                <p14:cNvContentPartPr/>
                <p14:nvPr/>
              </p14:nvContentPartPr>
              <p14:xfrm>
                <a:off x="591175" y="6340797"/>
                <a:ext cx="97200" cy="51120"/>
              </p14:xfrm>
            </p:contentPart>
          </mc:Choice>
          <mc:Fallback xmlns="">
            <p:pic>
              <p:nvPicPr>
                <p:cNvPr id="4147" name="Ink 4146">
                  <a:extLst>
                    <a:ext uri="{FF2B5EF4-FFF2-40B4-BE49-F238E27FC236}">
                      <a16:creationId xmlns:a16="http://schemas.microsoft.com/office/drawing/2014/main" id="{6E553051-87CB-4676-8F6F-9CC5F898715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2175" y="6331797"/>
                  <a:ext cx="114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8768058D-BAC4-4DBF-B176-46CFD5239B18}"/>
                    </a:ext>
                  </a:extLst>
                </p14:cNvPr>
                <p14:cNvContentPartPr/>
                <p14:nvPr/>
              </p14:nvContentPartPr>
              <p14:xfrm>
                <a:off x="812935" y="6295797"/>
                <a:ext cx="104760" cy="96840"/>
              </p14:xfrm>
            </p:contentPart>
          </mc:Choice>
          <mc:Fallback xmlns=""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8768058D-BAC4-4DBF-B176-46CFD5239B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3935" y="6286763"/>
                  <a:ext cx="122400" cy="114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9E5A5DE4-C3FC-407F-9FEF-375305981B07}"/>
                    </a:ext>
                  </a:extLst>
                </p14:cNvPr>
                <p14:cNvContentPartPr/>
                <p14:nvPr/>
              </p14:nvContentPartPr>
              <p14:xfrm>
                <a:off x="952615" y="6226317"/>
                <a:ext cx="50760" cy="138960"/>
              </p14:xfrm>
            </p:contentPart>
          </mc:Choice>
          <mc:Fallback xmlns=""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9E5A5DE4-C3FC-407F-9FEF-375305981B0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3551" y="6217340"/>
                  <a:ext cx="68526" cy="156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F3064DFC-4551-47B4-B62B-9CD97D102F4A}"/>
                    </a:ext>
                  </a:extLst>
                </p14:cNvPr>
                <p14:cNvContentPartPr/>
                <p14:nvPr/>
              </p14:nvContentPartPr>
              <p14:xfrm>
                <a:off x="1039015" y="6223077"/>
                <a:ext cx="87480" cy="174600"/>
              </p14:xfrm>
            </p:contentPart>
          </mc:Choice>
          <mc:Fallback xmlns=""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F3064DFC-4551-47B4-B62B-9CD97D102F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9978" y="6214077"/>
                  <a:ext cx="105193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51" name="Ink 4150">
                  <a:extLst>
                    <a:ext uri="{FF2B5EF4-FFF2-40B4-BE49-F238E27FC236}">
                      <a16:creationId xmlns:a16="http://schemas.microsoft.com/office/drawing/2014/main" id="{F60F8E63-7043-4742-80E9-EC22FE97CA73}"/>
                    </a:ext>
                  </a:extLst>
                </p14:cNvPr>
                <p14:cNvContentPartPr/>
                <p14:nvPr/>
              </p14:nvContentPartPr>
              <p14:xfrm>
                <a:off x="1147375" y="6233157"/>
                <a:ext cx="21960" cy="118080"/>
              </p14:xfrm>
            </p:contentPart>
          </mc:Choice>
          <mc:Fallback xmlns="">
            <p:pic>
              <p:nvPicPr>
                <p:cNvPr id="4151" name="Ink 4150">
                  <a:extLst>
                    <a:ext uri="{FF2B5EF4-FFF2-40B4-BE49-F238E27FC236}">
                      <a16:creationId xmlns:a16="http://schemas.microsoft.com/office/drawing/2014/main" id="{F60F8E63-7043-4742-80E9-EC22FE97CA7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8225" y="6224157"/>
                  <a:ext cx="39894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52" name="Ink 4151">
                  <a:extLst>
                    <a:ext uri="{FF2B5EF4-FFF2-40B4-BE49-F238E27FC236}">
                      <a16:creationId xmlns:a16="http://schemas.microsoft.com/office/drawing/2014/main" id="{ABFFB741-2549-4AD3-81BD-9D1565E2D2D0}"/>
                    </a:ext>
                  </a:extLst>
                </p14:cNvPr>
                <p14:cNvContentPartPr/>
                <p14:nvPr/>
              </p14:nvContentPartPr>
              <p14:xfrm>
                <a:off x="1224775" y="6304077"/>
                <a:ext cx="66600" cy="47160"/>
              </p14:xfrm>
            </p:contentPart>
          </mc:Choice>
          <mc:Fallback xmlns="">
            <p:pic>
              <p:nvPicPr>
                <p:cNvPr id="4152" name="Ink 4151">
                  <a:extLst>
                    <a:ext uri="{FF2B5EF4-FFF2-40B4-BE49-F238E27FC236}">
                      <a16:creationId xmlns:a16="http://schemas.microsoft.com/office/drawing/2014/main" id="{ABFFB741-2549-4AD3-81BD-9D1565E2D2D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15775" y="6295008"/>
                  <a:ext cx="84240" cy="64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62" name="Ink 4161">
                  <a:extLst>
                    <a:ext uri="{FF2B5EF4-FFF2-40B4-BE49-F238E27FC236}">
                      <a16:creationId xmlns:a16="http://schemas.microsoft.com/office/drawing/2014/main" id="{2B1F2CED-76DE-4724-B568-2C2C96CC873F}"/>
                    </a:ext>
                  </a:extLst>
                </p14:cNvPr>
                <p14:cNvContentPartPr/>
                <p14:nvPr/>
              </p14:nvContentPartPr>
              <p14:xfrm>
                <a:off x="24965" y="4265397"/>
                <a:ext cx="1640880" cy="2508840"/>
              </p14:xfrm>
            </p:contentPart>
          </mc:Choice>
          <mc:Fallback xmlns="">
            <p:pic>
              <p:nvPicPr>
                <p:cNvPr id="4162" name="Ink 4161">
                  <a:extLst>
                    <a:ext uri="{FF2B5EF4-FFF2-40B4-BE49-F238E27FC236}">
                      <a16:creationId xmlns:a16="http://schemas.microsoft.com/office/drawing/2014/main" id="{2B1F2CED-76DE-4724-B568-2C2C96CC873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965" y="4256397"/>
                  <a:ext cx="1658520" cy="252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175" name="Ink 4174">
                <a:extLst>
                  <a:ext uri="{FF2B5EF4-FFF2-40B4-BE49-F238E27FC236}">
                    <a16:creationId xmlns:a16="http://schemas.microsoft.com/office/drawing/2014/main" id="{4467958B-9A1D-48E6-947F-FA4BEE34814D}"/>
                  </a:ext>
                </a:extLst>
              </p14:cNvPr>
              <p14:cNvContentPartPr/>
              <p14:nvPr/>
            </p14:nvContentPartPr>
            <p14:xfrm>
              <a:off x="1654951" y="6718437"/>
              <a:ext cx="185400" cy="268200"/>
            </p14:xfrm>
          </p:contentPart>
        </mc:Choice>
        <mc:Fallback xmlns="">
          <p:pic>
            <p:nvPicPr>
              <p:cNvPr id="4175" name="Ink 4174">
                <a:extLst>
                  <a:ext uri="{FF2B5EF4-FFF2-40B4-BE49-F238E27FC236}">
                    <a16:creationId xmlns:a16="http://schemas.microsoft.com/office/drawing/2014/main" id="{4467958B-9A1D-48E6-947F-FA4BEE34814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645951" y="6709437"/>
                <a:ext cx="20304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97" name="Group 4196">
            <a:extLst>
              <a:ext uri="{FF2B5EF4-FFF2-40B4-BE49-F238E27FC236}">
                <a16:creationId xmlns:a16="http://schemas.microsoft.com/office/drawing/2014/main" id="{6D6EB9F8-A024-429A-9F04-010B76DA2BB7}"/>
              </a:ext>
            </a:extLst>
          </p:cNvPr>
          <p:cNvGrpSpPr/>
          <p:nvPr/>
        </p:nvGrpSpPr>
        <p:grpSpPr>
          <a:xfrm>
            <a:off x="862591" y="7130637"/>
            <a:ext cx="1031040" cy="512640"/>
            <a:chOff x="862591" y="7130637"/>
            <a:chExt cx="103104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90" name="Ink 4189">
                  <a:extLst>
                    <a:ext uri="{FF2B5EF4-FFF2-40B4-BE49-F238E27FC236}">
                      <a16:creationId xmlns:a16="http://schemas.microsoft.com/office/drawing/2014/main" id="{8B3A5AC9-84D3-4463-A783-2A594262428E}"/>
                    </a:ext>
                  </a:extLst>
                </p14:cNvPr>
                <p14:cNvContentPartPr/>
                <p14:nvPr/>
              </p14:nvContentPartPr>
              <p14:xfrm>
                <a:off x="862591" y="7130637"/>
                <a:ext cx="247320" cy="393120"/>
              </p14:xfrm>
            </p:contentPart>
          </mc:Choice>
          <mc:Fallback xmlns="">
            <p:pic>
              <p:nvPicPr>
                <p:cNvPr id="4190" name="Ink 4189">
                  <a:extLst>
                    <a:ext uri="{FF2B5EF4-FFF2-40B4-BE49-F238E27FC236}">
                      <a16:creationId xmlns:a16="http://schemas.microsoft.com/office/drawing/2014/main" id="{8B3A5AC9-84D3-4463-A783-2A594262428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3591" y="7121637"/>
                  <a:ext cx="2649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91" name="Ink 4190">
                  <a:extLst>
                    <a:ext uri="{FF2B5EF4-FFF2-40B4-BE49-F238E27FC236}">
                      <a16:creationId xmlns:a16="http://schemas.microsoft.com/office/drawing/2014/main" id="{7E21856B-EF92-4AF8-B46F-8106A5342733}"/>
                    </a:ext>
                  </a:extLst>
                </p14:cNvPr>
                <p14:cNvContentPartPr/>
                <p14:nvPr/>
              </p14:nvContentPartPr>
              <p14:xfrm>
                <a:off x="1008031" y="7364997"/>
                <a:ext cx="164520" cy="278280"/>
              </p14:xfrm>
            </p:contentPart>
          </mc:Choice>
          <mc:Fallback xmlns="">
            <p:pic>
              <p:nvPicPr>
                <p:cNvPr id="4191" name="Ink 4190">
                  <a:extLst>
                    <a:ext uri="{FF2B5EF4-FFF2-40B4-BE49-F238E27FC236}">
                      <a16:creationId xmlns:a16="http://schemas.microsoft.com/office/drawing/2014/main" id="{7E21856B-EF92-4AF8-B46F-8106A534273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99011" y="7355997"/>
                  <a:ext cx="182199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93" name="Ink 4192">
                  <a:extLst>
                    <a:ext uri="{FF2B5EF4-FFF2-40B4-BE49-F238E27FC236}">
                      <a16:creationId xmlns:a16="http://schemas.microsoft.com/office/drawing/2014/main" id="{B812E120-5BC5-412D-B6A8-FDA3E6DA7698}"/>
                    </a:ext>
                  </a:extLst>
                </p14:cNvPr>
                <p14:cNvContentPartPr/>
                <p14:nvPr/>
              </p14:nvContentPartPr>
              <p14:xfrm>
                <a:off x="1221151" y="7359237"/>
                <a:ext cx="175680" cy="184680"/>
              </p14:xfrm>
            </p:contentPart>
          </mc:Choice>
          <mc:Fallback xmlns="">
            <p:pic>
              <p:nvPicPr>
                <p:cNvPr id="4193" name="Ink 4192">
                  <a:extLst>
                    <a:ext uri="{FF2B5EF4-FFF2-40B4-BE49-F238E27FC236}">
                      <a16:creationId xmlns:a16="http://schemas.microsoft.com/office/drawing/2014/main" id="{B812E120-5BC5-412D-B6A8-FDA3E6DA769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12133" y="7350237"/>
                  <a:ext cx="193356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94" name="Ink 4193">
                  <a:extLst>
                    <a:ext uri="{FF2B5EF4-FFF2-40B4-BE49-F238E27FC236}">
                      <a16:creationId xmlns:a16="http://schemas.microsoft.com/office/drawing/2014/main" id="{F7453ACA-F3EB-49C3-A30B-D3A136615039}"/>
                    </a:ext>
                  </a:extLst>
                </p14:cNvPr>
                <p14:cNvContentPartPr/>
                <p14:nvPr/>
              </p14:nvContentPartPr>
              <p14:xfrm>
                <a:off x="1426711" y="7421157"/>
                <a:ext cx="123480" cy="117000"/>
              </p14:xfrm>
            </p:contentPart>
          </mc:Choice>
          <mc:Fallback xmlns="">
            <p:pic>
              <p:nvPicPr>
                <p:cNvPr id="4194" name="Ink 4193">
                  <a:extLst>
                    <a:ext uri="{FF2B5EF4-FFF2-40B4-BE49-F238E27FC236}">
                      <a16:creationId xmlns:a16="http://schemas.microsoft.com/office/drawing/2014/main" id="{F7453ACA-F3EB-49C3-A30B-D3A13661503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17711" y="7412185"/>
                  <a:ext cx="141120" cy="134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95" name="Ink 4194">
                  <a:extLst>
                    <a:ext uri="{FF2B5EF4-FFF2-40B4-BE49-F238E27FC236}">
                      <a16:creationId xmlns:a16="http://schemas.microsoft.com/office/drawing/2014/main" id="{D4EF91DD-1B11-4BE0-A242-113BDC6848C2}"/>
                    </a:ext>
                  </a:extLst>
                </p14:cNvPr>
                <p14:cNvContentPartPr/>
                <p14:nvPr/>
              </p14:nvContentPartPr>
              <p14:xfrm>
                <a:off x="1609951" y="7428357"/>
                <a:ext cx="118440" cy="91800"/>
              </p14:xfrm>
            </p:contentPart>
          </mc:Choice>
          <mc:Fallback xmlns="">
            <p:pic>
              <p:nvPicPr>
                <p:cNvPr id="4195" name="Ink 4194">
                  <a:extLst>
                    <a:ext uri="{FF2B5EF4-FFF2-40B4-BE49-F238E27FC236}">
                      <a16:creationId xmlns:a16="http://schemas.microsoft.com/office/drawing/2014/main" id="{D4EF91DD-1B11-4BE0-A242-113BDC6848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00978" y="7419357"/>
                  <a:ext cx="136027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96" name="Ink 4195">
                  <a:extLst>
                    <a:ext uri="{FF2B5EF4-FFF2-40B4-BE49-F238E27FC236}">
                      <a16:creationId xmlns:a16="http://schemas.microsoft.com/office/drawing/2014/main" id="{F09DDCC1-1838-4367-90CA-170768E052E3}"/>
                    </a:ext>
                  </a:extLst>
                </p14:cNvPr>
                <p14:cNvContentPartPr/>
                <p14:nvPr/>
              </p14:nvContentPartPr>
              <p14:xfrm>
                <a:off x="1779151" y="7339437"/>
                <a:ext cx="114480" cy="145080"/>
              </p14:xfrm>
            </p:contentPart>
          </mc:Choice>
          <mc:Fallback xmlns="">
            <p:pic>
              <p:nvPicPr>
                <p:cNvPr id="4196" name="Ink 4195">
                  <a:extLst>
                    <a:ext uri="{FF2B5EF4-FFF2-40B4-BE49-F238E27FC236}">
                      <a16:creationId xmlns:a16="http://schemas.microsoft.com/office/drawing/2014/main" id="{F09DDCC1-1838-4367-90CA-170768E052E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0123" y="7330437"/>
                  <a:ext cx="13217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4198" name="Ink 4197">
                <a:extLst>
                  <a:ext uri="{FF2B5EF4-FFF2-40B4-BE49-F238E27FC236}">
                    <a16:creationId xmlns:a16="http://schemas.microsoft.com/office/drawing/2014/main" id="{B1FAA56A-7EC0-4A2D-AED9-3D81C0C6EA79}"/>
                  </a:ext>
                </a:extLst>
              </p14:cNvPr>
              <p14:cNvContentPartPr/>
              <p14:nvPr/>
            </p14:nvContentPartPr>
            <p14:xfrm>
              <a:off x="957991" y="7759557"/>
              <a:ext cx="28440" cy="405720"/>
            </p14:xfrm>
          </p:contentPart>
        </mc:Choice>
        <mc:Fallback xmlns="">
          <p:pic>
            <p:nvPicPr>
              <p:cNvPr id="4198" name="Ink 4197">
                <a:extLst>
                  <a:ext uri="{FF2B5EF4-FFF2-40B4-BE49-F238E27FC236}">
                    <a16:creationId xmlns:a16="http://schemas.microsoft.com/office/drawing/2014/main" id="{B1FAA56A-7EC0-4A2D-AED9-3D81C0C6EA7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48991" y="7750557"/>
                <a:ext cx="460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4201" name="Ink 4200">
                <a:extLst>
                  <a:ext uri="{FF2B5EF4-FFF2-40B4-BE49-F238E27FC236}">
                    <a16:creationId xmlns:a16="http://schemas.microsoft.com/office/drawing/2014/main" id="{FBB836E1-CE15-4BAE-978B-D903E9CFD89A}"/>
                  </a:ext>
                </a:extLst>
              </p14:cNvPr>
              <p14:cNvContentPartPr/>
              <p14:nvPr/>
            </p14:nvContentPartPr>
            <p14:xfrm>
              <a:off x="812645" y="7830477"/>
              <a:ext cx="355680" cy="171720"/>
            </p14:xfrm>
          </p:contentPart>
        </mc:Choice>
        <mc:Fallback xmlns="">
          <p:pic>
            <p:nvPicPr>
              <p:cNvPr id="4201" name="Ink 4200">
                <a:extLst>
                  <a:ext uri="{FF2B5EF4-FFF2-40B4-BE49-F238E27FC236}">
                    <a16:creationId xmlns:a16="http://schemas.microsoft.com/office/drawing/2014/main" id="{FBB836E1-CE15-4BAE-978B-D903E9CFD89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03636" y="7821477"/>
                <a:ext cx="373338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4217" name="Ink 4216">
                <a:extLst>
                  <a:ext uri="{FF2B5EF4-FFF2-40B4-BE49-F238E27FC236}">
                    <a16:creationId xmlns:a16="http://schemas.microsoft.com/office/drawing/2014/main" id="{DC38CEEA-026A-4CE1-8855-1D48BA81F7AE}"/>
                  </a:ext>
                </a:extLst>
              </p14:cNvPr>
              <p14:cNvContentPartPr/>
              <p14:nvPr/>
            </p14:nvContentPartPr>
            <p14:xfrm>
              <a:off x="3195125" y="4546557"/>
              <a:ext cx="205200" cy="224280"/>
            </p14:xfrm>
          </p:contentPart>
        </mc:Choice>
        <mc:Fallback xmlns="">
          <p:pic>
            <p:nvPicPr>
              <p:cNvPr id="4217" name="Ink 4216">
                <a:extLst>
                  <a:ext uri="{FF2B5EF4-FFF2-40B4-BE49-F238E27FC236}">
                    <a16:creationId xmlns:a16="http://schemas.microsoft.com/office/drawing/2014/main" id="{DC38CEEA-026A-4CE1-8855-1D48BA81F7A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186125" y="4537557"/>
                <a:ext cx="2228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4218" name="Ink 4217">
                <a:extLst>
                  <a:ext uri="{FF2B5EF4-FFF2-40B4-BE49-F238E27FC236}">
                    <a16:creationId xmlns:a16="http://schemas.microsoft.com/office/drawing/2014/main" id="{27994A59-AE96-47FB-9CBC-F6D6CB36C6A6}"/>
                  </a:ext>
                </a:extLst>
              </p14:cNvPr>
              <p14:cNvContentPartPr/>
              <p14:nvPr/>
            </p14:nvContentPartPr>
            <p14:xfrm>
              <a:off x="1238165" y="7839837"/>
              <a:ext cx="356400" cy="126000"/>
            </p14:xfrm>
          </p:contentPart>
        </mc:Choice>
        <mc:Fallback xmlns="">
          <p:pic>
            <p:nvPicPr>
              <p:cNvPr id="4218" name="Ink 4217">
                <a:extLst>
                  <a:ext uri="{FF2B5EF4-FFF2-40B4-BE49-F238E27FC236}">
                    <a16:creationId xmlns:a16="http://schemas.microsoft.com/office/drawing/2014/main" id="{27994A59-AE96-47FB-9CBC-F6D6CB36C6A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29165" y="7830837"/>
                <a:ext cx="374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4220" name="Ink 4219">
                <a:extLst>
                  <a:ext uri="{FF2B5EF4-FFF2-40B4-BE49-F238E27FC236}">
                    <a16:creationId xmlns:a16="http://schemas.microsoft.com/office/drawing/2014/main" id="{4869B0E4-8EDB-482B-B0DD-B2A4239D8AF4}"/>
                  </a:ext>
                </a:extLst>
              </p14:cNvPr>
              <p14:cNvContentPartPr/>
              <p14:nvPr/>
            </p14:nvContentPartPr>
            <p14:xfrm>
              <a:off x="3208946" y="5714006"/>
              <a:ext cx="232200" cy="256320"/>
            </p14:xfrm>
          </p:contentPart>
        </mc:Choice>
        <mc:Fallback xmlns="">
          <p:pic>
            <p:nvPicPr>
              <p:cNvPr id="4220" name="Ink 4219">
                <a:extLst>
                  <a:ext uri="{FF2B5EF4-FFF2-40B4-BE49-F238E27FC236}">
                    <a16:creationId xmlns:a16="http://schemas.microsoft.com/office/drawing/2014/main" id="{4869B0E4-8EDB-482B-B0DD-B2A4239D8AF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199946" y="5705006"/>
                <a:ext cx="249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4223" name="Ink 4222">
                <a:extLst>
                  <a:ext uri="{FF2B5EF4-FFF2-40B4-BE49-F238E27FC236}">
                    <a16:creationId xmlns:a16="http://schemas.microsoft.com/office/drawing/2014/main" id="{E703268B-6EC5-4147-93C5-9832E6C549A7}"/>
                  </a:ext>
                </a:extLst>
              </p14:cNvPr>
              <p14:cNvContentPartPr/>
              <p14:nvPr/>
            </p14:nvContentPartPr>
            <p14:xfrm>
              <a:off x="2108669" y="7618437"/>
              <a:ext cx="107640" cy="283680"/>
            </p14:xfrm>
          </p:contentPart>
        </mc:Choice>
        <mc:Fallback xmlns="">
          <p:pic>
            <p:nvPicPr>
              <p:cNvPr id="4223" name="Ink 4222">
                <a:extLst>
                  <a:ext uri="{FF2B5EF4-FFF2-40B4-BE49-F238E27FC236}">
                    <a16:creationId xmlns:a16="http://schemas.microsoft.com/office/drawing/2014/main" id="{E703268B-6EC5-4147-93C5-9832E6C549A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099669" y="7609437"/>
                <a:ext cx="125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4226" name="Ink 4225">
                <a:extLst>
                  <a:ext uri="{FF2B5EF4-FFF2-40B4-BE49-F238E27FC236}">
                    <a16:creationId xmlns:a16="http://schemas.microsoft.com/office/drawing/2014/main" id="{D170F3CF-8A6A-4ED0-96C9-CC0607481A6D}"/>
                  </a:ext>
                </a:extLst>
              </p14:cNvPr>
              <p14:cNvContentPartPr/>
              <p14:nvPr/>
            </p14:nvContentPartPr>
            <p14:xfrm>
              <a:off x="1974029" y="6340077"/>
              <a:ext cx="122400" cy="241560"/>
            </p14:xfrm>
          </p:contentPart>
        </mc:Choice>
        <mc:Fallback xmlns="">
          <p:pic>
            <p:nvPicPr>
              <p:cNvPr id="4226" name="Ink 4225">
                <a:extLst>
                  <a:ext uri="{FF2B5EF4-FFF2-40B4-BE49-F238E27FC236}">
                    <a16:creationId xmlns:a16="http://schemas.microsoft.com/office/drawing/2014/main" id="{D170F3CF-8A6A-4ED0-96C9-CC0607481A6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965029" y="6331077"/>
                <a:ext cx="14004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8" name="Group 4227">
            <a:extLst>
              <a:ext uri="{FF2B5EF4-FFF2-40B4-BE49-F238E27FC236}">
                <a16:creationId xmlns:a16="http://schemas.microsoft.com/office/drawing/2014/main" id="{5DAEC294-510C-4DE0-8A07-34678622B2D7}"/>
              </a:ext>
            </a:extLst>
          </p:cNvPr>
          <p:cNvGrpSpPr/>
          <p:nvPr/>
        </p:nvGrpSpPr>
        <p:grpSpPr>
          <a:xfrm>
            <a:off x="1705946" y="4174677"/>
            <a:ext cx="1253285" cy="2795760"/>
            <a:chOff x="1705946" y="4174677"/>
            <a:chExt cx="1253285" cy="27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64" name="Ink 4163">
                  <a:extLst>
                    <a:ext uri="{FF2B5EF4-FFF2-40B4-BE49-F238E27FC236}">
                      <a16:creationId xmlns:a16="http://schemas.microsoft.com/office/drawing/2014/main" id="{1277925F-D25B-482E-A56C-E6D6958266B0}"/>
                    </a:ext>
                  </a:extLst>
                </p14:cNvPr>
                <p14:cNvContentPartPr/>
                <p14:nvPr/>
              </p14:nvContentPartPr>
              <p14:xfrm>
                <a:off x="1815386" y="4328366"/>
                <a:ext cx="44280" cy="233640"/>
              </p14:xfrm>
            </p:contentPart>
          </mc:Choice>
          <mc:Fallback xmlns="">
            <p:pic>
              <p:nvPicPr>
                <p:cNvPr id="4164" name="Ink 4163">
                  <a:extLst>
                    <a:ext uri="{FF2B5EF4-FFF2-40B4-BE49-F238E27FC236}">
                      <a16:creationId xmlns:a16="http://schemas.microsoft.com/office/drawing/2014/main" id="{1277925F-D25B-482E-A56C-E6D6958266B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806386" y="4319366"/>
                  <a:ext cx="61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EDFC9E8B-F04F-4881-B36D-C8D3B9095C30}"/>
                    </a:ext>
                  </a:extLst>
                </p14:cNvPr>
                <p14:cNvContentPartPr/>
                <p14:nvPr/>
              </p14:nvContentPartPr>
              <p14:xfrm>
                <a:off x="1759586" y="4639077"/>
                <a:ext cx="156960" cy="273960"/>
              </p14:xfrm>
            </p:contentPart>
          </mc:Choice>
          <mc:Fallback xmlns=""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EDFC9E8B-F04F-4881-B36D-C8D3B9095C3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50586" y="4630077"/>
                  <a:ext cx="174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66" name="Ink 4165">
                  <a:extLst>
                    <a:ext uri="{FF2B5EF4-FFF2-40B4-BE49-F238E27FC236}">
                      <a16:creationId xmlns:a16="http://schemas.microsoft.com/office/drawing/2014/main" id="{6DC8185C-2C3B-4103-BEA7-15EA8F32D7C0}"/>
                    </a:ext>
                  </a:extLst>
                </p14:cNvPr>
                <p14:cNvContentPartPr/>
                <p14:nvPr/>
              </p14:nvContentPartPr>
              <p14:xfrm>
                <a:off x="1768586" y="5057757"/>
                <a:ext cx="85680" cy="295920"/>
              </p14:xfrm>
            </p:contentPart>
          </mc:Choice>
          <mc:Fallback xmlns="">
            <p:pic>
              <p:nvPicPr>
                <p:cNvPr id="4166" name="Ink 4165">
                  <a:extLst>
                    <a:ext uri="{FF2B5EF4-FFF2-40B4-BE49-F238E27FC236}">
                      <a16:creationId xmlns:a16="http://schemas.microsoft.com/office/drawing/2014/main" id="{6DC8185C-2C3B-4103-BEA7-15EA8F32D7C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59586" y="5048757"/>
                  <a:ext cx="1033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67" name="Ink 4166">
                  <a:extLst>
                    <a:ext uri="{FF2B5EF4-FFF2-40B4-BE49-F238E27FC236}">
                      <a16:creationId xmlns:a16="http://schemas.microsoft.com/office/drawing/2014/main" id="{0150B3A7-AEE7-40FC-8356-56D11B7385E9}"/>
                    </a:ext>
                  </a:extLst>
                </p14:cNvPr>
                <p14:cNvContentPartPr/>
                <p14:nvPr/>
              </p14:nvContentPartPr>
              <p14:xfrm>
                <a:off x="1705946" y="5457717"/>
                <a:ext cx="124200" cy="163080"/>
              </p14:xfrm>
            </p:contentPart>
          </mc:Choice>
          <mc:Fallback xmlns="">
            <p:pic>
              <p:nvPicPr>
                <p:cNvPr id="4167" name="Ink 4166">
                  <a:extLst>
                    <a:ext uri="{FF2B5EF4-FFF2-40B4-BE49-F238E27FC236}">
                      <a16:creationId xmlns:a16="http://schemas.microsoft.com/office/drawing/2014/main" id="{0150B3A7-AEE7-40FC-8356-56D11B7385E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696972" y="5448717"/>
                  <a:ext cx="141789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68" name="Ink 4167">
                  <a:extLst>
                    <a:ext uri="{FF2B5EF4-FFF2-40B4-BE49-F238E27FC236}">
                      <a16:creationId xmlns:a16="http://schemas.microsoft.com/office/drawing/2014/main" id="{4DAEB52E-A65B-4845-B5A8-E04AD7A4EFC8}"/>
                    </a:ext>
                  </a:extLst>
                </p14:cNvPr>
                <p14:cNvContentPartPr/>
                <p14:nvPr/>
              </p14:nvContentPartPr>
              <p14:xfrm>
                <a:off x="1842026" y="5481837"/>
                <a:ext cx="16560" cy="285840"/>
              </p14:xfrm>
            </p:contentPart>
          </mc:Choice>
          <mc:Fallback xmlns="">
            <p:pic>
              <p:nvPicPr>
                <p:cNvPr id="4168" name="Ink 4167">
                  <a:extLst>
                    <a:ext uri="{FF2B5EF4-FFF2-40B4-BE49-F238E27FC236}">
                      <a16:creationId xmlns:a16="http://schemas.microsoft.com/office/drawing/2014/main" id="{4DAEB52E-A65B-4845-B5A8-E04AD7A4EFC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33026" y="5472837"/>
                  <a:ext cx="34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69" name="Ink 4168">
                  <a:extLst>
                    <a:ext uri="{FF2B5EF4-FFF2-40B4-BE49-F238E27FC236}">
                      <a16:creationId xmlns:a16="http://schemas.microsoft.com/office/drawing/2014/main" id="{49E0FA30-538B-44BB-9354-29B3EFBA14EB}"/>
                    </a:ext>
                  </a:extLst>
                </p14:cNvPr>
                <p14:cNvContentPartPr/>
                <p14:nvPr/>
              </p14:nvContentPartPr>
              <p14:xfrm>
                <a:off x="1715666" y="5929317"/>
                <a:ext cx="140400" cy="234000"/>
              </p14:xfrm>
            </p:contentPart>
          </mc:Choice>
          <mc:Fallback xmlns="">
            <p:pic>
              <p:nvPicPr>
                <p:cNvPr id="4169" name="Ink 4168">
                  <a:extLst>
                    <a:ext uri="{FF2B5EF4-FFF2-40B4-BE49-F238E27FC236}">
                      <a16:creationId xmlns:a16="http://schemas.microsoft.com/office/drawing/2014/main" id="{49E0FA30-538B-44BB-9354-29B3EFBA14E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06666" y="5920317"/>
                  <a:ext cx="158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70" name="Ink 4169">
                  <a:extLst>
                    <a:ext uri="{FF2B5EF4-FFF2-40B4-BE49-F238E27FC236}">
                      <a16:creationId xmlns:a16="http://schemas.microsoft.com/office/drawing/2014/main" id="{362277F9-3AD1-4410-BB06-9A2EF4F3CF0A}"/>
                    </a:ext>
                  </a:extLst>
                </p14:cNvPr>
                <p14:cNvContentPartPr/>
                <p14:nvPr/>
              </p14:nvContentPartPr>
              <p14:xfrm>
                <a:off x="1730426" y="6257997"/>
                <a:ext cx="89640" cy="360720"/>
              </p14:xfrm>
            </p:contentPart>
          </mc:Choice>
          <mc:Fallback xmlns="">
            <p:pic>
              <p:nvPicPr>
                <p:cNvPr id="4170" name="Ink 4169">
                  <a:extLst>
                    <a:ext uri="{FF2B5EF4-FFF2-40B4-BE49-F238E27FC236}">
                      <a16:creationId xmlns:a16="http://schemas.microsoft.com/office/drawing/2014/main" id="{362277F9-3AD1-4410-BB06-9A2EF4F3CF0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21426" y="6248997"/>
                  <a:ext cx="107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76" name="Ink 4175">
                  <a:extLst>
                    <a:ext uri="{FF2B5EF4-FFF2-40B4-BE49-F238E27FC236}">
                      <a16:creationId xmlns:a16="http://schemas.microsoft.com/office/drawing/2014/main" id="{B08D9BC1-F047-415C-BC42-24877709AC2B}"/>
                    </a:ext>
                  </a:extLst>
                </p14:cNvPr>
                <p14:cNvContentPartPr/>
                <p14:nvPr/>
              </p14:nvContentPartPr>
              <p14:xfrm>
                <a:off x="1977871" y="4224357"/>
                <a:ext cx="88920" cy="108000"/>
              </p14:xfrm>
            </p:contentPart>
          </mc:Choice>
          <mc:Fallback xmlns="">
            <p:pic>
              <p:nvPicPr>
                <p:cNvPr id="4176" name="Ink 4175">
                  <a:extLst>
                    <a:ext uri="{FF2B5EF4-FFF2-40B4-BE49-F238E27FC236}">
                      <a16:creationId xmlns:a16="http://schemas.microsoft.com/office/drawing/2014/main" id="{B08D9BC1-F047-415C-BC42-24877709AC2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68871" y="4215357"/>
                  <a:ext cx="106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77" name="Ink 4176">
                  <a:extLst>
                    <a:ext uri="{FF2B5EF4-FFF2-40B4-BE49-F238E27FC236}">
                      <a16:creationId xmlns:a16="http://schemas.microsoft.com/office/drawing/2014/main" id="{FEBDB227-B878-4402-A762-E89C660C4A30}"/>
                    </a:ext>
                  </a:extLst>
                </p14:cNvPr>
                <p14:cNvContentPartPr/>
                <p14:nvPr/>
              </p14:nvContentPartPr>
              <p14:xfrm>
                <a:off x="2098111" y="4274397"/>
                <a:ext cx="54360" cy="66240"/>
              </p14:xfrm>
            </p:contentPart>
          </mc:Choice>
          <mc:Fallback xmlns="">
            <p:pic>
              <p:nvPicPr>
                <p:cNvPr id="4177" name="Ink 4176">
                  <a:extLst>
                    <a:ext uri="{FF2B5EF4-FFF2-40B4-BE49-F238E27FC236}">
                      <a16:creationId xmlns:a16="http://schemas.microsoft.com/office/drawing/2014/main" id="{FEBDB227-B878-4402-A762-E89C660C4A3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89111" y="4265348"/>
                  <a:ext cx="72000" cy="83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178" name="Ink 4177">
                  <a:extLst>
                    <a:ext uri="{FF2B5EF4-FFF2-40B4-BE49-F238E27FC236}">
                      <a16:creationId xmlns:a16="http://schemas.microsoft.com/office/drawing/2014/main" id="{196AAD8F-DF3F-4303-A7B0-EEFD477CCBB0}"/>
                    </a:ext>
                  </a:extLst>
                </p14:cNvPr>
                <p14:cNvContentPartPr/>
                <p14:nvPr/>
              </p14:nvContentPartPr>
              <p14:xfrm>
                <a:off x="2184871" y="4174677"/>
                <a:ext cx="82440" cy="175320"/>
              </p14:xfrm>
            </p:contentPart>
          </mc:Choice>
          <mc:Fallback xmlns="">
            <p:pic>
              <p:nvPicPr>
                <p:cNvPr id="4178" name="Ink 4177">
                  <a:extLst>
                    <a:ext uri="{FF2B5EF4-FFF2-40B4-BE49-F238E27FC236}">
                      <a16:creationId xmlns:a16="http://schemas.microsoft.com/office/drawing/2014/main" id="{196AAD8F-DF3F-4303-A7B0-EEFD477CCBB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75871" y="4165677"/>
                  <a:ext cx="100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179" name="Ink 4178">
                  <a:extLst>
                    <a:ext uri="{FF2B5EF4-FFF2-40B4-BE49-F238E27FC236}">
                      <a16:creationId xmlns:a16="http://schemas.microsoft.com/office/drawing/2014/main" id="{F8BA8052-E55C-45DC-8334-10A790CEAE43}"/>
                    </a:ext>
                  </a:extLst>
                </p14:cNvPr>
                <p14:cNvContentPartPr/>
                <p14:nvPr/>
              </p14:nvContentPartPr>
              <p14:xfrm>
                <a:off x="2266591" y="4236237"/>
                <a:ext cx="108360" cy="110880"/>
              </p14:xfrm>
            </p:contentPart>
          </mc:Choice>
          <mc:Fallback xmlns="">
            <p:pic>
              <p:nvPicPr>
                <p:cNvPr id="4179" name="Ink 4178">
                  <a:extLst>
                    <a:ext uri="{FF2B5EF4-FFF2-40B4-BE49-F238E27FC236}">
                      <a16:creationId xmlns:a16="http://schemas.microsoft.com/office/drawing/2014/main" id="{F8BA8052-E55C-45DC-8334-10A790CEAE4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57561" y="4227237"/>
                  <a:ext cx="126059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87" name="Ink 4186">
                  <a:extLst>
                    <a:ext uri="{FF2B5EF4-FFF2-40B4-BE49-F238E27FC236}">
                      <a16:creationId xmlns:a16="http://schemas.microsoft.com/office/drawing/2014/main" id="{0DA1ACAE-5355-4202-8F93-3C8109A6A924}"/>
                    </a:ext>
                  </a:extLst>
                </p14:cNvPr>
                <p14:cNvContentPartPr/>
                <p14:nvPr/>
              </p14:nvContentPartPr>
              <p14:xfrm>
                <a:off x="2049151" y="4500117"/>
                <a:ext cx="123840" cy="38160"/>
              </p14:xfrm>
            </p:contentPart>
          </mc:Choice>
          <mc:Fallback xmlns="">
            <p:pic>
              <p:nvPicPr>
                <p:cNvPr id="4187" name="Ink 4186">
                  <a:extLst>
                    <a:ext uri="{FF2B5EF4-FFF2-40B4-BE49-F238E27FC236}">
                      <a16:creationId xmlns:a16="http://schemas.microsoft.com/office/drawing/2014/main" id="{0DA1ACAE-5355-4202-8F93-3C8109A6A92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40125" y="4491117"/>
                  <a:ext cx="141531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180" name="Ink 4179">
                  <a:extLst>
                    <a:ext uri="{FF2B5EF4-FFF2-40B4-BE49-F238E27FC236}">
                      <a16:creationId xmlns:a16="http://schemas.microsoft.com/office/drawing/2014/main" id="{8B733136-A51D-44C5-9E91-564A60699E1C}"/>
                    </a:ext>
                  </a:extLst>
                </p14:cNvPr>
                <p14:cNvContentPartPr/>
                <p14:nvPr/>
              </p14:nvContentPartPr>
              <p14:xfrm>
                <a:off x="2599231" y="4212117"/>
                <a:ext cx="85680" cy="135000"/>
              </p14:xfrm>
            </p:contentPart>
          </mc:Choice>
          <mc:Fallback xmlns="">
            <p:pic>
              <p:nvPicPr>
                <p:cNvPr id="4180" name="Ink 4179">
                  <a:extLst>
                    <a:ext uri="{FF2B5EF4-FFF2-40B4-BE49-F238E27FC236}">
                      <a16:creationId xmlns:a16="http://schemas.microsoft.com/office/drawing/2014/main" id="{8B733136-A51D-44C5-9E91-564A60699E1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590231" y="4203117"/>
                  <a:ext cx="103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181" name="Ink 4180">
                  <a:extLst>
                    <a:ext uri="{FF2B5EF4-FFF2-40B4-BE49-F238E27FC236}">
                      <a16:creationId xmlns:a16="http://schemas.microsoft.com/office/drawing/2014/main" id="{2B4D0BF6-35E2-4F87-BBF0-950AC9126765}"/>
                    </a:ext>
                  </a:extLst>
                </p14:cNvPr>
                <p14:cNvContentPartPr/>
                <p14:nvPr/>
              </p14:nvContentPartPr>
              <p14:xfrm>
                <a:off x="2715151" y="4249917"/>
                <a:ext cx="42120" cy="73800"/>
              </p14:xfrm>
            </p:contentPart>
          </mc:Choice>
          <mc:Fallback xmlns="">
            <p:pic>
              <p:nvPicPr>
                <p:cNvPr id="4181" name="Ink 4180">
                  <a:extLst>
                    <a:ext uri="{FF2B5EF4-FFF2-40B4-BE49-F238E27FC236}">
                      <a16:creationId xmlns:a16="http://schemas.microsoft.com/office/drawing/2014/main" id="{2B4D0BF6-35E2-4F87-BBF0-950AC912676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06151" y="4240873"/>
                  <a:ext cx="59760" cy="91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182" name="Ink 4181">
                  <a:extLst>
                    <a:ext uri="{FF2B5EF4-FFF2-40B4-BE49-F238E27FC236}">
                      <a16:creationId xmlns:a16="http://schemas.microsoft.com/office/drawing/2014/main" id="{4467BA1E-60B6-463C-85D9-159154735DF4}"/>
                    </a:ext>
                  </a:extLst>
                </p14:cNvPr>
                <p14:cNvContentPartPr/>
                <p14:nvPr/>
              </p14:nvContentPartPr>
              <p14:xfrm>
                <a:off x="2820271" y="4226517"/>
                <a:ext cx="78480" cy="160200"/>
              </p14:xfrm>
            </p:contentPart>
          </mc:Choice>
          <mc:Fallback xmlns="">
            <p:pic>
              <p:nvPicPr>
                <p:cNvPr id="4182" name="Ink 4181">
                  <a:extLst>
                    <a:ext uri="{FF2B5EF4-FFF2-40B4-BE49-F238E27FC236}">
                      <a16:creationId xmlns:a16="http://schemas.microsoft.com/office/drawing/2014/main" id="{4467BA1E-60B6-463C-85D9-159154735DF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11312" y="4217497"/>
                  <a:ext cx="96039" cy="1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83" name="Ink 4182">
                  <a:extLst>
                    <a:ext uri="{FF2B5EF4-FFF2-40B4-BE49-F238E27FC236}">
                      <a16:creationId xmlns:a16="http://schemas.microsoft.com/office/drawing/2014/main" id="{27BB3BCA-9935-42E7-AE38-B017D6A94CC4}"/>
                    </a:ext>
                  </a:extLst>
                </p14:cNvPr>
                <p14:cNvContentPartPr/>
                <p14:nvPr/>
              </p14:nvContentPartPr>
              <p14:xfrm>
                <a:off x="2931871" y="4193397"/>
                <a:ext cx="7920" cy="165600"/>
              </p14:xfrm>
            </p:contentPart>
          </mc:Choice>
          <mc:Fallback xmlns="">
            <p:pic>
              <p:nvPicPr>
                <p:cNvPr id="4183" name="Ink 4182">
                  <a:extLst>
                    <a:ext uri="{FF2B5EF4-FFF2-40B4-BE49-F238E27FC236}">
                      <a16:creationId xmlns:a16="http://schemas.microsoft.com/office/drawing/2014/main" id="{27BB3BCA-9935-42E7-AE38-B017D6A94CC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22871" y="4184397"/>
                  <a:ext cx="25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184" name="Ink 4183">
                  <a:extLst>
                    <a:ext uri="{FF2B5EF4-FFF2-40B4-BE49-F238E27FC236}">
                      <a16:creationId xmlns:a16="http://schemas.microsoft.com/office/drawing/2014/main" id="{619F39B7-195A-449B-B515-50C69645FFD5}"/>
                    </a:ext>
                  </a:extLst>
                </p14:cNvPr>
                <p14:cNvContentPartPr/>
                <p14:nvPr/>
              </p14:nvContentPartPr>
              <p14:xfrm>
                <a:off x="2901271" y="4271157"/>
                <a:ext cx="57960" cy="23400"/>
              </p14:xfrm>
            </p:contentPart>
          </mc:Choice>
          <mc:Fallback xmlns="">
            <p:pic>
              <p:nvPicPr>
                <p:cNvPr id="4184" name="Ink 4183">
                  <a:extLst>
                    <a:ext uri="{FF2B5EF4-FFF2-40B4-BE49-F238E27FC236}">
                      <a16:creationId xmlns:a16="http://schemas.microsoft.com/office/drawing/2014/main" id="{619F39B7-195A-449B-B515-50C69645FFD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92271" y="4262157"/>
                  <a:ext cx="75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88" name="Ink 4187">
                  <a:extLst>
                    <a:ext uri="{FF2B5EF4-FFF2-40B4-BE49-F238E27FC236}">
                      <a16:creationId xmlns:a16="http://schemas.microsoft.com/office/drawing/2014/main" id="{2D89E57F-3C11-496F-869A-A5FCF0F25B11}"/>
                    </a:ext>
                  </a:extLst>
                </p14:cNvPr>
                <p14:cNvContentPartPr/>
                <p14:nvPr/>
              </p14:nvContentPartPr>
              <p14:xfrm>
                <a:off x="2685991" y="4451157"/>
                <a:ext cx="121680" cy="9000"/>
              </p14:xfrm>
            </p:contentPart>
          </mc:Choice>
          <mc:Fallback xmlns="">
            <p:pic>
              <p:nvPicPr>
                <p:cNvPr id="4188" name="Ink 4187">
                  <a:extLst>
                    <a:ext uri="{FF2B5EF4-FFF2-40B4-BE49-F238E27FC236}">
                      <a16:creationId xmlns:a16="http://schemas.microsoft.com/office/drawing/2014/main" id="{2D89E57F-3C11-496F-869A-A5FCF0F25B1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76991" y="4442157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206" name="Ink 4205">
                  <a:extLst>
                    <a:ext uri="{FF2B5EF4-FFF2-40B4-BE49-F238E27FC236}">
                      <a16:creationId xmlns:a16="http://schemas.microsoft.com/office/drawing/2014/main" id="{4346726B-34EE-47DB-923D-66F758DEFB2E}"/>
                    </a:ext>
                  </a:extLst>
                </p14:cNvPr>
                <p14:cNvContentPartPr/>
                <p14:nvPr/>
              </p14:nvContentPartPr>
              <p14:xfrm>
                <a:off x="2127005" y="4647357"/>
                <a:ext cx="19080" cy="228240"/>
              </p14:xfrm>
            </p:contentPart>
          </mc:Choice>
          <mc:Fallback xmlns="">
            <p:pic>
              <p:nvPicPr>
                <p:cNvPr id="4206" name="Ink 4205">
                  <a:extLst>
                    <a:ext uri="{FF2B5EF4-FFF2-40B4-BE49-F238E27FC236}">
                      <a16:creationId xmlns:a16="http://schemas.microsoft.com/office/drawing/2014/main" id="{4346726B-34EE-47DB-923D-66F758DEFB2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18172" y="4638357"/>
                  <a:ext cx="36393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207" name="Ink 4206">
                  <a:extLst>
                    <a:ext uri="{FF2B5EF4-FFF2-40B4-BE49-F238E27FC236}">
                      <a16:creationId xmlns:a16="http://schemas.microsoft.com/office/drawing/2014/main" id="{64BC6309-95D4-4CF4-B1BA-B271E90CC297}"/>
                    </a:ext>
                  </a:extLst>
                </p14:cNvPr>
                <p14:cNvContentPartPr/>
                <p14:nvPr/>
              </p14:nvContentPartPr>
              <p14:xfrm>
                <a:off x="2535605" y="4526397"/>
                <a:ext cx="122760" cy="272520"/>
              </p14:xfrm>
            </p:contentPart>
          </mc:Choice>
          <mc:Fallback xmlns="">
            <p:pic>
              <p:nvPicPr>
                <p:cNvPr id="4207" name="Ink 4206">
                  <a:extLst>
                    <a:ext uri="{FF2B5EF4-FFF2-40B4-BE49-F238E27FC236}">
                      <a16:creationId xmlns:a16="http://schemas.microsoft.com/office/drawing/2014/main" id="{64BC6309-95D4-4CF4-B1BA-B271E90CC29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526605" y="4517397"/>
                  <a:ext cx="140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208" name="Ink 4207">
                  <a:extLst>
                    <a:ext uri="{FF2B5EF4-FFF2-40B4-BE49-F238E27FC236}">
                      <a16:creationId xmlns:a16="http://schemas.microsoft.com/office/drawing/2014/main" id="{C9971A4B-12E6-419D-B2F7-9C90BDEFCFAD}"/>
                    </a:ext>
                  </a:extLst>
                </p14:cNvPr>
                <p14:cNvContentPartPr/>
                <p14:nvPr/>
              </p14:nvContentPartPr>
              <p14:xfrm>
                <a:off x="2551805" y="4717917"/>
                <a:ext cx="35640" cy="84600"/>
              </p14:xfrm>
            </p:contentPart>
          </mc:Choice>
          <mc:Fallback xmlns="">
            <p:pic>
              <p:nvPicPr>
                <p:cNvPr id="4208" name="Ink 4207">
                  <a:extLst>
                    <a:ext uri="{FF2B5EF4-FFF2-40B4-BE49-F238E27FC236}">
                      <a16:creationId xmlns:a16="http://schemas.microsoft.com/office/drawing/2014/main" id="{C9971A4B-12E6-419D-B2F7-9C90BDEFCFA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542805" y="4708917"/>
                  <a:ext cx="53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209" name="Ink 4208">
                  <a:extLst>
                    <a:ext uri="{FF2B5EF4-FFF2-40B4-BE49-F238E27FC236}">
                      <a16:creationId xmlns:a16="http://schemas.microsoft.com/office/drawing/2014/main" id="{A8E50854-752A-46D8-BCC4-7014470F4948}"/>
                    </a:ext>
                  </a:extLst>
                </p14:cNvPr>
                <p14:cNvContentPartPr/>
                <p14:nvPr/>
              </p14:nvContentPartPr>
              <p14:xfrm>
                <a:off x="2667365" y="4658157"/>
                <a:ext cx="117360" cy="143280"/>
              </p14:xfrm>
            </p:contentPart>
          </mc:Choice>
          <mc:Fallback xmlns="">
            <p:pic>
              <p:nvPicPr>
                <p:cNvPr id="4209" name="Ink 4208">
                  <a:extLst>
                    <a:ext uri="{FF2B5EF4-FFF2-40B4-BE49-F238E27FC236}">
                      <a16:creationId xmlns:a16="http://schemas.microsoft.com/office/drawing/2014/main" id="{A8E50854-752A-46D8-BCC4-7014470F494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58365" y="4649157"/>
                  <a:ext cx="135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210" name="Ink 4209">
                  <a:extLst>
                    <a:ext uri="{FF2B5EF4-FFF2-40B4-BE49-F238E27FC236}">
                      <a16:creationId xmlns:a16="http://schemas.microsoft.com/office/drawing/2014/main" id="{49E8F8AC-55CF-4766-8E9F-D248D9979DE6}"/>
                    </a:ext>
                  </a:extLst>
                </p14:cNvPr>
                <p14:cNvContentPartPr/>
                <p14:nvPr/>
              </p14:nvContentPartPr>
              <p14:xfrm>
                <a:off x="2838005" y="4658517"/>
                <a:ext cx="117000" cy="158760"/>
              </p14:xfrm>
            </p:contentPart>
          </mc:Choice>
          <mc:Fallback xmlns="">
            <p:pic>
              <p:nvPicPr>
                <p:cNvPr id="4210" name="Ink 4209">
                  <a:extLst>
                    <a:ext uri="{FF2B5EF4-FFF2-40B4-BE49-F238E27FC236}">
                      <a16:creationId xmlns:a16="http://schemas.microsoft.com/office/drawing/2014/main" id="{49E8F8AC-55CF-4766-8E9F-D248D9979DE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829033" y="4649517"/>
                  <a:ext cx="134586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212" name="Ink 4211">
                  <a:extLst>
                    <a:ext uri="{FF2B5EF4-FFF2-40B4-BE49-F238E27FC236}">
                      <a16:creationId xmlns:a16="http://schemas.microsoft.com/office/drawing/2014/main" id="{EC4698B6-EC28-4F12-BEB0-058DB404B6C9}"/>
                    </a:ext>
                  </a:extLst>
                </p14:cNvPr>
                <p14:cNvContentPartPr/>
                <p14:nvPr/>
              </p14:nvContentPartPr>
              <p14:xfrm>
                <a:off x="2068325" y="5883597"/>
                <a:ext cx="24480" cy="265680"/>
              </p14:xfrm>
            </p:contentPart>
          </mc:Choice>
          <mc:Fallback xmlns="">
            <p:pic>
              <p:nvPicPr>
                <p:cNvPr id="4212" name="Ink 4211">
                  <a:extLst>
                    <a:ext uri="{FF2B5EF4-FFF2-40B4-BE49-F238E27FC236}">
                      <a16:creationId xmlns:a16="http://schemas.microsoft.com/office/drawing/2014/main" id="{EC4698B6-EC28-4F12-BEB0-058DB404B6C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59191" y="5874585"/>
                  <a:ext cx="42383" cy="283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213" name="Ink 4212">
                  <a:extLst>
                    <a:ext uri="{FF2B5EF4-FFF2-40B4-BE49-F238E27FC236}">
                      <a16:creationId xmlns:a16="http://schemas.microsoft.com/office/drawing/2014/main" id="{EB795C90-1B26-4EEF-9A5C-B439FA3709F4}"/>
                    </a:ext>
                  </a:extLst>
                </p14:cNvPr>
                <p14:cNvContentPartPr/>
                <p14:nvPr/>
              </p14:nvContentPartPr>
              <p14:xfrm>
                <a:off x="2472965" y="5880357"/>
                <a:ext cx="99720" cy="260640"/>
              </p14:xfrm>
            </p:contentPart>
          </mc:Choice>
          <mc:Fallback xmlns="">
            <p:pic>
              <p:nvPicPr>
                <p:cNvPr id="4213" name="Ink 4212">
                  <a:extLst>
                    <a:ext uri="{FF2B5EF4-FFF2-40B4-BE49-F238E27FC236}">
                      <a16:creationId xmlns:a16="http://schemas.microsoft.com/office/drawing/2014/main" id="{EB795C90-1B26-4EEF-9A5C-B439FA3709F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63965" y="5871357"/>
                  <a:ext cx="117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214" name="Ink 4213">
                  <a:extLst>
                    <a:ext uri="{FF2B5EF4-FFF2-40B4-BE49-F238E27FC236}">
                      <a16:creationId xmlns:a16="http://schemas.microsoft.com/office/drawing/2014/main" id="{A5A433DD-2FCB-4F0C-8534-28515FD6503F}"/>
                    </a:ext>
                  </a:extLst>
                </p14:cNvPr>
                <p14:cNvContentPartPr/>
                <p14:nvPr/>
              </p14:nvContentPartPr>
              <p14:xfrm>
                <a:off x="2657285" y="5896557"/>
                <a:ext cx="92880" cy="179280"/>
              </p14:xfrm>
            </p:contentPart>
          </mc:Choice>
          <mc:Fallback xmlns="">
            <p:pic>
              <p:nvPicPr>
                <p:cNvPr id="4214" name="Ink 4213">
                  <a:extLst>
                    <a:ext uri="{FF2B5EF4-FFF2-40B4-BE49-F238E27FC236}">
                      <a16:creationId xmlns:a16="http://schemas.microsoft.com/office/drawing/2014/main" id="{A5A433DD-2FCB-4F0C-8534-28515FD6503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648285" y="5887557"/>
                  <a:ext cx="110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215" name="Ink 4214">
                  <a:extLst>
                    <a:ext uri="{FF2B5EF4-FFF2-40B4-BE49-F238E27FC236}">
                      <a16:creationId xmlns:a16="http://schemas.microsoft.com/office/drawing/2014/main" id="{0A79943A-B367-49BB-85E4-697CDED85A06}"/>
                    </a:ext>
                  </a:extLst>
                </p14:cNvPr>
                <p14:cNvContentPartPr/>
                <p14:nvPr/>
              </p14:nvContentPartPr>
              <p14:xfrm>
                <a:off x="2827565" y="5905557"/>
                <a:ext cx="74880" cy="124920"/>
              </p14:xfrm>
            </p:contentPart>
          </mc:Choice>
          <mc:Fallback xmlns="">
            <p:pic>
              <p:nvPicPr>
                <p:cNvPr id="4215" name="Ink 4214">
                  <a:extLst>
                    <a:ext uri="{FF2B5EF4-FFF2-40B4-BE49-F238E27FC236}">
                      <a16:creationId xmlns:a16="http://schemas.microsoft.com/office/drawing/2014/main" id="{0A79943A-B367-49BB-85E4-697CDED85A0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18565" y="5896557"/>
                  <a:ext cx="92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27" name="Ink 4226">
                  <a:extLst>
                    <a:ext uri="{FF2B5EF4-FFF2-40B4-BE49-F238E27FC236}">
                      <a16:creationId xmlns:a16="http://schemas.microsoft.com/office/drawing/2014/main" id="{0A5EAD8C-663C-481F-8334-A96ED2AC0C90}"/>
                    </a:ext>
                  </a:extLst>
                </p14:cNvPr>
                <p14:cNvContentPartPr/>
                <p14:nvPr/>
              </p14:nvContentPartPr>
              <p14:xfrm>
                <a:off x="1854509" y="4308597"/>
                <a:ext cx="114480" cy="2661840"/>
              </p14:xfrm>
            </p:contentPart>
          </mc:Choice>
          <mc:Fallback xmlns="">
            <p:pic>
              <p:nvPicPr>
                <p:cNvPr id="4227" name="Ink 4226">
                  <a:extLst>
                    <a:ext uri="{FF2B5EF4-FFF2-40B4-BE49-F238E27FC236}">
                      <a16:creationId xmlns:a16="http://schemas.microsoft.com/office/drawing/2014/main" id="{0A5EAD8C-663C-481F-8334-A96ED2AC0C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45509" y="4299597"/>
                  <a:ext cx="132120" cy="267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3" name="Group 4232">
            <a:extLst>
              <a:ext uri="{FF2B5EF4-FFF2-40B4-BE49-F238E27FC236}">
                <a16:creationId xmlns:a16="http://schemas.microsoft.com/office/drawing/2014/main" id="{77525668-965E-437D-BF0C-E251C6129ABE}"/>
              </a:ext>
            </a:extLst>
          </p:cNvPr>
          <p:cNvGrpSpPr/>
          <p:nvPr/>
        </p:nvGrpSpPr>
        <p:grpSpPr>
          <a:xfrm>
            <a:off x="2449229" y="6273477"/>
            <a:ext cx="474480" cy="258840"/>
            <a:chOff x="2449229" y="6273477"/>
            <a:chExt cx="4744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229" name="Ink 4228">
                  <a:extLst>
                    <a:ext uri="{FF2B5EF4-FFF2-40B4-BE49-F238E27FC236}">
                      <a16:creationId xmlns:a16="http://schemas.microsoft.com/office/drawing/2014/main" id="{32F024F4-5DB6-48EE-9AA9-FBFBD0FCFB59}"/>
                    </a:ext>
                  </a:extLst>
                </p14:cNvPr>
                <p14:cNvContentPartPr/>
                <p14:nvPr/>
              </p14:nvContentPartPr>
              <p14:xfrm>
                <a:off x="2449229" y="6322077"/>
                <a:ext cx="5400" cy="197280"/>
              </p14:xfrm>
            </p:contentPart>
          </mc:Choice>
          <mc:Fallback xmlns="">
            <p:pic>
              <p:nvPicPr>
                <p:cNvPr id="4229" name="Ink 4228">
                  <a:extLst>
                    <a:ext uri="{FF2B5EF4-FFF2-40B4-BE49-F238E27FC236}">
                      <a16:creationId xmlns:a16="http://schemas.microsoft.com/office/drawing/2014/main" id="{32F024F4-5DB6-48EE-9AA9-FBFBD0FCFB5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440229" y="6313077"/>
                  <a:ext cx="23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230" name="Ink 4229">
                  <a:extLst>
                    <a:ext uri="{FF2B5EF4-FFF2-40B4-BE49-F238E27FC236}">
                      <a16:creationId xmlns:a16="http://schemas.microsoft.com/office/drawing/2014/main" id="{97B1E68F-EB75-496C-88FC-290960C4E3FE}"/>
                    </a:ext>
                  </a:extLst>
                </p14:cNvPr>
                <p14:cNvContentPartPr/>
                <p14:nvPr/>
              </p14:nvContentPartPr>
              <p14:xfrm>
                <a:off x="2572709" y="6273477"/>
                <a:ext cx="75960" cy="258840"/>
              </p14:xfrm>
            </p:contentPart>
          </mc:Choice>
          <mc:Fallback xmlns="">
            <p:pic>
              <p:nvPicPr>
                <p:cNvPr id="4230" name="Ink 4229">
                  <a:extLst>
                    <a:ext uri="{FF2B5EF4-FFF2-40B4-BE49-F238E27FC236}">
                      <a16:creationId xmlns:a16="http://schemas.microsoft.com/office/drawing/2014/main" id="{97B1E68F-EB75-496C-88FC-290960C4E3F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563709" y="6264477"/>
                  <a:ext cx="93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231" name="Ink 4230">
                  <a:extLst>
                    <a:ext uri="{FF2B5EF4-FFF2-40B4-BE49-F238E27FC236}">
                      <a16:creationId xmlns:a16="http://schemas.microsoft.com/office/drawing/2014/main" id="{588A77AF-FC8A-4E4E-A3C3-BC94620E8C17}"/>
                    </a:ext>
                  </a:extLst>
                </p14:cNvPr>
                <p14:cNvContentPartPr/>
                <p14:nvPr/>
              </p14:nvContentPartPr>
              <p14:xfrm>
                <a:off x="2712389" y="6345477"/>
                <a:ext cx="73800" cy="123480"/>
              </p14:xfrm>
            </p:contentPart>
          </mc:Choice>
          <mc:Fallback xmlns="">
            <p:pic>
              <p:nvPicPr>
                <p:cNvPr id="4231" name="Ink 4230">
                  <a:extLst>
                    <a:ext uri="{FF2B5EF4-FFF2-40B4-BE49-F238E27FC236}">
                      <a16:creationId xmlns:a16="http://schemas.microsoft.com/office/drawing/2014/main" id="{588A77AF-FC8A-4E4E-A3C3-BC94620E8C1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703389" y="6336477"/>
                  <a:ext cx="91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32" name="Ink 4231">
                  <a:extLst>
                    <a:ext uri="{FF2B5EF4-FFF2-40B4-BE49-F238E27FC236}">
                      <a16:creationId xmlns:a16="http://schemas.microsoft.com/office/drawing/2014/main" id="{2EFD17B0-DCE0-4B38-B67F-444366644DFC}"/>
                    </a:ext>
                  </a:extLst>
                </p14:cNvPr>
                <p14:cNvContentPartPr/>
                <p14:nvPr/>
              </p14:nvContentPartPr>
              <p14:xfrm>
                <a:off x="2835149" y="6323877"/>
                <a:ext cx="88560" cy="118440"/>
              </p14:xfrm>
            </p:contentPart>
          </mc:Choice>
          <mc:Fallback xmlns="">
            <p:pic>
              <p:nvPicPr>
                <p:cNvPr id="4232" name="Ink 4231">
                  <a:extLst>
                    <a:ext uri="{FF2B5EF4-FFF2-40B4-BE49-F238E27FC236}">
                      <a16:creationId xmlns:a16="http://schemas.microsoft.com/office/drawing/2014/main" id="{2EFD17B0-DCE0-4B38-B67F-444366644DF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826149" y="6314877"/>
                  <a:ext cx="1062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5" name="Group 4234">
            <a:extLst>
              <a:ext uri="{FF2B5EF4-FFF2-40B4-BE49-F238E27FC236}">
                <a16:creationId xmlns:a16="http://schemas.microsoft.com/office/drawing/2014/main" id="{5DB59A41-DA49-4ADA-A3F6-0F3478E9FF71}"/>
              </a:ext>
            </a:extLst>
          </p:cNvPr>
          <p:cNvGrpSpPr/>
          <p:nvPr/>
        </p:nvGrpSpPr>
        <p:grpSpPr>
          <a:xfrm>
            <a:off x="1300805" y="7722117"/>
            <a:ext cx="665304" cy="317520"/>
            <a:chOff x="1300805" y="7722117"/>
            <a:chExt cx="665304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04" name="Ink 4203">
                  <a:extLst>
                    <a:ext uri="{FF2B5EF4-FFF2-40B4-BE49-F238E27FC236}">
                      <a16:creationId xmlns:a16="http://schemas.microsoft.com/office/drawing/2014/main" id="{569A4B67-049D-477C-9A54-6B72C745A47C}"/>
                    </a:ext>
                  </a:extLst>
                </p14:cNvPr>
                <p14:cNvContentPartPr/>
                <p14:nvPr/>
              </p14:nvContentPartPr>
              <p14:xfrm>
                <a:off x="1300805" y="7803117"/>
                <a:ext cx="195120" cy="236520"/>
              </p14:xfrm>
            </p:contentPart>
          </mc:Choice>
          <mc:Fallback xmlns="">
            <p:pic>
              <p:nvPicPr>
                <p:cNvPr id="4204" name="Ink 4203">
                  <a:extLst>
                    <a:ext uri="{FF2B5EF4-FFF2-40B4-BE49-F238E27FC236}">
                      <a16:creationId xmlns:a16="http://schemas.microsoft.com/office/drawing/2014/main" id="{569A4B67-049D-477C-9A54-6B72C745A47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91805" y="7794103"/>
                  <a:ext cx="212760" cy="254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05" name="Ink 4204">
                  <a:extLst>
                    <a:ext uri="{FF2B5EF4-FFF2-40B4-BE49-F238E27FC236}">
                      <a16:creationId xmlns:a16="http://schemas.microsoft.com/office/drawing/2014/main" id="{A79F62CC-2B82-4D87-BB42-7AC81AEA3C9D}"/>
                    </a:ext>
                  </a:extLst>
                </p14:cNvPr>
                <p14:cNvContentPartPr/>
                <p14:nvPr/>
              </p14:nvContentPartPr>
              <p14:xfrm>
                <a:off x="1722365" y="7722117"/>
                <a:ext cx="159120" cy="278280"/>
              </p14:xfrm>
            </p:contentPart>
          </mc:Choice>
          <mc:Fallback xmlns="">
            <p:pic>
              <p:nvPicPr>
                <p:cNvPr id="4205" name="Ink 4204">
                  <a:extLst>
                    <a:ext uri="{FF2B5EF4-FFF2-40B4-BE49-F238E27FC236}">
                      <a16:creationId xmlns:a16="http://schemas.microsoft.com/office/drawing/2014/main" id="{A79F62CC-2B82-4D87-BB42-7AC81AEA3C9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13385" y="7713117"/>
                  <a:ext cx="176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234" name="Ink 4233">
                  <a:extLst>
                    <a:ext uri="{FF2B5EF4-FFF2-40B4-BE49-F238E27FC236}">
                      <a16:creationId xmlns:a16="http://schemas.microsoft.com/office/drawing/2014/main" id="{D78C8168-54A2-4A86-B690-11660D769867}"/>
                    </a:ext>
                  </a:extLst>
                </p14:cNvPr>
                <p14:cNvContentPartPr/>
                <p14:nvPr/>
              </p14:nvContentPartPr>
              <p14:xfrm>
                <a:off x="1628789" y="7763877"/>
                <a:ext cx="337320" cy="238320"/>
              </p14:xfrm>
            </p:contentPart>
          </mc:Choice>
          <mc:Fallback xmlns="">
            <p:pic>
              <p:nvPicPr>
                <p:cNvPr id="4234" name="Ink 4233">
                  <a:extLst>
                    <a:ext uri="{FF2B5EF4-FFF2-40B4-BE49-F238E27FC236}">
                      <a16:creationId xmlns:a16="http://schemas.microsoft.com/office/drawing/2014/main" id="{D78C8168-54A2-4A86-B690-11660D76986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19789" y="7754877"/>
                  <a:ext cx="35496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4241" name="Ink 4240">
                <a:extLst>
                  <a:ext uri="{FF2B5EF4-FFF2-40B4-BE49-F238E27FC236}">
                    <a16:creationId xmlns:a16="http://schemas.microsoft.com/office/drawing/2014/main" id="{FCDBB950-1B86-4572-AC5A-3612B6A233F2}"/>
                  </a:ext>
                </a:extLst>
              </p14:cNvPr>
              <p14:cNvContentPartPr/>
              <p14:nvPr/>
            </p14:nvContentPartPr>
            <p14:xfrm>
              <a:off x="3213509" y="6124437"/>
              <a:ext cx="212760" cy="290520"/>
            </p14:xfrm>
          </p:contentPart>
        </mc:Choice>
        <mc:Fallback xmlns="">
          <p:pic>
            <p:nvPicPr>
              <p:cNvPr id="4241" name="Ink 4240">
                <a:extLst>
                  <a:ext uri="{FF2B5EF4-FFF2-40B4-BE49-F238E27FC236}">
                    <a16:creationId xmlns:a16="http://schemas.microsoft.com/office/drawing/2014/main" id="{FCDBB950-1B86-4572-AC5A-3612B6A233F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204509" y="6115437"/>
                <a:ext cx="2304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4242" name="Ink 4241">
                <a:extLst>
                  <a:ext uri="{FF2B5EF4-FFF2-40B4-BE49-F238E27FC236}">
                    <a16:creationId xmlns:a16="http://schemas.microsoft.com/office/drawing/2014/main" id="{79FC3D29-6029-41BA-87F9-7C523FC6F0F9}"/>
                  </a:ext>
                </a:extLst>
              </p14:cNvPr>
              <p14:cNvContentPartPr/>
              <p14:nvPr/>
            </p14:nvContentPartPr>
            <p14:xfrm>
              <a:off x="2023709" y="6682077"/>
              <a:ext cx="73080" cy="285480"/>
            </p14:xfrm>
          </p:contentPart>
        </mc:Choice>
        <mc:Fallback xmlns="">
          <p:pic>
            <p:nvPicPr>
              <p:cNvPr id="4242" name="Ink 4241">
                <a:extLst>
                  <a:ext uri="{FF2B5EF4-FFF2-40B4-BE49-F238E27FC236}">
                    <a16:creationId xmlns:a16="http://schemas.microsoft.com/office/drawing/2014/main" id="{79FC3D29-6029-41BA-87F9-7C523FC6F0F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014709" y="6673077"/>
                <a:ext cx="9072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7" name="Group 4246">
            <a:extLst>
              <a:ext uri="{FF2B5EF4-FFF2-40B4-BE49-F238E27FC236}">
                <a16:creationId xmlns:a16="http://schemas.microsoft.com/office/drawing/2014/main" id="{6EA87905-AD77-489B-8837-A50DDDE0B967}"/>
              </a:ext>
            </a:extLst>
          </p:cNvPr>
          <p:cNvGrpSpPr/>
          <p:nvPr/>
        </p:nvGrpSpPr>
        <p:grpSpPr>
          <a:xfrm>
            <a:off x="2397451" y="6632757"/>
            <a:ext cx="627120" cy="302040"/>
            <a:chOff x="2397451" y="6632757"/>
            <a:chExt cx="62712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43" name="Ink 4242">
                  <a:extLst>
                    <a:ext uri="{FF2B5EF4-FFF2-40B4-BE49-F238E27FC236}">
                      <a16:creationId xmlns:a16="http://schemas.microsoft.com/office/drawing/2014/main" id="{6E9A124B-F7EF-4E0A-AF9B-ABB54BC1A338}"/>
                    </a:ext>
                  </a:extLst>
                </p14:cNvPr>
                <p14:cNvContentPartPr/>
                <p14:nvPr/>
              </p14:nvContentPartPr>
              <p14:xfrm>
                <a:off x="2397451" y="6683517"/>
                <a:ext cx="179280" cy="251280"/>
              </p14:xfrm>
            </p:contentPart>
          </mc:Choice>
          <mc:Fallback xmlns="">
            <p:pic>
              <p:nvPicPr>
                <p:cNvPr id="4243" name="Ink 4242">
                  <a:extLst>
                    <a:ext uri="{FF2B5EF4-FFF2-40B4-BE49-F238E27FC236}">
                      <a16:creationId xmlns:a16="http://schemas.microsoft.com/office/drawing/2014/main" id="{6E9A124B-F7EF-4E0A-AF9B-ABB54BC1A33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388451" y="6674517"/>
                  <a:ext cx="196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44" name="Ink 4243">
                  <a:extLst>
                    <a:ext uri="{FF2B5EF4-FFF2-40B4-BE49-F238E27FC236}">
                      <a16:creationId xmlns:a16="http://schemas.microsoft.com/office/drawing/2014/main" id="{30004076-57C2-4753-A6A7-1A130F7B61B8}"/>
                    </a:ext>
                  </a:extLst>
                </p14:cNvPr>
                <p14:cNvContentPartPr/>
                <p14:nvPr/>
              </p14:nvContentPartPr>
              <p14:xfrm>
                <a:off x="2698411" y="6659037"/>
                <a:ext cx="41400" cy="226800"/>
              </p14:xfrm>
            </p:contentPart>
          </mc:Choice>
          <mc:Fallback xmlns="">
            <p:pic>
              <p:nvPicPr>
                <p:cNvPr id="4244" name="Ink 4243">
                  <a:extLst>
                    <a:ext uri="{FF2B5EF4-FFF2-40B4-BE49-F238E27FC236}">
                      <a16:creationId xmlns:a16="http://schemas.microsoft.com/office/drawing/2014/main" id="{30004076-57C2-4753-A6A7-1A130F7B61B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689411" y="6650037"/>
                  <a:ext cx="59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245" name="Ink 4244">
                  <a:extLst>
                    <a:ext uri="{FF2B5EF4-FFF2-40B4-BE49-F238E27FC236}">
                      <a16:creationId xmlns:a16="http://schemas.microsoft.com/office/drawing/2014/main" id="{859F3E26-D2CC-4EB3-90C0-C50E9B7AB367}"/>
                    </a:ext>
                  </a:extLst>
                </p14:cNvPr>
                <p14:cNvContentPartPr/>
                <p14:nvPr/>
              </p14:nvContentPartPr>
              <p14:xfrm>
                <a:off x="2821531" y="6632757"/>
                <a:ext cx="82800" cy="187920"/>
              </p14:xfrm>
            </p:contentPart>
          </mc:Choice>
          <mc:Fallback xmlns="">
            <p:pic>
              <p:nvPicPr>
                <p:cNvPr id="4245" name="Ink 4244">
                  <a:extLst>
                    <a:ext uri="{FF2B5EF4-FFF2-40B4-BE49-F238E27FC236}">
                      <a16:creationId xmlns:a16="http://schemas.microsoft.com/office/drawing/2014/main" id="{859F3E26-D2CC-4EB3-90C0-C50E9B7AB36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812531" y="6623757"/>
                  <a:ext cx="100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246" name="Ink 4245">
                  <a:extLst>
                    <a:ext uri="{FF2B5EF4-FFF2-40B4-BE49-F238E27FC236}">
                      <a16:creationId xmlns:a16="http://schemas.microsoft.com/office/drawing/2014/main" id="{1F904571-D842-4157-AB66-B0E8C47F4F81}"/>
                    </a:ext>
                  </a:extLst>
                </p14:cNvPr>
                <p14:cNvContentPartPr/>
                <p14:nvPr/>
              </p14:nvContentPartPr>
              <p14:xfrm>
                <a:off x="2936371" y="6666957"/>
                <a:ext cx="88200" cy="103320"/>
              </p14:xfrm>
            </p:contentPart>
          </mc:Choice>
          <mc:Fallback xmlns="">
            <p:pic>
              <p:nvPicPr>
                <p:cNvPr id="4246" name="Ink 4245">
                  <a:extLst>
                    <a:ext uri="{FF2B5EF4-FFF2-40B4-BE49-F238E27FC236}">
                      <a16:creationId xmlns:a16="http://schemas.microsoft.com/office/drawing/2014/main" id="{1F904571-D842-4157-AB66-B0E8C47F4F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27371" y="6657957"/>
                  <a:ext cx="1058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4249" name="Ink 4248">
                <a:extLst>
                  <a:ext uri="{FF2B5EF4-FFF2-40B4-BE49-F238E27FC236}">
                    <a16:creationId xmlns:a16="http://schemas.microsoft.com/office/drawing/2014/main" id="{27734D27-1ED0-40DB-85BF-34F6F5AA1258}"/>
                  </a:ext>
                </a:extLst>
              </p14:cNvPr>
              <p14:cNvContentPartPr/>
              <p14:nvPr/>
            </p14:nvContentPartPr>
            <p14:xfrm>
              <a:off x="2027011" y="5491917"/>
              <a:ext cx="115920" cy="258840"/>
            </p14:xfrm>
          </p:contentPart>
        </mc:Choice>
        <mc:Fallback xmlns="">
          <p:pic>
            <p:nvPicPr>
              <p:cNvPr id="4249" name="Ink 4248">
                <a:extLst>
                  <a:ext uri="{FF2B5EF4-FFF2-40B4-BE49-F238E27FC236}">
                    <a16:creationId xmlns:a16="http://schemas.microsoft.com/office/drawing/2014/main" id="{27734D27-1ED0-40DB-85BF-34F6F5AA125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018011" y="5482929"/>
                <a:ext cx="133560" cy="276456"/>
              </a:xfrm>
              <a:prstGeom prst="rect">
                <a:avLst/>
              </a:prstGeom>
            </p:spPr>
          </p:pic>
        </mc:Fallback>
      </mc:AlternateContent>
      <p:grpSp>
        <p:nvGrpSpPr>
          <p:cNvPr id="4254" name="Group 4253">
            <a:extLst>
              <a:ext uri="{FF2B5EF4-FFF2-40B4-BE49-F238E27FC236}">
                <a16:creationId xmlns:a16="http://schemas.microsoft.com/office/drawing/2014/main" id="{143559A7-3836-470D-AF5C-FD63FF488E9D}"/>
              </a:ext>
            </a:extLst>
          </p:cNvPr>
          <p:cNvGrpSpPr/>
          <p:nvPr/>
        </p:nvGrpSpPr>
        <p:grpSpPr>
          <a:xfrm>
            <a:off x="2378371" y="5411637"/>
            <a:ext cx="538200" cy="329400"/>
            <a:chOff x="2378371" y="5411637"/>
            <a:chExt cx="5382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250" name="Ink 4249">
                  <a:extLst>
                    <a:ext uri="{FF2B5EF4-FFF2-40B4-BE49-F238E27FC236}">
                      <a16:creationId xmlns:a16="http://schemas.microsoft.com/office/drawing/2014/main" id="{5754BE80-DEE7-4797-BA43-DE7A80715F3A}"/>
                    </a:ext>
                  </a:extLst>
                </p14:cNvPr>
                <p14:cNvContentPartPr/>
                <p14:nvPr/>
              </p14:nvContentPartPr>
              <p14:xfrm>
                <a:off x="2378371" y="5508837"/>
                <a:ext cx="78120" cy="232200"/>
              </p14:xfrm>
            </p:contentPart>
          </mc:Choice>
          <mc:Fallback xmlns="">
            <p:pic>
              <p:nvPicPr>
                <p:cNvPr id="4250" name="Ink 4249">
                  <a:extLst>
                    <a:ext uri="{FF2B5EF4-FFF2-40B4-BE49-F238E27FC236}">
                      <a16:creationId xmlns:a16="http://schemas.microsoft.com/office/drawing/2014/main" id="{5754BE80-DEE7-4797-BA43-DE7A80715F3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369412" y="5499837"/>
                  <a:ext cx="95679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251" name="Ink 4250">
                  <a:extLst>
                    <a:ext uri="{FF2B5EF4-FFF2-40B4-BE49-F238E27FC236}">
                      <a16:creationId xmlns:a16="http://schemas.microsoft.com/office/drawing/2014/main" id="{2E1E0750-C09F-47DB-827D-63085FDF60F0}"/>
                    </a:ext>
                  </a:extLst>
                </p14:cNvPr>
                <p14:cNvContentPartPr/>
                <p14:nvPr/>
              </p14:nvContentPartPr>
              <p14:xfrm>
                <a:off x="2556931" y="5500197"/>
                <a:ext cx="76680" cy="213120"/>
              </p14:xfrm>
            </p:contentPart>
          </mc:Choice>
          <mc:Fallback xmlns="">
            <p:pic>
              <p:nvPicPr>
                <p:cNvPr id="4251" name="Ink 4250">
                  <a:extLst>
                    <a:ext uri="{FF2B5EF4-FFF2-40B4-BE49-F238E27FC236}">
                      <a16:creationId xmlns:a16="http://schemas.microsoft.com/office/drawing/2014/main" id="{2E1E0750-C09F-47DB-827D-63085FDF60F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47931" y="5491197"/>
                  <a:ext cx="94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252" name="Ink 4251">
                  <a:extLst>
                    <a:ext uri="{FF2B5EF4-FFF2-40B4-BE49-F238E27FC236}">
                      <a16:creationId xmlns:a16="http://schemas.microsoft.com/office/drawing/2014/main" id="{E19353B4-CC65-48C6-85D1-DA173A4B1B48}"/>
                    </a:ext>
                  </a:extLst>
                </p14:cNvPr>
                <p14:cNvContentPartPr/>
                <p14:nvPr/>
              </p14:nvContentPartPr>
              <p14:xfrm>
                <a:off x="2666371" y="5411637"/>
                <a:ext cx="98640" cy="284760"/>
              </p14:xfrm>
            </p:contentPart>
          </mc:Choice>
          <mc:Fallback xmlns="">
            <p:pic>
              <p:nvPicPr>
                <p:cNvPr id="4252" name="Ink 4251">
                  <a:extLst>
                    <a:ext uri="{FF2B5EF4-FFF2-40B4-BE49-F238E27FC236}">
                      <a16:creationId xmlns:a16="http://schemas.microsoft.com/office/drawing/2014/main" id="{E19353B4-CC65-48C6-85D1-DA173A4B1B4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657371" y="5402637"/>
                  <a:ext cx="116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253" name="Ink 4252">
                  <a:extLst>
                    <a:ext uri="{FF2B5EF4-FFF2-40B4-BE49-F238E27FC236}">
                      <a16:creationId xmlns:a16="http://schemas.microsoft.com/office/drawing/2014/main" id="{2FC78DAF-FC1E-42D6-9423-A56574CD902F}"/>
                    </a:ext>
                  </a:extLst>
                </p14:cNvPr>
                <p14:cNvContentPartPr/>
                <p14:nvPr/>
              </p14:nvContentPartPr>
              <p14:xfrm>
                <a:off x="2830531" y="5468877"/>
                <a:ext cx="86040" cy="147240"/>
              </p14:xfrm>
            </p:contentPart>
          </mc:Choice>
          <mc:Fallback xmlns="">
            <p:pic>
              <p:nvPicPr>
                <p:cNvPr id="4253" name="Ink 4252">
                  <a:extLst>
                    <a:ext uri="{FF2B5EF4-FFF2-40B4-BE49-F238E27FC236}">
                      <a16:creationId xmlns:a16="http://schemas.microsoft.com/office/drawing/2014/main" id="{2FC78DAF-FC1E-42D6-9423-A56574CD902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21531" y="5459877"/>
                  <a:ext cx="10368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255" name="Ink 4254">
                <a:extLst>
                  <a:ext uri="{FF2B5EF4-FFF2-40B4-BE49-F238E27FC236}">
                    <a16:creationId xmlns:a16="http://schemas.microsoft.com/office/drawing/2014/main" id="{05C6829E-F7E3-43A7-ADA1-82355722479F}"/>
                  </a:ext>
                </a:extLst>
              </p14:cNvPr>
              <p14:cNvContentPartPr/>
              <p14:nvPr/>
            </p14:nvContentPartPr>
            <p14:xfrm>
              <a:off x="2078491" y="5060997"/>
              <a:ext cx="137160" cy="229680"/>
            </p14:xfrm>
          </p:contentPart>
        </mc:Choice>
        <mc:Fallback xmlns="">
          <p:pic>
            <p:nvPicPr>
              <p:cNvPr id="4255" name="Ink 4254">
                <a:extLst>
                  <a:ext uri="{FF2B5EF4-FFF2-40B4-BE49-F238E27FC236}">
                    <a16:creationId xmlns:a16="http://schemas.microsoft.com/office/drawing/2014/main" id="{05C6829E-F7E3-43A7-ADA1-82355722479F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069491" y="5051997"/>
                <a:ext cx="15480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0" name="Group 4259">
            <a:extLst>
              <a:ext uri="{FF2B5EF4-FFF2-40B4-BE49-F238E27FC236}">
                <a16:creationId xmlns:a16="http://schemas.microsoft.com/office/drawing/2014/main" id="{BC3401F3-F7E6-4156-ACC9-9B71E5E53A5C}"/>
              </a:ext>
            </a:extLst>
          </p:cNvPr>
          <p:cNvGrpSpPr/>
          <p:nvPr/>
        </p:nvGrpSpPr>
        <p:grpSpPr>
          <a:xfrm>
            <a:off x="2411491" y="4943997"/>
            <a:ext cx="493920" cy="320400"/>
            <a:chOff x="2411491" y="4943997"/>
            <a:chExt cx="4939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256" name="Ink 4255">
                  <a:extLst>
                    <a:ext uri="{FF2B5EF4-FFF2-40B4-BE49-F238E27FC236}">
                      <a16:creationId xmlns:a16="http://schemas.microsoft.com/office/drawing/2014/main" id="{4575CFA6-9E2C-454F-9E59-759180008160}"/>
                    </a:ext>
                  </a:extLst>
                </p14:cNvPr>
                <p14:cNvContentPartPr/>
                <p14:nvPr/>
              </p14:nvContentPartPr>
              <p14:xfrm>
                <a:off x="2411491" y="5045877"/>
                <a:ext cx="99000" cy="218520"/>
              </p14:xfrm>
            </p:contentPart>
          </mc:Choice>
          <mc:Fallback xmlns="">
            <p:pic>
              <p:nvPicPr>
                <p:cNvPr id="4256" name="Ink 4255">
                  <a:extLst>
                    <a:ext uri="{FF2B5EF4-FFF2-40B4-BE49-F238E27FC236}">
                      <a16:creationId xmlns:a16="http://schemas.microsoft.com/office/drawing/2014/main" id="{4575CFA6-9E2C-454F-9E59-75918000816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02491" y="5036862"/>
                  <a:ext cx="116640" cy="23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257" name="Ink 4256">
                  <a:extLst>
                    <a:ext uri="{FF2B5EF4-FFF2-40B4-BE49-F238E27FC236}">
                      <a16:creationId xmlns:a16="http://schemas.microsoft.com/office/drawing/2014/main" id="{EBB1C25F-226D-4388-A65C-43542853B7FB}"/>
                    </a:ext>
                  </a:extLst>
                </p14:cNvPr>
                <p14:cNvContentPartPr/>
                <p14:nvPr/>
              </p14:nvContentPartPr>
              <p14:xfrm>
                <a:off x="2563411" y="4943997"/>
                <a:ext cx="61920" cy="294120"/>
              </p14:xfrm>
            </p:contentPart>
          </mc:Choice>
          <mc:Fallback xmlns="">
            <p:pic>
              <p:nvPicPr>
                <p:cNvPr id="4257" name="Ink 4256">
                  <a:extLst>
                    <a:ext uri="{FF2B5EF4-FFF2-40B4-BE49-F238E27FC236}">
                      <a16:creationId xmlns:a16="http://schemas.microsoft.com/office/drawing/2014/main" id="{EBB1C25F-226D-4388-A65C-43542853B7F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554411" y="4934997"/>
                  <a:ext cx="79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258" name="Ink 4257">
                  <a:extLst>
                    <a:ext uri="{FF2B5EF4-FFF2-40B4-BE49-F238E27FC236}">
                      <a16:creationId xmlns:a16="http://schemas.microsoft.com/office/drawing/2014/main" id="{354004CE-CABD-447D-AD4C-0B41B86B9DF9}"/>
                    </a:ext>
                  </a:extLst>
                </p14:cNvPr>
                <p14:cNvContentPartPr/>
                <p14:nvPr/>
              </p14:nvContentPartPr>
              <p14:xfrm>
                <a:off x="2671771" y="5064957"/>
                <a:ext cx="95400" cy="121680"/>
              </p14:xfrm>
            </p:contentPart>
          </mc:Choice>
          <mc:Fallback xmlns="">
            <p:pic>
              <p:nvPicPr>
                <p:cNvPr id="4258" name="Ink 4257">
                  <a:extLst>
                    <a:ext uri="{FF2B5EF4-FFF2-40B4-BE49-F238E27FC236}">
                      <a16:creationId xmlns:a16="http://schemas.microsoft.com/office/drawing/2014/main" id="{354004CE-CABD-447D-AD4C-0B41B86B9DF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662771" y="5055984"/>
                  <a:ext cx="113040" cy="139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259" name="Ink 4258">
                  <a:extLst>
                    <a:ext uri="{FF2B5EF4-FFF2-40B4-BE49-F238E27FC236}">
                      <a16:creationId xmlns:a16="http://schemas.microsoft.com/office/drawing/2014/main" id="{97122DC0-AD46-4E9F-8845-FD0350B13132}"/>
                    </a:ext>
                  </a:extLst>
                </p14:cNvPr>
                <p14:cNvContentPartPr/>
                <p14:nvPr/>
              </p14:nvContentPartPr>
              <p14:xfrm>
                <a:off x="2820451" y="5074317"/>
                <a:ext cx="84960" cy="93600"/>
              </p14:xfrm>
            </p:contentPart>
          </mc:Choice>
          <mc:Fallback xmlns="">
            <p:pic>
              <p:nvPicPr>
                <p:cNvPr id="4259" name="Ink 4258">
                  <a:extLst>
                    <a:ext uri="{FF2B5EF4-FFF2-40B4-BE49-F238E27FC236}">
                      <a16:creationId xmlns:a16="http://schemas.microsoft.com/office/drawing/2014/main" id="{97122DC0-AD46-4E9F-8845-FD0350B1313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811451" y="5065282"/>
                  <a:ext cx="102600" cy="1113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261" name="Ink 4260">
                <a:extLst>
                  <a:ext uri="{FF2B5EF4-FFF2-40B4-BE49-F238E27FC236}">
                    <a16:creationId xmlns:a16="http://schemas.microsoft.com/office/drawing/2014/main" id="{B5A1ECE0-4E59-47F9-95E9-25A6D90FF352}"/>
                  </a:ext>
                </a:extLst>
              </p14:cNvPr>
              <p14:cNvContentPartPr/>
              <p14:nvPr/>
            </p14:nvContentPartPr>
            <p14:xfrm>
              <a:off x="2000371" y="7657317"/>
              <a:ext cx="222120" cy="206280"/>
            </p14:xfrm>
          </p:contentPart>
        </mc:Choice>
        <mc:Fallback xmlns="">
          <p:pic>
            <p:nvPicPr>
              <p:cNvPr id="4261" name="Ink 4260">
                <a:extLst>
                  <a:ext uri="{FF2B5EF4-FFF2-40B4-BE49-F238E27FC236}">
                    <a16:creationId xmlns:a16="http://schemas.microsoft.com/office/drawing/2014/main" id="{B5A1ECE0-4E59-47F9-95E9-25A6D90FF35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991371" y="7648317"/>
                <a:ext cx="2397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266" name="Ink 4265">
                <a:extLst>
                  <a:ext uri="{FF2B5EF4-FFF2-40B4-BE49-F238E27FC236}">
                    <a16:creationId xmlns:a16="http://schemas.microsoft.com/office/drawing/2014/main" id="{C8C4013E-829F-4790-9303-54390735B1A7}"/>
                  </a:ext>
                </a:extLst>
              </p14:cNvPr>
              <p14:cNvContentPartPr/>
              <p14:nvPr/>
            </p14:nvContentPartPr>
            <p14:xfrm>
              <a:off x="2339851" y="7724277"/>
              <a:ext cx="142920" cy="149760"/>
            </p14:xfrm>
          </p:contentPart>
        </mc:Choice>
        <mc:Fallback xmlns="">
          <p:pic>
            <p:nvPicPr>
              <p:cNvPr id="4266" name="Ink 4265">
                <a:extLst>
                  <a:ext uri="{FF2B5EF4-FFF2-40B4-BE49-F238E27FC236}">
                    <a16:creationId xmlns:a16="http://schemas.microsoft.com/office/drawing/2014/main" id="{C8C4013E-829F-4790-9303-54390735B1A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330828" y="7715277"/>
                <a:ext cx="160605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268" name="Ink 4267">
                <a:extLst>
                  <a:ext uri="{FF2B5EF4-FFF2-40B4-BE49-F238E27FC236}">
                    <a16:creationId xmlns:a16="http://schemas.microsoft.com/office/drawing/2014/main" id="{A0C36FC5-E404-44D9-833F-39247647ED96}"/>
                  </a:ext>
                </a:extLst>
              </p14:cNvPr>
              <p14:cNvContentPartPr/>
              <p14:nvPr/>
            </p14:nvContentPartPr>
            <p14:xfrm>
              <a:off x="3103411" y="5381037"/>
              <a:ext cx="168120" cy="207000"/>
            </p14:xfrm>
          </p:contentPart>
        </mc:Choice>
        <mc:Fallback xmlns="">
          <p:pic>
            <p:nvPicPr>
              <p:cNvPr id="4268" name="Ink 4267">
                <a:extLst>
                  <a:ext uri="{FF2B5EF4-FFF2-40B4-BE49-F238E27FC236}">
                    <a16:creationId xmlns:a16="http://schemas.microsoft.com/office/drawing/2014/main" id="{A0C36FC5-E404-44D9-833F-39247647ED9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094411" y="5372053"/>
                <a:ext cx="185760" cy="224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269" name="Ink 4268">
                <a:extLst>
                  <a:ext uri="{FF2B5EF4-FFF2-40B4-BE49-F238E27FC236}">
                    <a16:creationId xmlns:a16="http://schemas.microsoft.com/office/drawing/2014/main" id="{DFD02CEC-7AF9-421E-AEB3-0F08DA63DAA0}"/>
                  </a:ext>
                </a:extLst>
              </p14:cNvPr>
              <p14:cNvContentPartPr/>
              <p14:nvPr/>
            </p14:nvContentPartPr>
            <p14:xfrm>
              <a:off x="2553691" y="7654797"/>
              <a:ext cx="267120" cy="141480"/>
            </p14:xfrm>
          </p:contentPart>
        </mc:Choice>
        <mc:Fallback xmlns="">
          <p:pic>
            <p:nvPicPr>
              <p:cNvPr id="4269" name="Ink 4268">
                <a:extLst>
                  <a:ext uri="{FF2B5EF4-FFF2-40B4-BE49-F238E27FC236}">
                    <a16:creationId xmlns:a16="http://schemas.microsoft.com/office/drawing/2014/main" id="{DFD02CEC-7AF9-421E-AEB3-0F08DA63DAA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544691" y="7645797"/>
                <a:ext cx="284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271" name="Ink 4270">
                <a:extLst>
                  <a:ext uri="{FF2B5EF4-FFF2-40B4-BE49-F238E27FC236}">
                    <a16:creationId xmlns:a16="http://schemas.microsoft.com/office/drawing/2014/main" id="{B19AEA63-0374-42CE-9AE2-D378545EE687}"/>
                  </a:ext>
                </a:extLst>
              </p14:cNvPr>
              <p14:cNvContentPartPr/>
              <p14:nvPr/>
            </p14:nvContentPartPr>
            <p14:xfrm>
              <a:off x="3182611" y="6426837"/>
              <a:ext cx="171720" cy="327240"/>
            </p14:xfrm>
          </p:contentPart>
        </mc:Choice>
        <mc:Fallback xmlns="">
          <p:pic>
            <p:nvPicPr>
              <p:cNvPr id="4271" name="Ink 4270">
                <a:extLst>
                  <a:ext uri="{FF2B5EF4-FFF2-40B4-BE49-F238E27FC236}">
                    <a16:creationId xmlns:a16="http://schemas.microsoft.com/office/drawing/2014/main" id="{B19AEA63-0374-42CE-9AE2-D378545EE68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173630" y="6417827"/>
                <a:ext cx="189323" cy="344899"/>
              </a:xfrm>
              <a:prstGeom prst="rect">
                <a:avLst/>
              </a:prstGeom>
            </p:spPr>
          </p:pic>
        </mc:Fallback>
      </mc:AlternateContent>
      <p:grpSp>
        <p:nvGrpSpPr>
          <p:cNvPr id="4275" name="Group 4274">
            <a:extLst>
              <a:ext uri="{FF2B5EF4-FFF2-40B4-BE49-F238E27FC236}">
                <a16:creationId xmlns:a16="http://schemas.microsoft.com/office/drawing/2014/main" id="{AA2989B4-0B27-43E1-A11B-3ED318A7FC70}"/>
              </a:ext>
            </a:extLst>
          </p:cNvPr>
          <p:cNvGrpSpPr/>
          <p:nvPr/>
        </p:nvGrpSpPr>
        <p:grpSpPr>
          <a:xfrm>
            <a:off x="2400989" y="7609797"/>
            <a:ext cx="770462" cy="284760"/>
            <a:chOff x="2400989" y="7609797"/>
            <a:chExt cx="770462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236" name="Ink 4235">
                  <a:extLst>
                    <a:ext uri="{FF2B5EF4-FFF2-40B4-BE49-F238E27FC236}">
                      <a16:creationId xmlns:a16="http://schemas.microsoft.com/office/drawing/2014/main" id="{C75D46BB-69FB-47C3-A655-0CC6B44AD0B7}"/>
                    </a:ext>
                  </a:extLst>
                </p14:cNvPr>
                <p14:cNvContentPartPr/>
                <p14:nvPr/>
              </p14:nvContentPartPr>
              <p14:xfrm>
                <a:off x="2400989" y="7633917"/>
                <a:ext cx="108360" cy="248760"/>
              </p14:xfrm>
            </p:contentPart>
          </mc:Choice>
          <mc:Fallback xmlns="">
            <p:pic>
              <p:nvPicPr>
                <p:cNvPr id="4236" name="Ink 4235">
                  <a:extLst>
                    <a:ext uri="{FF2B5EF4-FFF2-40B4-BE49-F238E27FC236}">
                      <a16:creationId xmlns:a16="http://schemas.microsoft.com/office/drawing/2014/main" id="{C75D46BB-69FB-47C3-A655-0CC6B44AD0B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391989" y="7624917"/>
                  <a:ext cx="126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237" name="Ink 4236">
                  <a:extLst>
                    <a:ext uri="{FF2B5EF4-FFF2-40B4-BE49-F238E27FC236}">
                      <a16:creationId xmlns:a16="http://schemas.microsoft.com/office/drawing/2014/main" id="{0BE51BF8-30EC-41D5-A279-29224094B44D}"/>
                    </a:ext>
                  </a:extLst>
                </p14:cNvPr>
                <p14:cNvContentPartPr/>
                <p14:nvPr/>
              </p14:nvContentPartPr>
              <p14:xfrm>
                <a:off x="2630309" y="7632837"/>
                <a:ext cx="122040" cy="151560"/>
              </p14:xfrm>
            </p:contentPart>
          </mc:Choice>
          <mc:Fallback xmlns="">
            <p:pic>
              <p:nvPicPr>
                <p:cNvPr id="4237" name="Ink 4236">
                  <a:extLst>
                    <a:ext uri="{FF2B5EF4-FFF2-40B4-BE49-F238E27FC236}">
                      <a16:creationId xmlns:a16="http://schemas.microsoft.com/office/drawing/2014/main" id="{0BE51BF8-30EC-41D5-A279-29224094B44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621309" y="7623837"/>
                  <a:ext cx="139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38" name="Ink 4237">
                  <a:extLst>
                    <a:ext uri="{FF2B5EF4-FFF2-40B4-BE49-F238E27FC236}">
                      <a16:creationId xmlns:a16="http://schemas.microsoft.com/office/drawing/2014/main" id="{5C351BAB-0A56-481F-9026-CB869977A22A}"/>
                    </a:ext>
                  </a:extLst>
                </p14:cNvPr>
                <p14:cNvContentPartPr/>
                <p14:nvPr/>
              </p14:nvContentPartPr>
              <p14:xfrm>
                <a:off x="2746229" y="7628877"/>
                <a:ext cx="25560" cy="265680"/>
              </p14:xfrm>
            </p:contentPart>
          </mc:Choice>
          <mc:Fallback xmlns="">
            <p:pic>
              <p:nvPicPr>
                <p:cNvPr id="4238" name="Ink 4237">
                  <a:extLst>
                    <a:ext uri="{FF2B5EF4-FFF2-40B4-BE49-F238E27FC236}">
                      <a16:creationId xmlns:a16="http://schemas.microsoft.com/office/drawing/2014/main" id="{5C351BAB-0A56-481F-9026-CB869977A22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737229" y="7619877"/>
                  <a:ext cx="43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39" name="Ink 4238">
                  <a:extLst>
                    <a:ext uri="{FF2B5EF4-FFF2-40B4-BE49-F238E27FC236}">
                      <a16:creationId xmlns:a16="http://schemas.microsoft.com/office/drawing/2014/main" id="{DDAF390E-C8CB-4546-B62D-28A4A677798B}"/>
                    </a:ext>
                  </a:extLst>
                </p14:cNvPr>
                <p14:cNvContentPartPr/>
                <p14:nvPr/>
              </p14:nvContentPartPr>
              <p14:xfrm>
                <a:off x="2918669" y="7609797"/>
                <a:ext cx="129240" cy="203760"/>
              </p14:xfrm>
            </p:contentPart>
          </mc:Choice>
          <mc:Fallback xmlns="">
            <p:pic>
              <p:nvPicPr>
                <p:cNvPr id="4239" name="Ink 4238">
                  <a:extLst>
                    <a:ext uri="{FF2B5EF4-FFF2-40B4-BE49-F238E27FC236}">
                      <a16:creationId xmlns:a16="http://schemas.microsoft.com/office/drawing/2014/main" id="{DDAF390E-C8CB-4546-B62D-28A4A677798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909669" y="7600797"/>
                  <a:ext cx="14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74" name="Ink 4273">
                  <a:extLst>
                    <a:ext uri="{FF2B5EF4-FFF2-40B4-BE49-F238E27FC236}">
                      <a16:creationId xmlns:a16="http://schemas.microsoft.com/office/drawing/2014/main" id="{B13BD460-9203-41B5-B9C1-228D3BC146ED}"/>
                    </a:ext>
                  </a:extLst>
                </p14:cNvPr>
                <p14:cNvContentPartPr/>
                <p14:nvPr/>
              </p14:nvContentPartPr>
              <p14:xfrm>
                <a:off x="2900731" y="7667397"/>
                <a:ext cx="270720" cy="106920"/>
              </p14:xfrm>
            </p:contentPart>
          </mc:Choice>
          <mc:Fallback xmlns="">
            <p:pic>
              <p:nvPicPr>
                <p:cNvPr id="4274" name="Ink 4273">
                  <a:extLst>
                    <a:ext uri="{FF2B5EF4-FFF2-40B4-BE49-F238E27FC236}">
                      <a16:creationId xmlns:a16="http://schemas.microsoft.com/office/drawing/2014/main" id="{B13BD460-9203-41B5-B9C1-228D3BC146E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891731" y="7658397"/>
                  <a:ext cx="2883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276" name="Ink 4275">
                <a:extLst>
                  <a:ext uri="{FF2B5EF4-FFF2-40B4-BE49-F238E27FC236}">
                    <a16:creationId xmlns:a16="http://schemas.microsoft.com/office/drawing/2014/main" id="{EE2B0C58-2516-4AD9-BF58-012AB9C2EC36}"/>
                  </a:ext>
                </a:extLst>
              </p14:cNvPr>
              <p14:cNvContentPartPr/>
              <p14:nvPr/>
            </p14:nvContentPartPr>
            <p14:xfrm>
              <a:off x="3118531" y="4924197"/>
              <a:ext cx="159120" cy="231480"/>
            </p14:xfrm>
          </p:contentPart>
        </mc:Choice>
        <mc:Fallback xmlns="">
          <p:pic>
            <p:nvPicPr>
              <p:cNvPr id="4276" name="Ink 4275">
                <a:extLst>
                  <a:ext uri="{FF2B5EF4-FFF2-40B4-BE49-F238E27FC236}">
                    <a16:creationId xmlns:a16="http://schemas.microsoft.com/office/drawing/2014/main" id="{EE2B0C58-2516-4AD9-BF58-012AB9C2EC3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109531" y="4915197"/>
                <a:ext cx="176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287" name="Ink 4286">
                <a:extLst>
                  <a:ext uri="{FF2B5EF4-FFF2-40B4-BE49-F238E27FC236}">
                    <a16:creationId xmlns:a16="http://schemas.microsoft.com/office/drawing/2014/main" id="{5439E0DC-8EB3-417C-8D6E-E450EA26050B}"/>
                  </a:ext>
                </a:extLst>
              </p14:cNvPr>
              <p14:cNvContentPartPr/>
              <p14:nvPr/>
            </p14:nvContentPartPr>
            <p14:xfrm>
              <a:off x="4528651" y="4400757"/>
              <a:ext cx="40680" cy="121680"/>
            </p14:xfrm>
          </p:contentPart>
        </mc:Choice>
        <mc:Fallback xmlns="">
          <p:pic>
            <p:nvPicPr>
              <p:cNvPr id="4287" name="Ink 4286">
                <a:extLst>
                  <a:ext uri="{FF2B5EF4-FFF2-40B4-BE49-F238E27FC236}">
                    <a16:creationId xmlns:a16="http://schemas.microsoft.com/office/drawing/2014/main" id="{5439E0DC-8EB3-417C-8D6E-E450EA26050B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519651" y="4391784"/>
                <a:ext cx="58320" cy="139268"/>
              </a:xfrm>
              <a:prstGeom prst="rect">
                <a:avLst/>
              </a:prstGeom>
            </p:spPr>
          </p:pic>
        </mc:Fallback>
      </mc:AlternateContent>
      <p:grpSp>
        <p:nvGrpSpPr>
          <p:cNvPr id="4415" name="Group 4414">
            <a:extLst>
              <a:ext uri="{FF2B5EF4-FFF2-40B4-BE49-F238E27FC236}">
                <a16:creationId xmlns:a16="http://schemas.microsoft.com/office/drawing/2014/main" id="{161711EF-8CBA-4DCC-8DEF-570587D6CCCE}"/>
              </a:ext>
            </a:extLst>
          </p:cNvPr>
          <p:cNvGrpSpPr/>
          <p:nvPr/>
        </p:nvGrpSpPr>
        <p:grpSpPr>
          <a:xfrm>
            <a:off x="3445051" y="4167477"/>
            <a:ext cx="3251160" cy="2039843"/>
            <a:chOff x="3445051" y="4167477"/>
            <a:chExt cx="3251160" cy="2039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7" name="Ink 4276">
                  <a:extLst>
                    <a:ext uri="{FF2B5EF4-FFF2-40B4-BE49-F238E27FC236}">
                      <a16:creationId xmlns:a16="http://schemas.microsoft.com/office/drawing/2014/main" id="{88E0782D-F7EC-41D9-AFFF-D0EB897646BA}"/>
                    </a:ext>
                  </a:extLst>
                </p14:cNvPr>
                <p14:cNvContentPartPr/>
                <p14:nvPr/>
              </p14:nvContentPartPr>
              <p14:xfrm>
                <a:off x="3633691" y="4235877"/>
                <a:ext cx="12960" cy="294840"/>
              </p14:xfrm>
            </p:contentPart>
          </mc:Choice>
          <mc:Fallback xmlns="">
            <p:pic>
              <p:nvPicPr>
                <p:cNvPr id="4277" name="Ink 4276">
                  <a:extLst>
                    <a:ext uri="{FF2B5EF4-FFF2-40B4-BE49-F238E27FC236}">
                      <a16:creationId xmlns:a16="http://schemas.microsoft.com/office/drawing/2014/main" id="{88E0782D-F7EC-41D9-AFFF-D0EB897646B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624691" y="4226877"/>
                  <a:ext cx="30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78" name="Ink 4277">
                  <a:extLst>
                    <a:ext uri="{FF2B5EF4-FFF2-40B4-BE49-F238E27FC236}">
                      <a16:creationId xmlns:a16="http://schemas.microsoft.com/office/drawing/2014/main" id="{D76B7A01-4BC0-410B-B552-7AD8F25C9982}"/>
                    </a:ext>
                  </a:extLst>
                </p14:cNvPr>
                <p14:cNvContentPartPr/>
                <p14:nvPr/>
              </p14:nvContentPartPr>
              <p14:xfrm>
                <a:off x="3740971" y="4228317"/>
                <a:ext cx="20520" cy="332640"/>
              </p14:xfrm>
            </p:contentPart>
          </mc:Choice>
          <mc:Fallback xmlns="">
            <p:pic>
              <p:nvPicPr>
                <p:cNvPr id="4278" name="Ink 4277">
                  <a:extLst>
                    <a:ext uri="{FF2B5EF4-FFF2-40B4-BE49-F238E27FC236}">
                      <a16:creationId xmlns:a16="http://schemas.microsoft.com/office/drawing/2014/main" id="{D76B7A01-4BC0-410B-B552-7AD8F25C998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731971" y="4219317"/>
                  <a:ext cx="381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79" name="Ink 4278">
                  <a:extLst>
                    <a:ext uri="{FF2B5EF4-FFF2-40B4-BE49-F238E27FC236}">
                      <a16:creationId xmlns:a16="http://schemas.microsoft.com/office/drawing/2014/main" id="{79DF7EDE-43CF-4072-AAB6-C08A0FCFDE5A}"/>
                    </a:ext>
                  </a:extLst>
                </p14:cNvPr>
                <p14:cNvContentPartPr/>
                <p14:nvPr/>
              </p14:nvContentPartPr>
              <p14:xfrm>
                <a:off x="3612811" y="4347837"/>
                <a:ext cx="119520" cy="28800"/>
              </p14:xfrm>
            </p:contentPart>
          </mc:Choice>
          <mc:Fallback xmlns="">
            <p:pic>
              <p:nvPicPr>
                <p:cNvPr id="4279" name="Ink 4278">
                  <a:extLst>
                    <a:ext uri="{FF2B5EF4-FFF2-40B4-BE49-F238E27FC236}">
                      <a16:creationId xmlns:a16="http://schemas.microsoft.com/office/drawing/2014/main" id="{79DF7EDE-43CF-4072-AAB6-C08A0FCFDE5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603838" y="4338723"/>
                  <a:ext cx="137107" cy="46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280" name="Ink 4279">
                  <a:extLst>
                    <a:ext uri="{FF2B5EF4-FFF2-40B4-BE49-F238E27FC236}">
                      <a16:creationId xmlns:a16="http://schemas.microsoft.com/office/drawing/2014/main" id="{CE4A016A-245D-4C94-AFF6-0CF4A935602F}"/>
                    </a:ext>
                  </a:extLst>
                </p14:cNvPr>
                <p14:cNvContentPartPr/>
                <p14:nvPr/>
              </p14:nvContentPartPr>
              <p14:xfrm>
                <a:off x="3833851" y="4386717"/>
                <a:ext cx="116280" cy="118800"/>
              </p14:xfrm>
            </p:contentPart>
          </mc:Choice>
          <mc:Fallback xmlns="">
            <p:pic>
              <p:nvPicPr>
                <p:cNvPr id="4280" name="Ink 4279">
                  <a:extLst>
                    <a:ext uri="{FF2B5EF4-FFF2-40B4-BE49-F238E27FC236}">
                      <a16:creationId xmlns:a16="http://schemas.microsoft.com/office/drawing/2014/main" id="{CE4A016A-245D-4C94-AFF6-0CF4A935602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824879" y="4377717"/>
                  <a:ext cx="133866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281" name="Ink 4280">
                  <a:extLst>
                    <a:ext uri="{FF2B5EF4-FFF2-40B4-BE49-F238E27FC236}">
                      <a16:creationId xmlns:a16="http://schemas.microsoft.com/office/drawing/2014/main" id="{771715B4-8A06-47B0-9EB9-A7B945335F9C}"/>
                    </a:ext>
                  </a:extLst>
                </p14:cNvPr>
                <p14:cNvContentPartPr/>
                <p14:nvPr/>
              </p14:nvContentPartPr>
              <p14:xfrm>
                <a:off x="4022131" y="4344957"/>
                <a:ext cx="108360" cy="135720"/>
              </p14:xfrm>
            </p:contentPart>
          </mc:Choice>
          <mc:Fallback xmlns="">
            <p:pic>
              <p:nvPicPr>
                <p:cNvPr id="4281" name="Ink 4280">
                  <a:extLst>
                    <a:ext uri="{FF2B5EF4-FFF2-40B4-BE49-F238E27FC236}">
                      <a16:creationId xmlns:a16="http://schemas.microsoft.com/office/drawing/2014/main" id="{771715B4-8A06-47B0-9EB9-A7B945335F9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013101" y="4335957"/>
                  <a:ext cx="126059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282" name="Ink 4281">
                  <a:extLst>
                    <a:ext uri="{FF2B5EF4-FFF2-40B4-BE49-F238E27FC236}">
                      <a16:creationId xmlns:a16="http://schemas.microsoft.com/office/drawing/2014/main" id="{B518D5AB-07C2-42A5-B03D-6ED416BA857C}"/>
                    </a:ext>
                  </a:extLst>
                </p14:cNvPr>
                <p14:cNvContentPartPr/>
                <p14:nvPr/>
              </p14:nvContentPartPr>
              <p14:xfrm>
                <a:off x="4199611" y="4326237"/>
                <a:ext cx="137160" cy="227880"/>
              </p14:xfrm>
            </p:contentPart>
          </mc:Choice>
          <mc:Fallback xmlns="">
            <p:pic>
              <p:nvPicPr>
                <p:cNvPr id="4282" name="Ink 4281">
                  <a:extLst>
                    <a:ext uri="{FF2B5EF4-FFF2-40B4-BE49-F238E27FC236}">
                      <a16:creationId xmlns:a16="http://schemas.microsoft.com/office/drawing/2014/main" id="{B518D5AB-07C2-42A5-B03D-6ED416BA857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190611" y="4317237"/>
                  <a:ext cx="154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283" name="Ink 4282">
                  <a:extLst>
                    <a:ext uri="{FF2B5EF4-FFF2-40B4-BE49-F238E27FC236}">
                      <a16:creationId xmlns:a16="http://schemas.microsoft.com/office/drawing/2014/main" id="{AAD5E595-48F7-4935-9ED4-FF1F7AC626C4}"/>
                    </a:ext>
                  </a:extLst>
                </p14:cNvPr>
                <p14:cNvContentPartPr/>
                <p14:nvPr/>
              </p14:nvContentPartPr>
              <p14:xfrm>
                <a:off x="4312291" y="4400037"/>
                <a:ext cx="167040" cy="86040"/>
              </p14:xfrm>
            </p:contentPart>
          </mc:Choice>
          <mc:Fallback xmlns="">
            <p:pic>
              <p:nvPicPr>
                <p:cNvPr id="4283" name="Ink 4282">
                  <a:extLst>
                    <a:ext uri="{FF2B5EF4-FFF2-40B4-BE49-F238E27FC236}">
                      <a16:creationId xmlns:a16="http://schemas.microsoft.com/office/drawing/2014/main" id="{AAD5E595-48F7-4935-9ED4-FF1F7AC626C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03291" y="4391074"/>
                  <a:ext cx="184680" cy="103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284" name="Ink 4283">
                  <a:extLst>
                    <a:ext uri="{FF2B5EF4-FFF2-40B4-BE49-F238E27FC236}">
                      <a16:creationId xmlns:a16="http://schemas.microsoft.com/office/drawing/2014/main" id="{203DF38A-2550-4DC9-9888-C1B0FF756516}"/>
                    </a:ext>
                  </a:extLst>
                </p14:cNvPr>
                <p14:cNvContentPartPr/>
                <p14:nvPr/>
              </p14:nvContentPartPr>
              <p14:xfrm>
                <a:off x="4534051" y="4448637"/>
                <a:ext cx="39600" cy="39240"/>
              </p14:xfrm>
            </p:contentPart>
          </mc:Choice>
          <mc:Fallback xmlns="">
            <p:pic>
              <p:nvPicPr>
                <p:cNvPr id="4284" name="Ink 4283">
                  <a:extLst>
                    <a:ext uri="{FF2B5EF4-FFF2-40B4-BE49-F238E27FC236}">
                      <a16:creationId xmlns:a16="http://schemas.microsoft.com/office/drawing/2014/main" id="{203DF38A-2550-4DC9-9888-C1B0FF75651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25132" y="4439637"/>
                  <a:ext cx="57081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285" name="Ink 4284">
                  <a:extLst>
                    <a:ext uri="{FF2B5EF4-FFF2-40B4-BE49-F238E27FC236}">
                      <a16:creationId xmlns:a16="http://schemas.microsoft.com/office/drawing/2014/main" id="{03C21889-7E60-4520-9D01-2D283D2FC7BC}"/>
                    </a:ext>
                  </a:extLst>
                </p14:cNvPr>
                <p14:cNvContentPartPr/>
                <p14:nvPr/>
              </p14:nvContentPartPr>
              <p14:xfrm>
                <a:off x="4659691" y="4293117"/>
                <a:ext cx="14040" cy="227880"/>
              </p14:xfrm>
            </p:contentPart>
          </mc:Choice>
          <mc:Fallback xmlns="">
            <p:pic>
              <p:nvPicPr>
                <p:cNvPr id="4285" name="Ink 4284">
                  <a:extLst>
                    <a:ext uri="{FF2B5EF4-FFF2-40B4-BE49-F238E27FC236}">
                      <a16:creationId xmlns:a16="http://schemas.microsoft.com/office/drawing/2014/main" id="{03C21889-7E60-4520-9D01-2D283D2FC7B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50916" y="4284103"/>
                  <a:ext cx="31239" cy="245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288" name="Ink 4287">
                  <a:extLst>
                    <a:ext uri="{FF2B5EF4-FFF2-40B4-BE49-F238E27FC236}">
                      <a16:creationId xmlns:a16="http://schemas.microsoft.com/office/drawing/2014/main" id="{FF2A5249-3D62-4B18-9679-BDE4A4F9B632}"/>
                    </a:ext>
                  </a:extLst>
                </p14:cNvPr>
                <p14:cNvContentPartPr/>
                <p14:nvPr/>
              </p14:nvContentPartPr>
              <p14:xfrm>
                <a:off x="4793971" y="4263957"/>
                <a:ext cx="145080" cy="279720"/>
              </p14:xfrm>
            </p:contentPart>
          </mc:Choice>
          <mc:Fallback xmlns="">
            <p:pic>
              <p:nvPicPr>
                <p:cNvPr id="4288" name="Ink 4287">
                  <a:extLst>
                    <a:ext uri="{FF2B5EF4-FFF2-40B4-BE49-F238E27FC236}">
                      <a16:creationId xmlns:a16="http://schemas.microsoft.com/office/drawing/2014/main" id="{FF2A5249-3D62-4B18-9679-BDE4A4F9B63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84971" y="4254957"/>
                  <a:ext cx="162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289" name="Ink 4288">
                  <a:extLst>
                    <a:ext uri="{FF2B5EF4-FFF2-40B4-BE49-F238E27FC236}">
                      <a16:creationId xmlns:a16="http://schemas.microsoft.com/office/drawing/2014/main" id="{CE20998C-4BBA-4517-A7A2-B05381C9146F}"/>
                    </a:ext>
                  </a:extLst>
                </p14:cNvPr>
                <p14:cNvContentPartPr/>
                <p14:nvPr/>
              </p14:nvContentPartPr>
              <p14:xfrm>
                <a:off x="4786411" y="4379517"/>
                <a:ext cx="133560" cy="49320"/>
              </p14:xfrm>
            </p:contentPart>
          </mc:Choice>
          <mc:Fallback xmlns="">
            <p:pic>
              <p:nvPicPr>
                <p:cNvPr id="4289" name="Ink 4288">
                  <a:extLst>
                    <a:ext uri="{FF2B5EF4-FFF2-40B4-BE49-F238E27FC236}">
                      <a16:creationId xmlns:a16="http://schemas.microsoft.com/office/drawing/2014/main" id="{CE20998C-4BBA-4517-A7A2-B05381C9146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777411" y="4370517"/>
                  <a:ext cx="151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290" name="Ink 4289">
                  <a:extLst>
                    <a:ext uri="{FF2B5EF4-FFF2-40B4-BE49-F238E27FC236}">
                      <a16:creationId xmlns:a16="http://schemas.microsoft.com/office/drawing/2014/main" id="{49B85215-97F2-4BD5-98A7-8AFCA4662CE9}"/>
                    </a:ext>
                  </a:extLst>
                </p14:cNvPr>
                <p14:cNvContentPartPr/>
                <p14:nvPr/>
              </p14:nvContentPartPr>
              <p14:xfrm>
                <a:off x="5045251" y="4250997"/>
                <a:ext cx="35640" cy="226800"/>
              </p14:xfrm>
            </p:contentPart>
          </mc:Choice>
          <mc:Fallback xmlns="">
            <p:pic>
              <p:nvPicPr>
                <p:cNvPr id="4290" name="Ink 4289">
                  <a:extLst>
                    <a:ext uri="{FF2B5EF4-FFF2-40B4-BE49-F238E27FC236}">
                      <a16:creationId xmlns:a16="http://schemas.microsoft.com/office/drawing/2014/main" id="{49B85215-97F2-4BD5-98A7-8AFCA4662CE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036251" y="4241983"/>
                  <a:ext cx="5328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291" name="Ink 4290">
                  <a:extLst>
                    <a:ext uri="{FF2B5EF4-FFF2-40B4-BE49-F238E27FC236}">
                      <a16:creationId xmlns:a16="http://schemas.microsoft.com/office/drawing/2014/main" id="{28D44D38-A5CA-4DB3-B5A3-D379500BCAA7}"/>
                    </a:ext>
                  </a:extLst>
                </p14:cNvPr>
                <p14:cNvContentPartPr/>
                <p14:nvPr/>
              </p14:nvContentPartPr>
              <p14:xfrm>
                <a:off x="4996291" y="4232277"/>
                <a:ext cx="208080" cy="206280"/>
              </p14:xfrm>
            </p:contentPart>
          </mc:Choice>
          <mc:Fallback xmlns="">
            <p:pic>
              <p:nvPicPr>
                <p:cNvPr id="4291" name="Ink 4290">
                  <a:extLst>
                    <a:ext uri="{FF2B5EF4-FFF2-40B4-BE49-F238E27FC236}">
                      <a16:creationId xmlns:a16="http://schemas.microsoft.com/office/drawing/2014/main" id="{28D44D38-A5CA-4DB3-B5A3-D379500BCAA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987291" y="4223277"/>
                  <a:ext cx="225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292" name="Ink 4291">
                  <a:extLst>
                    <a:ext uri="{FF2B5EF4-FFF2-40B4-BE49-F238E27FC236}">
                      <a16:creationId xmlns:a16="http://schemas.microsoft.com/office/drawing/2014/main" id="{467E83E3-D805-4CDB-950F-60D4E5DDC44E}"/>
                    </a:ext>
                  </a:extLst>
                </p14:cNvPr>
                <p14:cNvContentPartPr/>
                <p14:nvPr/>
              </p14:nvContentPartPr>
              <p14:xfrm>
                <a:off x="5252971" y="4322637"/>
                <a:ext cx="118080" cy="123120"/>
              </p14:xfrm>
            </p:contentPart>
          </mc:Choice>
          <mc:Fallback xmlns="">
            <p:pic>
              <p:nvPicPr>
                <p:cNvPr id="4292" name="Ink 4291">
                  <a:extLst>
                    <a:ext uri="{FF2B5EF4-FFF2-40B4-BE49-F238E27FC236}">
                      <a16:creationId xmlns:a16="http://schemas.microsoft.com/office/drawing/2014/main" id="{467E83E3-D805-4CDB-950F-60D4E5DDC44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243971" y="4313663"/>
                  <a:ext cx="135720" cy="140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293" name="Ink 4292">
                  <a:extLst>
                    <a:ext uri="{FF2B5EF4-FFF2-40B4-BE49-F238E27FC236}">
                      <a16:creationId xmlns:a16="http://schemas.microsoft.com/office/drawing/2014/main" id="{8B215321-9AC8-43B7-8218-AFCF3099E33C}"/>
                    </a:ext>
                  </a:extLst>
                </p14:cNvPr>
                <p14:cNvContentPartPr/>
                <p14:nvPr/>
              </p14:nvContentPartPr>
              <p14:xfrm>
                <a:off x="5411371" y="4330557"/>
                <a:ext cx="156240" cy="144000"/>
              </p14:xfrm>
            </p:contentPart>
          </mc:Choice>
          <mc:Fallback xmlns="">
            <p:pic>
              <p:nvPicPr>
                <p:cNvPr id="4293" name="Ink 4292">
                  <a:extLst>
                    <a:ext uri="{FF2B5EF4-FFF2-40B4-BE49-F238E27FC236}">
                      <a16:creationId xmlns:a16="http://schemas.microsoft.com/office/drawing/2014/main" id="{8B215321-9AC8-43B7-8218-AFCF3099E33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402371" y="4321557"/>
                  <a:ext cx="173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294" name="Ink 4293">
                  <a:extLst>
                    <a:ext uri="{FF2B5EF4-FFF2-40B4-BE49-F238E27FC236}">
                      <a16:creationId xmlns:a16="http://schemas.microsoft.com/office/drawing/2014/main" id="{D106168C-FCF7-4AFF-8402-2AA3E75AFDCC}"/>
                    </a:ext>
                  </a:extLst>
                </p14:cNvPr>
                <p14:cNvContentPartPr/>
                <p14:nvPr/>
              </p14:nvContentPartPr>
              <p14:xfrm>
                <a:off x="5443411" y="4392117"/>
                <a:ext cx="102600" cy="7920"/>
              </p14:xfrm>
            </p:contentPart>
          </mc:Choice>
          <mc:Fallback xmlns="">
            <p:pic>
              <p:nvPicPr>
                <p:cNvPr id="4294" name="Ink 4293">
                  <a:extLst>
                    <a:ext uri="{FF2B5EF4-FFF2-40B4-BE49-F238E27FC236}">
                      <a16:creationId xmlns:a16="http://schemas.microsoft.com/office/drawing/2014/main" id="{D106168C-FCF7-4AFF-8402-2AA3E75AFDC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434411" y="4382688"/>
                  <a:ext cx="120240" cy="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295" name="Ink 4294">
                  <a:extLst>
                    <a:ext uri="{FF2B5EF4-FFF2-40B4-BE49-F238E27FC236}">
                      <a16:creationId xmlns:a16="http://schemas.microsoft.com/office/drawing/2014/main" id="{ADA37D58-9E1C-4C61-9778-A1D3889DF9CC}"/>
                    </a:ext>
                  </a:extLst>
                </p14:cNvPr>
                <p14:cNvContentPartPr/>
                <p14:nvPr/>
              </p14:nvContentPartPr>
              <p14:xfrm>
                <a:off x="5588851" y="4358997"/>
                <a:ext cx="109440" cy="102960"/>
              </p14:xfrm>
            </p:contentPart>
          </mc:Choice>
          <mc:Fallback xmlns="">
            <p:pic>
              <p:nvPicPr>
                <p:cNvPr id="4295" name="Ink 4294">
                  <a:extLst>
                    <a:ext uri="{FF2B5EF4-FFF2-40B4-BE49-F238E27FC236}">
                      <a16:creationId xmlns:a16="http://schemas.microsoft.com/office/drawing/2014/main" id="{ADA37D58-9E1C-4C61-9778-A1D3889DF9C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579881" y="4349965"/>
                  <a:ext cx="127022" cy="120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297" name="Ink 4296">
                  <a:extLst>
                    <a:ext uri="{FF2B5EF4-FFF2-40B4-BE49-F238E27FC236}">
                      <a16:creationId xmlns:a16="http://schemas.microsoft.com/office/drawing/2014/main" id="{75606697-709A-4001-8B04-343D612BBD7B}"/>
                    </a:ext>
                  </a:extLst>
                </p14:cNvPr>
                <p14:cNvContentPartPr/>
                <p14:nvPr/>
              </p14:nvContentPartPr>
              <p14:xfrm>
                <a:off x="5832571" y="4295637"/>
                <a:ext cx="57960" cy="1800"/>
              </p14:xfrm>
            </p:contentPart>
          </mc:Choice>
          <mc:Fallback xmlns="">
            <p:pic>
              <p:nvPicPr>
                <p:cNvPr id="4297" name="Ink 4296">
                  <a:extLst>
                    <a:ext uri="{FF2B5EF4-FFF2-40B4-BE49-F238E27FC236}">
                      <a16:creationId xmlns:a16="http://schemas.microsoft.com/office/drawing/2014/main" id="{75606697-709A-4001-8B04-343D612BBD7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23571" y="4286637"/>
                  <a:ext cx="75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298" name="Ink 4297">
                  <a:extLst>
                    <a:ext uri="{FF2B5EF4-FFF2-40B4-BE49-F238E27FC236}">
                      <a16:creationId xmlns:a16="http://schemas.microsoft.com/office/drawing/2014/main" id="{9BC3716C-1785-443E-8BCD-E75D384FEFA6}"/>
                    </a:ext>
                  </a:extLst>
                </p14:cNvPr>
                <p14:cNvContentPartPr/>
                <p14:nvPr/>
              </p14:nvContentPartPr>
              <p14:xfrm>
                <a:off x="5918251" y="4234797"/>
                <a:ext cx="37800" cy="102960"/>
              </p14:xfrm>
            </p:contentPart>
          </mc:Choice>
          <mc:Fallback xmlns="">
            <p:pic>
              <p:nvPicPr>
                <p:cNvPr id="4298" name="Ink 4297">
                  <a:extLst>
                    <a:ext uri="{FF2B5EF4-FFF2-40B4-BE49-F238E27FC236}">
                      <a16:creationId xmlns:a16="http://schemas.microsoft.com/office/drawing/2014/main" id="{9BC3716C-1785-443E-8BCD-E75D384FEFA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909251" y="4225797"/>
                  <a:ext cx="55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299" name="Ink 4298">
                  <a:extLst>
                    <a:ext uri="{FF2B5EF4-FFF2-40B4-BE49-F238E27FC236}">
                      <a16:creationId xmlns:a16="http://schemas.microsoft.com/office/drawing/2014/main" id="{F4AC403F-4ECC-4C5B-871E-7B8859B6E894}"/>
                    </a:ext>
                  </a:extLst>
                </p14:cNvPr>
                <p14:cNvContentPartPr/>
                <p14:nvPr/>
              </p14:nvContentPartPr>
              <p14:xfrm>
                <a:off x="6043531" y="4181877"/>
                <a:ext cx="13680" cy="167400"/>
              </p14:xfrm>
            </p:contentPart>
          </mc:Choice>
          <mc:Fallback xmlns="">
            <p:pic>
              <p:nvPicPr>
                <p:cNvPr id="4299" name="Ink 4298">
                  <a:extLst>
                    <a:ext uri="{FF2B5EF4-FFF2-40B4-BE49-F238E27FC236}">
                      <a16:creationId xmlns:a16="http://schemas.microsoft.com/office/drawing/2014/main" id="{F4AC403F-4ECC-4C5B-871E-7B8859B6E89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34531" y="4172896"/>
                  <a:ext cx="31320" cy="185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303" name="Ink 4302">
                  <a:extLst>
                    <a:ext uri="{FF2B5EF4-FFF2-40B4-BE49-F238E27FC236}">
                      <a16:creationId xmlns:a16="http://schemas.microsoft.com/office/drawing/2014/main" id="{EE145969-CDAF-40BB-BACD-7BDAAB5D438E}"/>
                    </a:ext>
                  </a:extLst>
                </p14:cNvPr>
                <p14:cNvContentPartPr/>
                <p14:nvPr/>
              </p14:nvContentPartPr>
              <p14:xfrm>
                <a:off x="6125971" y="4167477"/>
                <a:ext cx="20880" cy="140040"/>
              </p14:xfrm>
            </p:contentPart>
          </mc:Choice>
          <mc:Fallback xmlns="">
            <p:pic>
              <p:nvPicPr>
                <p:cNvPr id="4303" name="Ink 4302">
                  <a:extLst>
                    <a:ext uri="{FF2B5EF4-FFF2-40B4-BE49-F238E27FC236}">
                      <a16:creationId xmlns:a16="http://schemas.microsoft.com/office/drawing/2014/main" id="{EE145969-CDAF-40BB-BACD-7BDAAB5D438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16971" y="4158477"/>
                  <a:ext cx="38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304" name="Ink 4303">
                  <a:extLst>
                    <a:ext uri="{FF2B5EF4-FFF2-40B4-BE49-F238E27FC236}">
                      <a16:creationId xmlns:a16="http://schemas.microsoft.com/office/drawing/2014/main" id="{21E89572-6AC8-4AD7-B219-4DA6BD7AB6D9}"/>
                    </a:ext>
                  </a:extLst>
                </p14:cNvPr>
                <p14:cNvContentPartPr/>
                <p14:nvPr/>
              </p14:nvContentPartPr>
              <p14:xfrm>
                <a:off x="6065851" y="4228317"/>
                <a:ext cx="57960" cy="31680"/>
              </p14:xfrm>
            </p:contentPart>
          </mc:Choice>
          <mc:Fallback xmlns="">
            <p:pic>
              <p:nvPicPr>
                <p:cNvPr id="4304" name="Ink 4303">
                  <a:extLst>
                    <a:ext uri="{FF2B5EF4-FFF2-40B4-BE49-F238E27FC236}">
                      <a16:creationId xmlns:a16="http://schemas.microsoft.com/office/drawing/2014/main" id="{21E89572-6AC8-4AD7-B219-4DA6BD7AB6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56795" y="4219317"/>
                  <a:ext cx="7571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305" name="Ink 4304">
                  <a:extLst>
                    <a:ext uri="{FF2B5EF4-FFF2-40B4-BE49-F238E27FC236}">
                      <a16:creationId xmlns:a16="http://schemas.microsoft.com/office/drawing/2014/main" id="{5A0F58E2-4076-4BD6-9052-4719C7DB7BAE}"/>
                    </a:ext>
                  </a:extLst>
                </p14:cNvPr>
                <p14:cNvContentPartPr/>
                <p14:nvPr/>
              </p14:nvContentPartPr>
              <p14:xfrm>
                <a:off x="6174571" y="4218237"/>
                <a:ext cx="57240" cy="74880"/>
              </p14:xfrm>
            </p:contentPart>
          </mc:Choice>
          <mc:Fallback xmlns="">
            <p:pic>
              <p:nvPicPr>
                <p:cNvPr id="4305" name="Ink 4304">
                  <a:extLst>
                    <a:ext uri="{FF2B5EF4-FFF2-40B4-BE49-F238E27FC236}">
                      <a16:creationId xmlns:a16="http://schemas.microsoft.com/office/drawing/2014/main" id="{5A0F58E2-4076-4BD6-9052-4719C7DB7BA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65627" y="4209237"/>
                  <a:ext cx="7477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306" name="Ink 4305">
                  <a:extLst>
                    <a:ext uri="{FF2B5EF4-FFF2-40B4-BE49-F238E27FC236}">
                      <a16:creationId xmlns:a16="http://schemas.microsoft.com/office/drawing/2014/main" id="{A500CD60-345D-419E-AD68-D7B602F8119C}"/>
                    </a:ext>
                  </a:extLst>
                </p14:cNvPr>
                <p14:cNvContentPartPr/>
                <p14:nvPr/>
              </p14:nvContentPartPr>
              <p14:xfrm>
                <a:off x="6268171" y="4228317"/>
                <a:ext cx="41400" cy="70560"/>
              </p14:xfrm>
            </p:contentPart>
          </mc:Choice>
          <mc:Fallback xmlns="">
            <p:pic>
              <p:nvPicPr>
                <p:cNvPr id="4306" name="Ink 4305">
                  <a:extLst>
                    <a:ext uri="{FF2B5EF4-FFF2-40B4-BE49-F238E27FC236}">
                      <a16:creationId xmlns:a16="http://schemas.microsoft.com/office/drawing/2014/main" id="{A500CD60-345D-419E-AD68-D7B602F8119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259171" y="4219317"/>
                  <a:ext cx="59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307" name="Ink 4306">
                  <a:extLst>
                    <a:ext uri="{FF2B5EF4-FFF2-40B4-BE49-F238E27FC236}">
                      <a16:creationId xmlns:a16="http://schemas.microsoft.com/office/drawing/2014/main" id="{6CE1DB5A-19D0-43C8-BDE6-D60A7C9DEAA5}"/>
                    </a:ext>
                  </a:extLst>
                </p14:cNvPr>
                <p14:cNvContentPartPr/>
                <p14:nvPr/>
              </p14:nvContentPartPr>
              <p14:xfrm>
                <a:off x="6334771" y="4225077"/>
                <a:ext cx="36000" cy="92880"/>
              </p14:xfrm>
            </p:contentPart>
          </mc:Choice>
          <mc:Fallback xmlns="">
            <p:pic>
              <p:nvPicPr>
                <p:cNvPr id="4307" name="Ink 4306">
                  <a:extLst>
                    <a:ext uri="{FF2B5EF4-FFF2-40B4-BE49-F238E27FC236}">
                      <a16:creationId xmlns:a16="http://schemas.microsoft.com/office/drawing/2014/main" id="{6CE1DB5A-19D0-43C8-BDE6-D60A7C9DEAA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325771" y="4216112"/>
                  <a:ext cx="53640" cy="110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308" name="Ink 4307">
                  <a:extLst>
                    <a:ext uri="{FF2B5EF4-FFF2-40B4-BE49-F238E27FC236}">
                      <a16:creationId xmlns:a16="http://schemas.microsoft.com/office/drawing/2014/main" id="{2518BCAF-4564-4FC7-8F44-57C36D812986}"/>
                    </a:ext>
                  </a:extLst>
                </p14:cNvPr>
                <p14:cNvContentPartPr/>
                <p14:nvPr/>
              </p14:nvContentPartPr>
              <p14:xfrm>
                <a:off x="6410731" y="4226517"/>
                <a:ext cx="28080" cy="127080"/>
              </p14:xfrm>
            </p:contentPart>
          </mc:Choice>
          <mc:Fallback xmlns="">
            <p:pic>
              <p:nvPicPr>
                <p:cNvPr id="4308" name="Ink 4307">
                  <a:extLst>
                    <a:ext uri="{FF2B5EF4-FFF2-40B4-BE49-F238E27FC236}">
                      <a16:creationId xmlns:a16="http://schemas.microsoft.com/office/drawing/2014/main" id="{2518BCAF-4564-4FC7-8F44-57C36D81298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401731" y="4217517"/>
                  <a:ext cx="4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309" name="Ink 4308">
                  <a:extLst>
                    <a:ext uri="{FF2B5EF4-FFF2-40B4-BE49-F238E27FC236}">
                      <a16:creationId xmlns:a16="http://schemas.microsoft.com/office/drawing/2014/main" id="{44C39564-26ED-4A79-8E02-1D4FD4033B72}"/>
                    </a:ext>
                  </a:extLst>
                </p14:cNvPr>
                <p14:cNvContentPartPr/>
                <p14:nvPr/>
              </p14:nvContentPartPr>
              <p14:xfrm>
                <a:off x="6492451" y="4262877"/>
                <a:ext cx="33480" cy="32040"/>
              </p14:xfrm>
            </p:contentPart>
          </mc:Choice>
          <mc:Fallback xmlns="">
            <p:pic>
              <p:nvPicPr>
                <p:cNvPr id="4309" name="Ink 4308">
                  <a:extLst>
                    <a:ext uri="{FF2B5EF4-FFF2-40B4-BE49-F238E27FC236}">
                      <a16:creationId xmlns:a16="http://schemas.microsoft.com/office/drawing/2014/main" id="{44C39564-26ED-4A79-8E02-1D4FD4033B7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83451" y="4253977"/>
                  <a:ext cx="51120" cy="49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310" name="Ink 4309">
                  <a:extLst>
                    <a:ext uri="{FF2B5EF4-FFF2-40B4-BE49-F238E27FC236}">
                      <a16:creationId xmlns:a16="http://schemas.microsoft.com/office/drawing/2014/main" id="{13569EA7-2797-44B5-9A29-1B15D998AA62}"/>
                    </a:ext>
                  </a:extLst>
                </p14:cNvPr>
                <p14:cNvContentPartPr/>
                <p14:nvPr/>
              </p14:nvContentPartPr>
              <p14:xfrm>
                <a:off x="6603691" y="4307517"/>
                <a:ext cx="7920" cy="7200"/>
              </p14:xfrm>
            </p:contentPart>
          </mc:Choice>
          <mc:Fallback xmlns="">
            <p:pic>
              <p:nvPicPr>
                <p:cNvPr id="4310" name="Ink 4309">
                  <a:extLst>
                    <a:ext uri="{FF2B5EF4-FFF2-40B4-BE49-F238E27FC236}">
                      <a16:creationId xmlns:a16="http://schemas.microsoft.com/office/drawing/2014/main" id="{13569EA7-2797-44B5-9A29-1B15D998AA6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94262" y="4298517"/>
                  <a:ext cx="26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311" name="Ink 4310">
                  <a:extLst>
                    <a:ext uri="{FF2B5EF4-FFF2-40B4-BE49-F238E27FC236}">
                      <a16:creationId xmlns:a16="http://schemas.microsoft.com/office/drawing/2014/main" id="{EAC2C498-5AED-43F5-BFD4-961C52C30F51}"/>
                    </a:ext>
                  </a:extLst>
                </p14:cNvPr>
                <p14:cNvContentPartPr/>
                <p14:nvPr/>
              </p14:nvContentPartPr>
              <p14:xfrm>
                <a:off x="6612691" y="4253877"/>
                <a:ext cx="83520" cy="78480"/>
              </p14:xfrm>
            </p:contentPart>
          </mc:Choice>
          <mc:Fallback xmlns="">
            <p:pic>
              <p:nvPicPr>
                <p:cNvPr id="4311" name="Ink 4310">
                  <a:extLst>
                    <a:ext uri="{FF2B5EF4-FFF2-40B4-BE49-F238E27FC236}">
                      <a16:creationId xmlns:a16="http://schemas.microsoft.com/office/drawing/2014/main" id="{EAC2C498-5AED-43F5-BFD4-961C52C30F5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603691" y="4244918"/>
                  <a:ext cx="101160" cy="96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312" name="Ink 4311">
                  <a:extLst>
                    <a:ext uri="{FF2B5EF4-FFF2-40B4-BE49-F238E27FC236}">
                      <a16:creationId xmlns:a16="http://schemas.microsoft.com/office/drawing/2014/main" id="{97BF9C00-0BC3-41C9-9FCC-EDF9082C7E7D}"/>
                    </a:ext>
                  </a:extLst>
                </p14:cNvPr>
                <p14:cNvContentPartPr/>
                <p14:nvPr/>
              </p14:nvContentPartPr>
              <p14:xfrm>
                <a:off x="6480571" y="4229397"/>
                <a:ext cx="93240" cy="103680"/>
              </p14:xfrm>
            </p:contentPart>
          </mc:Choice>
          <mc:Fallback xmlns="">
            <p:pic>
              <p:nvPicPr>
                <p:cNvPr id="4312" name="Ink 4311">
                  <a:extLst>
                    <a:ext uri="{FF2B5EF4-FFF2-40B4-BE49-F238E27FC236}">
                      <a16:creationId xmlns:a16="http://schemas.microsoft.com/office/drawing/2014/main" id="{97BF9C00-0BC3-41C9-9FCC-EDF9082C7E7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471571" y="4220397"/>
                  <a:ext cx="110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314" name="Ink 4313">
                  <a:extLst>
                    <a:ext uri="{FF2B5EF4-FFF2-40B4-BE49-F238E27FC236}">
                      <a16:creationId xmlns:a16="http://schemas.microsoft.com/office/drawing/2014/main" id="{016BE13C-D92F-4529-8465-AF8828AA471A}"/>
                    </a:ext>
                  </a:extLst>
                </p14:cNvPr>
                <p14:cNvContentPartPr/>
                <p14:nvPr/>
              </p14:nvContentPartPr>
              <p14:xfrm>
                <a:off x="3445051" y="4654557"/>
                <a:ext cx="132480" cy="202320"/>
              </p14:xfrm>
            </p:contentPart>
          </mc:Choice>
          <mc:Fallback xmlns="">
            <p:pic>
              <p:nvPicPr>
                <p:cNvPr id="4314" name="Ink 4313">
                  <a:extLst>
                    <a:ext uri="{FF2B5EF4-FFF2-40B4-BE49-F238E27FC236}">
                      <a16:creationId xmlns:a16="http://schemas.microsoft.com/office/drawing/2014/main" id="{016BE13C-D92F-4529-8465-AF8828AA471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36026" y="4645557"/>
                  <a:ext cx="150168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315" name="Ink 4314">
                  <a:extLst>
                    <a:ext uri="{FF2B5EF4-FFF2-40B4-BE49-F238E27FC236}">
                      <a16:creationId xmlns:a16="http://schemas.microsoft.com/office/drawing/2014/main" id="{B5F8DC3D-053D-41B6-950C-B4112FA85BF4}"/>
                    </a:ext>
                  </a:extLst>
                </p14:cNvPr>
                <p14:cNvContentPartPr/>
                <p14:nvPr/>
              </p14:nvContentPartPr>
              <p14:xfrm>
                <a:off x="3611011" y="4673277"/>
                <a:ext cx="109800" cy="245160"/>
              </p14:xfrm>
            </p:contentPart>
          </mc:Choice>
          <mc:Fallback xmlns="">
            <p:pic>
              <p:nvPicPr>
                <p:cNvPr id="4315" name="Ink 4314">
                  <a:extLst>
                    <a:ext uri="{FF2B5EF4-FFF2-40B4-BE49-F238E27FC236}">
                      <a16:creationId xmlns:a16="http://schemas.microsoft.com/office/drawing/2014/main" id="{B5F8DC3D-053D-41B6-950C-B4112FA85BF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602011" y="4664277"/>
                  <a:ext cx="127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316" name="Ink 4315">
                  <a:extLst>
                    <a:ext uri="{FF2B5EF4-FFF2-40B4-BE49-F238E27FC236}">
                      <a16:creationId xmlns:a16="http://schemas.microsoft.com/office/drawing/2014/main" id="{CE0E2949-DAA0-4513-AD6F-E247CBBED8F3}"/>
                    </a:ext>
                  </a:extLst>
                </p14:cNvPr>
                <p14:cNvContentPartPr/>
                <p14:nvPr/>
              </p14:nvContentPartPr>
              <p14:xfrm>
                <a:off x="3778411" y="4715037"/>
                <a:ext cx="28440" cy="136080"/>
              </p14:xfrm>
            </p:contentPart>
          </mc:Choice>
          <mc:Fallback xmlns="">
            <p:pic>
              <p:nvPicPr>
                <p:cNvPr id="4316" name="Ink 4315">
                  <a:extLst>
                    <a:ext uri="{FF2B5EF4-FFF2-40B4-BE49-F238E27FC236}">
                      <a16:creationId xmlns:a16="http://schemas.microsoft.com/office/drawing/2014/main" id="{CE0E2949-DAA0-4513-AD6F-E247CBBED8F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769523" y="4706037"/>
                  <a:ext cx="458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317" name="Ink 4316">
                  <a:extLst>
                    <a:ext uri="{FF2B5EF4-FFF2-40B4-BE49-F238E27FC236}">
                      <a16:creationId xmlns:a16="http://schemas.microsoft.com/office/drawing/2014/main" id="{6D8BE5C5-6DA3-4DA1-BAAF-A76355B275E7}"/>
                    </a:ext>
                  </a:extLst>
                </p14:cNvPr>
                <p14:cNvContentPartPr/>
                <p14:nvPr/>
              </p14:nvContentPartPr>
              <p14:xfrm>
                <a:off x="3867691" y="4735197"/>
                <a:ext cx="65880" cy="116280"/>
              </p14:xfrm>
            </p:contentPart>
          </mc:Choice>
          <mc:Fallback xmlns="">
            <p:pic>
              <p:nvPicPr>
                <p:cNvPr id="4317" name="Ink 4316">
                  <a:extLst>
                    <a:ext uri="{FF2B5EF4-FFF2-40B4-BE49-F238E27FC236}">
                      <a16:creationId xmlns:a16="http://schemas.microsoft.com/office/drawing/2014/main" id="{6D8BE5C5-6DA3-4DA1-BAAF-A76355B275E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858691" y="4726197"/>
                  <a:ext cx="83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18" name="Ink 4317">
                  <a:extLst>
                    <a:ext uri="{FF2B5EF4-FFF2-40B4-BE49-F238E27FC236}">
                      <a16:creationId xmlns:a16="http://schemas.microsoft.com/office/drawing/2014/main" id="{C9AF0F15-5748-41A3-AB14-7280813A2D77}"/>
                    </a:ext>
                  </a:extLst>
                </p14:cNvPr>
                <p14:cNvContentPartPr/>
                <p14:nvPr/>
              </p14:nvContentPartPr>
              <p14:xfrm>
                <a:off x="4003051" y="4728357"/>
                <a:ext cx="64800" cy="106920"/>
              </p14:xfrm>
            </p:contentPart>
          </mc:Choice>
          <mc:Fallback xmlns="">
            <p:pic>
              <p:nvPicPr>
                <p:cNvPr id="4318" name="Ink 4317">
                  <a:extLst>
                    <a:ext uri="{FF2B5EF4-FFF2-40B4-BE49-F238E27FC236}">
                      <a16:creationId xmlns:a16="http://schemas.microsoft.com/office/drawing/2014/main" id="{C9AF0F15-5748-41A3-AB14-7280813A2D7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994101" y="4719357"/>
                  <a:ext cx="82343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319" name="Ink 4318">
                  <a:extLst>
                    <a:ext uri="{FF2B5EF4-FFF2-40B4-BE49-F238E27FC236}">
                      <a16:creationId xmlns:a16="http://schemas.microsoft.com/office/drawing/2014/main" id="{DA96647A-8FF0-499F-97C0-94C43A764C92}"/>
                    </a:ext>
                  </a:extLst>
                </p14:cNvPr>
                <p14:cNvContentPartPr/>
                <p14:nvPr/>
              </p14:nvContentPartPr>
              <p14:xfrm>
                <a:off x="4092691" y="4734117"/>
                <a:ext cx="125280" cy="203400"/>
              </p14:xfrm>
            </p:contentPart>
          </mc:Choice>
          <mc:Fallback xmlns="">
            <p:pic>
              <p:nvPicPr>
                <p:cNvPr id="4319" name="Ink 4318">
                  <a:extLst>
                    <a:ext uri="{FF2B5EF4-FFF2-40B4-BE49-F238E27FC236}">
                      <a16:creationId xmlns:a16="http://schemas.microsoft.com/office/drawing/2014/main" id="{DA96647A-8FF0-499F-97C0-94C43A764C9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083691" y="4725117"/>
                  <a:ext cx="142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20" name="Ink 4319">
                  <a:extLst>
                    <a:ext uri="{FF2B5EF4-FFF2-40B4-BE49-F238E27FC236}">
                      <a16:creationId xmlns:a16="http://schemas.microsoft.com/office/drawing/2014/main" id="{F6587697-0C6E-49C8-A747-BEC0295608B0}"/>
                    </a:ext>
                  </a:extLst>
                </p14:cNvPr>
                <p14:cNvContentPartPr/>
                <p14:nvPr/>
              </p14:nvContentPartPr>
              <p14:xfrm>
                <a:off x="4272691" y="4783797"/>
                <a:ext cx="84960" cy="54000"/>
              </p14:xfrm>
            </p:contentPart>
          </mc:Choice>
          <mc:Fallback xmlns="">
            <p:pic>
              <p:nvPicPr>
                <p:cNvPr id="4320" name="Ink 4319">
                  <a:extLst>
                    <a:ext uri="{FF2B5EF4-FFF2-40B4-BE49-F238E27FC236}">
                      <a16:creationId xmlns:a16="http://schemas.microsoft.com/office/drawing/2014/main" id="{F6587697-0C6E-49C8-A747-BEC0295608B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263691" y="4774797"/>
                  <a:ext cx="102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21" name="Ink 4320">
                  <a:extLst>
                    <a:ext uri="{FF2B5EF4-FFF2-40B4-BE49-F238E27FC236}">
                      <a16:creationId xmlns:a16="http://schemas.microsoft.com/office/drawing/2014/main" id="{7BF65030-9993-4E5C-A54A-62E200FB894C}"/>
                    </a:ext>
                  </a:extLst>
                </p14:cNvPr>
                <p14:cNvContentPartPr/>
                <p14:nvPr/>
              </p14:nvContentPartPr>
              <p14:xfrm>
                <a:off x="4423891" y="4840677"/>
                <a:ext cx="25560" cy="57960"/>
              </p14:xfrm>
            </p:contentPart>
          </mc:Choice>
          <mc:Fallback xmlns="">
            <p:pic>
              <p:nvPicPr>
                <p:cNvPr id="4321" name="Ink 4320">
                  <a:extLst>
                    <a:ext uri="{FF2B5EF4-FFF2-40B4-BE49-F238E27FC236}">
                      <a16:creationId xmlns:a16="http://schemas.microsoft.com/office/drawing/2014/main" id="{7BF65030-9993-4E5C-A54A-62E200FB894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414891" y="4831677"/>
                  <a:ext cx="43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322" name="Ink 4321">
                  <a:extLst>
                    <a:ext uri="{FF2B5EF4-FFF2-40B4-BE49-F238E27FC236}">
                      <a16:creationId xmlns:a16="http://schemas.microsoft.com/office/drawing/2014/main" id="{7D7F4A84-1682-4CF9-ADEA-BB4853071618}"/>
                    </a:ext>
                  </a:extLst>
                </p14:cNvPr>
                <p14:cNvContentPartPr/>
                <p14:nvPr/>
              </p14:nvContentPartPr>
              <p14:xfrm>
                <a:off x="4444411" y="4683357"/>
                <a:ext cx="360" cy="360"/>
              </p14:xfrm>
            </p:contentPart>
          </mc:Choice>
          <mc:Fallback xmlns="">
            <p:pic>
              <p:nvPicPr>
                <p:cNvPr id="4322" name="Ink 4321">
                  <a:extLst>
                    <a:ext uri="{FF2B5EF4-FFF2-40B4-BE49-F238E27FC236}">
                      <a16:creationId xmlns:a16="http://schemas.microsoft.com/office/drawing/2014/main" id="{7D7F4A84-1682-4CF9-ADEA-BB48530716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5411" y="46743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324" name="Ink 4323">
                  <a:extLst>
                    <a:ext uri="{FF2B5EF4-FFF2-40B4-BE49-F238E27FC236}">
                      <a16:creationId xmlns:a16="http://schemas.microsoft.com/office/drawing/2014/main" id="{7BF74A2F-109F-4A0C-AC63-81EC4846CBCF}"/>
                    </a:ext>
                  </a:extLst>
                </p14:cNvPr>
                <p14:cNvContentPartPr/>
                <p14:nvPr/>
              </p14:nvContentPartPr>
              <p14:xfrm>
                <a:off x="4562800" y="4615760"/>
                <a:ext cx="115920" cy="277920"/>
              </p14:xfrm>
            </p:contentPart>
          </mc:Choice>
          <mc:Fallback xmlns="">
            <p:pic>
              <p:nvPicPr>
                <p:cNvPr id="4324" name="Ink 4323">
                  <a:extLst>
                    <a:ext uri="{FF2B5EF4-FFF2-40B4-BE49-F238E27FC236}">
                      <a16:creationId xmlns:a16="http://schemas.microsoft.com/office/drawing/2014/main" id="{7BF74A2F-109F-4A0C-AC63-81EC4846CBC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553800" y="4606760"/>
                  <a:ext cx="133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325" name="Ink 4324">
                  <a:extLst>
                    <a:ext uri="{FF2B5EF4-FFF2-40B4-BE49-F238E27FC236}">
                      <a16:creationId xmlns:a16="http://schemas.microsoft.com/office/drawing/2014/main" id="{F48BF5F9-2D17-47ED-A37E-8185499A7B9E}"/>
                    </a:ext>
                  </a:extLst>
                </p14:cNvPr>
                <p14:cNvContentPartPr/>
                <p14:nvPr/>
              </p14:nvContentPartPr>
              <p14:xfrm>
                <a:off x="4601320" y="4725560"/>
                <a:ext cx="73800" cy="17640"/>
              </p14:xfrm>
            </p:contentPart>
          </mc:Choice>
          <mc:Fallback xmlns="">
            <p:pic>
              <p:nvPicPr>
                <p:cNvPr id="4325" name="Ink 4324">
                  <a:extLst>
                    <a:ext uri="{FF2B5EF4-FFF2-40B4-BE49-F238E27FC236}">
                      <a16:creationId xmlns:a16="http://schemas.microsoft.com/office/drawing/2014/main" id="{F48BF5F9-2D17-47ED-A37E-8185499A7B9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592320" y="4716560"/>
                  <a:ext cx="91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326" name="Ink 4325">
                  <a:extLst>
                    <a:ext uri="{FF2B5EF4-FFF2-40B4-BE49-F238E27FC236}">
                      <a16:creationId xmlns:a16="http://schemas.microsoft.com/office/drawing/2014/main" id="{D8810B66-057D-4BA9-B7E0-635C7806C422}"/>
                    </a:ext>
                  </a:extLst>
                </p14:cNvPr>
                <p14:cNvContentPartPr/>
                <p14:nvPr/>
              </p14:nvContentPartPr>
              <p14:xfrm>
                <a:off x="4741360" y="4638800"/>
                <a:ext cx="167760" cy="201600"/>
              </p14:xfrm>
            </p:contentPart>
          </mc:Choice>
          <mc:Fallback xmlns="">
            <p:pic>
              <p:nvPicPr>
                <p:cNvPr id="4326" name="Ink 4325">
                  <a:extLst>
                    <a:ext uri="{FF2B5EF4-FFF2-40B4-BE49-F238E27FC236}">
                      <a16:creationId xmlns:a16="http://schemas.microsoft.com/office/drawing/2014/main" id="{D8810B66-057D-4BA9-B7E0-635C7806C42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32360" y="4629784"/>
                  <a:ext cx="185400" cy="219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327" name="Ink 4326">
                  <a:extLst>
                    <a:ext uri="{FF2B5EF4-FFF2-40B4-BE49-F238E27FC236}">
                      <a16:creationId xmlns:a16="http://schemas.microsoft.com/office/drawing/2014/main" id="{A30BF19E-4BB4-4209-845C-1746409AC010}"/>
                    </a:ext>
                  </a:extLst>
                </p14:cNvPr>
                <p14:cNvContentPartPr/>
                <p14:nvPr/>
              </p14:nvContentPartPr>
              <p14:xfrm>
                <a:off x="4922080" y="4728080"/>
                <a:ext cx="91800" cy="84960"/>
              </p14:xfrm>
            </p:contentPart>
          </mc:Choice>
          <mc:Fallback xmlns="">
            <p:pic>
              <p:nvPicPr>
                <p:cNvPr id="4327" name="Ink 4326">
                  <a:extLst>
                    <a:ext uri="{FF2B5EF4-FFF2-40B4-BE49-F238E27FC236}">
                      <a16:creationId xmlns:a16="http://schemas.microsoft.com/office/drawing/2014/main" id="{A30BF19E-4BB4-4209-845C-1746409AC01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913080" y="4719080"/>
                  <a:ext cx="109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328" name="Ink 4327">
                  <a:extLst>
                    <a:ext uri="{FF2B5EF4-FFF2-40B4-BE49-F238E27FC236}">
                      <a16:creationId xmlns:a16="http://schemas.microsoft.com/office/drawing/2014/main" id="{60333D30-A714-4232-83F7-F4C9A7F1C541}"/>
                    </a:ext>
                  </a:extLst>
                </p14:cNvPr>
                <p14:cNvContentPartPr/>
                <p14:nvPr/>
              </p14:nvContentPartPr>
              <p14:xfrm>
                <a:off x="5045200" y="4762280"/>
                <a:ext cx="79920" cy="66600"/>
              </p14:xfrm>
            </p:contentPart>
          </mc:Choice>
          <mc:Fallback xmlns="">
            <p:pic>
              <p:nvPicPr>
                <p:cNvPr id="4328" name="Ink 4327">
                  <a:extLst>
                    <a:ext uri="{FF2B5EF4-FFF2-40B4-BE49-F238E27FC236}">
                      <a16:creationId xmlns:a16="http://schemas.microsoft.com/office/drawing/2014/main" id="{60333D30-A714-4232-83F7-F4C9A7F1C54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036200" y="4753280"/>
                  <a:ext cx="97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29" name="Ink 4328">
                  <a:extLst>
                    <a:ext uri="{FF2B5EF4-FFF2-40B4-BE49-F238E27FC236}">
                      <a16:creationId xmlns:a16="http://schemas.microsoft.com/office/drawing/2014/main" id="{18813702-3CBB-40D3-9C79-846C40A57506}"/>
                    </a:ext>
                  </a:extLst>
                </p14:cNvPr>
                <p14:cNvContentPartPr/>
                <p14:nvPr/>
              </p14:nvContentPartPr>
              <p14:xfrm>
                <a:off x="5190280" y="4679120"/>
                <a:ext cx="180720" cy="187200"/>
              </p14:xfrm>
            </p:contentPart>
          </mc:Choice>
          <mc:Fallback xmlns="">
            <p:pic>
              <p:nvPicPr>
                <p:cNvPr id="4329" name="Ink 4328">
                  <a:extLst>
                    <a:ext uri="{FF2B5EF4-FFF2-40B4-BE49-F238E27FC236}">
                      <a16:creationId xmlns:a16="http://schemas.microsoft.com/office/drawing/2014/main" id="{18813702-3CBB-40D3-9C79-846C40A5750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181280" y="4670120"/>
                  <a:ext cx="198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331" name="Ink 4330">
                  <a:extLst>
                    <a:ext uri="{FF2B5EF4-FFF2-40B4-BE49-F238E27FC236}">
                      <a16:creationId xmlns:a16="http://schemas.microsoft.com/office/drawing/2014/main" id="{B289146D-0FF0-463A-BBB1-B97CD8B5DFBA}"/>
                    </a:ext>
                  </a:extLst>
                </p14:cNvPr>
                <p14:cNvContentPartPr/>
                <p14:nvPr/>
              </p14:nvContentPartPr>
              <p14:xfrm>
                <a:off x="5418160" y="4754360"/>
                <a:ext cx="55080" cy="10440"/>
              </p14:xfrm>
            </p:contentPart>
          </mc:Choice>
          <mc:Fallback xmlns="">
            <p:pic>
              <p:nvPicPr>
                <p:cNvPr id="4331" name="Ink 4330">
                  <a:extLst>
                    <a:ext uri="{FF2B5EF4-FFF2-40B4-BE49-F238E27FC236}">
                      <a16:creationId xmlns:a16="http://schemas.microsoft.com/office/drawing/2014/main" id="{B289146D-0FF0-463A-BBB1-B97CD8B5DFB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409160" y="4745360"/>
                  <a:ext cx="72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32" name="Ink 4331">
                  <a:extLst>
                    <a:ext uri="{FF2B5EF4-FFF2-40B4-BE49-F238E27FC236}">
                      <a16:creationId xmlns:a16="http://schemas.microsoft.com/office/drawing/2014/main" id="{4378EF01-1D81-4F3A-BDC0-FC2A9C20AC5A}"/>
                    </a:ext>
                  </a:extLst>
                </p14:cNvPr>
                <p14:cNvContentPartPr/>
                <p14:nvPr/>
              </p14:nvContentPartPr>
              <p14:xfrm>
                <a:off x="5509600" y="4712600"/>
                <a:ext cx="42480" cy="93960"/>
              </p14:xfrm>
            </p:contentPart>
          </mc:Choice>
          <mc:Fallback xmlns="">
            <p:pic>
              <p:nvPicPr>
                <p:cNvPr id="4332" name="Ink 4331">
                  <a:extLst>
                    <a:ext uri="{FF2B5EF4-FFF2-40B4-BE49-F238E27FC236}">
                      <a16:creationId xmlns:a16="http://schemas.microsoft.com/office/drawing/2014/main" id="{4378EF01-1D81-4F3A-BDC0-FC2A9C20AC5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500676" y="4703600"/>
                  <a:ext cx="59972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333" name="Ink 4332">
                  <a:extLst>
                    <a:ext uri="{FF2B5EF4-FFF2-40B4-BE49-F238E27FC236}">
                      <a16:creationId xmlns:a16="http://schemas.microsoft.com/office/drawing/2014/main" id="{E06CBF38-77B7-4A19-B3D0-900A391807EB}"/>
                    </a:ext>
                  </a:extLst>
                </p14:cNvPr>
                <p14:cNvContentPartPr/>
                <p14:nvPr/>
              </p14:nvContentPartPr>
              <p14:xfrm>
                <a:off x="5662960" y="4667600"/>
                <a:ext cx="136080" cy="56160"/>
              </p14:xfrm>
            </p:contentPart>
          </mc:Choice>
          <mc:Fallback xmlns="">
            <p:pic>
              <p:nvPicPr>
                <p:cNvPr id="4333" name="Ink 4332">
                  <a:extLst>
                    <a:ext uri="{FF2B5EF4-FFF2-40B4-BE49-F238E27FC236}">
                      <a16:creationId xmlns:a16="http://schemas.microsoft.com/office/drawing/2014/main" id="{E06CBF38-77B7-4A19-B3D0-900A391807E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653960" y="4658600"/>
                  <a:ext cx="153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334" name="Ink 4333">
                  <a:extLst>
                    <a:ext uri="{FF2B5EF4-FFF2-40B4-BE49-F238E27FC236}">
                      <a16:creationId xmlns:a16="http://schemas.microsoft.com/office/drawing/2014/main" id="{E66EF85D-4E43-444C-9D70-3A33D497C470}"/>
                    </a:ext>
                  </a:extLst>
                </p14:cNvPr>
                <p14:cNvContentPartPr/>
                <p14:nvPr/>
              </p14:nvContentPartPr>
              <p14:xfrm>
                <a:off x="5885800" y="4609640"/>
                <a:ext cx="57960" cy="75960"/>
              </p14:xfrm>
            </p:contentPart>
          </mc:Choice>
          <mc:Fallback xmlns="">
            <p:pic>
              <p:nvPicPr>
                <p:cNvPr id="4334" name="Ink 4333">
                  <a:extLst>
                    <a:ext uri="{FF2B5EF4-FFF2-40B4-BE49-F238E27FC236}">
                      <a16:creationId xmlns:a16="http://schemas.microsoft.com/office/drawing/2014/main" id="{E66EF85D-4E43-444C-9D70-3A33D497C47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876856" y="4600640"/>
                  <a:ext cx="75491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335" name="Ink 4334">
                  <a:extLst>
                    <a:ext uri="{FF2B5EF4-FFF2-40B4-BE49-F238E27FC236}">
                      <a16:creationId xmlns:a16="http://schemas.microsoft.com/office/drawing/2014/main" id="{BE366F5A-6B31-4396-AF75-0D67BF12D56A}"/>
                    </a:ext>
                  </a:extLst>
                </p14:cNvPr>
                <p14:cNvContentPartPr/>
                <p14:nvPr/>
              </p14:nvContentPartPr>
              <p14:xfrm>
                <a:off x="6019360" y="4603160"/>
                <a:ext cx="98280" cy="108360"/>
              </p14:xfrm>
            </p:contentPart>
          </mc:Choice>
          <mc:Fallback xmlns="">
            <p:pic>
              <p:nvPicPr>
                <p:cNvPr id="4335" name="Ink 4334">
                  <a:extLst>
                    <a:ext uri="{FF2B5EF4-FFF2-40B4-BE49-F238E27FC236}">
                      <a16:creationId xmlns:a16="http://schemas.microsoft.com/office/drawing/2014/main" id="{BE366F5A-6B31-4396-AF75-0D67BF12D56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010327" y="4594160"/>
                  <a:ext cx="115985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342" name="Ink 4341">
                  <a:extLst>
                    <a:ext uri="{FF2B5EF4-FFF2-40B4-BE49-F238E27FC236}">
                      <a16:creationId xmlns:a16="http://schemas.microsoft.com/office/drawing/2014/main" id="{FF03077F-CE13-46CA-A913-AACE2280B8E4}"/>
                    </a:ext>
                  </a:extLst>
                </p14:cNvPr>
                <p14:cNvContentPartPr/>
                <p14:nvPr/>
              </p14:nvContentPartPr>
              <p14:xfrm>
                <a:off x="6109360" y="4482200"/>
                <a:ext cx="108000" cy="219240"/>
              </p14:xfrm>
            </p:contentPart>
          </mc:Choice>
          <mc:Fallback xmlns="">
            <p:pic>
              <p:nvPicPr>
                <p:cNvPr id="4342" name="Ink 4341">
                  <a:extLst>
                    <a:ext uri="{FF2B5EF4-FFF2-40B4-BE49-F238E27FC236}">
                      <a16:creationId xmlns:a16="http://schemas.microsoft.com/office/drawing/2014/main" id="{FF03077F-CE13-46CA-A913-AACE2280B8E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00360" y="4473200"/>
                  <a:ext cx="125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343" name="Ink 4342">
                  <a:extLst>
                    <a:ext uri="{FF2B5EF4-FFF2-40B4-BE49-F238E27FC236}">
                      <a16:creationId xmlns:a16="http://schemas.microsoft.com/office/drawing/2014/main" id="{1C553703-C73E-4717-B298-6D19D4B04CD7}"/>
                    </a:ext>
                  </a:extLst>
                </p14:cNvPr>
                <p14:cNvContentPartPr/>
                <p14:nvPr/>
              </p14:nvContentPartPr>
              <p14:xfrm>
                <a:off x="6292240" y="4500920"/>
                <a:ext cx="32400" cy="188640"/>
              </p14:xfrm>
            </p:contentPart>
          </mc:Choice>
          <mc:Fallback xmlns="">
            <p:pic>
              <p:nvPicPr>
                <p:cNvPr id="4343" name="Ink 4342">
                  <a:extLst>
                    <a:ext uri="{FF2B5EF4-FFF2-40B4-BE49-F238E27FC236}">
                      <a16:creationId xmlns:a16="http://schemas.microsoft.com/office/drawing/2014/main" id="{1C553703-C73E-4717-B298-6D19D4B04CD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83339" y="4491920"/>
                  <a:ext cx="49846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344" name="Ink 4343">
                  <a:extLst>
                    <a:ext uri="{FF2B5EF4-FFF2-40B4-BE49-F238E27FC236}">
                      <a16:creationId xmlns:a16="http://schemas.microsoft.com/office/drawing/2014/main" id="{3553F1EA-8D1D-49C4-AD43-989E79B83F33}"/>
                    </a:ext>
                  </a:extLst>
                </p14:cNvPr>
                <p14:cNvContentPartPr/>
                <p14:nvPr/>
              </p14:nvContentPartPr>
              <p14:xfrm>
                <a:off x="6376840" y="4612520"/>
                <a:ext cx="43200" cy="37800"/>
              </p14:xfrm>
            </p:contentPart>
          </mc:Choice>
          <mc:Fallback xmlns="">
            <p:pic>
              <p:nvPicPr>
                <p:cNvPr id="4344" name="Ink 4343">
                  <a:extLst>
                    <a:ext uri="{FF2B5EF4-FFF2-40B4-BE49-F238E27FC236}">
                      <a16:creationId xmlns:a16="http://schemas.microsoft.com/office/drawing/2014/main" id="{3553F1EA-8D1D-49C4-AD43-989E79B83F3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67840" y="4603520"/>
                  <a:ext cx="60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45" name="Ink 4344">
                  <a:extLst>
                    <a:ext uri="{FF2B5EF4-FFF2-40B4-BE49-F238E27FC236}">
                      <a16:creationId xmlns:a16="http://schemas.microsoft.com/office/drawing/2014/main" id="{D0B80067-C59F-4291-BA6F-86C02F870FD0}"/>
                    </a:ext>
                  </a:extLst>
                </p14:cNvPr>
                <p14:cNvContentPartPr/>
                <p14:nvPr/>
              </p14:nvContentPartPr>
              <p14:xfrm>
                <a:off x="6355240" y="4628360"/>
                <a:ext cx="156240" cy="125640"/>
              </p14:xfrm>
            </p:contentPart>
          </mc:Choice>
          <mc:Fallback xmlns="">
            <p:pic>
              <p:nvPicPr>
                <p:cNvPr id="4345" name="Ink 4344">
                  <a:extLst>
                    <a:ext uri="{FF2B5EF4-FFF2-40B4-BE49-F238E27FC236}">
                      <a16:creationId xmlns:a16="http://schemas.microsoft.com/office/drawing/2014/main" id="{D0B80067-C59F-4291-BA6F-86C02F870FD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46240" y="4619360"/>
                  <a:ext cx="17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346" name="Ink 4345">
                  <a:extLst>
                    <a:ext uri="{FF2B5EF4-FFF2-40B4-BE49-F238E27FC236}">
                      <a16:creationId xmlns:a16="http://schemas.microsoft.com/office/drawing/2014/main" id="{FA39A7F6-1CCC-40C6-8C2E-50B8DDA3BD02}"/>
                    </a:ext>
                  </a:extLst>
                </p14:cNvPr>
                <p14:cNvContentPartPr/>
                <p14:nvPr/>
              </p14:nvContentPartPr>
              <p14:xfrm>
                <a:off x="6531280" y="4574720"/>
                <a:ext cx="77400" cy="191880"/>
              </p14:xfrm>
            </p:contentPart>
          </mc:Choice>
          <mc:Fallback xmlns="">
            <p:pic>
              <p:nvPicPr>
                <p:cNvPr id="4346" name="Ink 4345">
                  <a:extLst>
                    <a:ext uri="{FF2B5EF4-FFF2-40B4-BE49-F238E27FC236}">
                      <a16:creationId xmlns:a16="http://schemas.microsoft.com/office/drawing/2014/main" id="{FA39A7F6-1CCC-40C6-8C2E-50B8DDA3BD0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22280" y="4565720"/>
                  <a:ext cx="95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347" name="Ink 4346">
                  <a:extLst>
                    <a:ext uri="{FF2B5EF4-FFF2-40B4-BE49-F238E27FC236}">
                      <a16:creationId xmlns:a16="http://schemas.microsoft.com/office/drawing/2014/main" id="{65179395-9E10-4EB4-9A9E-E80F73A2B5F4}"/>
                    </a:ext>
                  </a:extLst>
                </p14:cNvPr>
                <p14:cNvContentPartPr/>
                <p14:nvPr/>
              </p14:nvContentPartPr>
              <p14:xfrm>
                <a:off x="6593200" y="4693520"/>
                <a:ext cx="74880" cy="45360"/>
              </p14:xfrm>
            </p:contentPart>
          </mc:Choice>
          <mc:Fallback xmlns="">
            <p:pic>
              <p:nvPicPr>
                <p:cNvPr id="4347" name="Ink 4346">
                  <a:extLst>
                    <a:ext uri="{FF2B5EF4-FFF2-40B4-BE49-F238E27FC236}">
                      <a16:creationId xmlns:a16="http://schemas.microsoft.com/office/drawing/2014/main" id="{65179395-9E10-4EB4-9A9E-E80F73A2B5F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84200" y="4684520"/>
                  <a:ext cx="92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48" name="Ink 4347">
                  <a:extLst>
                    <a:ext uri="{FF2B5EF4-FFF2-40B4-BE49-F238E27FC236}">
                      <a16:creationId xmlns:a16="http://schemas.microsoft.com/office/drawing/2014/main" id="{44CFFC33-BF96-4300-87B8-62E74767A510}"/>
                    </a:ext>
                  </a:extLst>
                </p14:cNvPr>
                <p14:cNvContentPartPr/>
                <p14:nvPr/>
              </p14:nvContentPartPr>
              <p14:xfrm>
                <a:off x="4876720" y="4812320"/>
                <a:ext cx="1768320" cy="314280"/>
              </p14:xfrm>
            </p:contentPart>
          </mc:Choice>
          <mc:Fallback xmlns="">
            <p:pic>
              <p:nvPicPr>
                <p:cNvPr id="4348" name="Ink 4347">
                  <a:extLst>
                    <a:ext uri="{FF2B5EF4-FFF2-40B4-BE49-F238E27FC236}">
                      <a16:creationId xmlns:a16="http://schemas.microsoft.com/office/drawing/2014/main" id="{44CFFC33-BF96-4300-87B8-62E74767A51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867722" y="4803320"/>
                  <a:ext cx="1785956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50" name="Ink 4349">
                  <a:extLst>
                    <a:ext uri="{FF2B5EF4-FFF2-40B4-BE49-F238E27FC236}">
                      <a16:creationId xmlns:a16="http://schemas.microsoft.com/office/drawing/2014/main" id="{E4AB1932-FABA-4BB5-9197-6369DA8F5540}"/>
                    </a:ext>
                  </a:extLst>
                </p14:cNvPr>
                <p14:cNvContentPartPr/>
                <p14:nvPr/>
              </p14:nvContentPartPr>
              <p14:xfrm>
                <a:off x="4663600" y="5213720"/>
                <a:ext cx="115200" cy="208080"/>
              </p14:xfrm>
            </p:contentPart>
          </mc:Choice>
          <mc:Fallback xmlns="">
            <p:pic>
              <p:nvPicPr>
                <p:cNvPr id="4350" name="Ink 4349">
                  <a:extLst>
                    <a:ext uri="{FF2B5EF4-FFF2-40B4-BE49-F238E27FC236}">
                      <a16:creationId xmlns:a16="http://schemas.microsoft.com/office/drawing/2014/main" id="{E4AB1932-FABA-4BB5-9197-6369DA8F554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654600" y="5204704"/>
                  <a:ext cx="132840" cy="225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51" name="Ink 4350">
                  <a:extLst>
                    <a:ext uri="{FF2B5EF4-FFF2-40B4-BE49-F238E27FC236}">
                      <a16:creationId xmlns:a16="http://schemas.microsoft.com/office/drawing/2014/main" id="{B87739D2-2EC6-44B6-ACD4-087423F18272}"/>
                    </a:ext>
                  </a:extLst>
                </p14:cNvPr>
                <p14:cNvContentPartPr/>
                <p14:nvPr/>
              </p14:nvContentPartPr>
              <p14:xfrm>
                <a:off x="4832800" y="5278880"/>
                <a:ext cx="79560" cy="141480"/>
              </p14:xfrm>
            </p:contentPart>
          </mc:Choice>
          <mc:Fallback xmlns="">
            <p:pic>
              <p:nvPicPr>
                <p:cNvPr id="4351" name="Ink 4350">
                  <a:extLst>
                    <a:ext uri="{FF2B5EF4-FFF2-40B4-BE49-F238E27FC236}">
                      <a16:creationId xmlns:a16="http://schemas.microsoft.com/office/drawing/2014/main" id="{B87739D2-2EC6-44B6-ACD4-087423F1827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823800" y="5269880"/>
                  <a:ext cx="97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52" name="Ink 4351">
                  <a:extLst>
                    <a:ext uri="{FF2B5EF4-FFF2-40B4-BE49-F238E27FC236}">
                      <a16:creationId xmlns:a16="http://schemas.microsoft.com/office/drawing/2014/main" id="{58E2F7DB-658F-47D6-9D90-3EA23FB32B0E}"/>
                    </a:ext>
                  </a:extLst>
                </p14:cNvPr>
                <p14:cNvContentPartPr/>
                <p14:nvPr/>
              </p14:nvContentPartPr>
              <p14:xfrm>
                <a:off x="4996600" y="5209040"/>
                <a:ext cx="100080" cy="191520"/>
              </p14:xfrm>
            </p:contentPart>
          </mc:Choice>
          <mc:Fallback xmlns="">
            <p:pic>
              <p:nvPicPr>
                <p:cNvPr id="4352" name="Ink 4351">
                  <a:extLst>
                    <a:ext uri="{FF2B5EF4-FFF2-40B4-BE49-F238E27FC236}">
                      <a16:creationId xmlns:a16="http://schemas.microsoft.com/office/drawing/2014/main" id="{58E2F7DB-658F-47D6-9D90-3EA23FB32B0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987600" y="5200023"/>
                  <a:ext cx="117720" cy="209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353" name="Ink 4352">
                  <a:extLst>
                    <a:ext uri="{FF2B5EF4-FFF2-40B4-BE49-F238E27FC236}">
                      <a16:creationId xmlns:a16="http://schemas.microsoft.com/office/drawing/2014/main" id="{B6810787-1EC6-4BE6-8431-B2FDE059AF04}"/>
                    </a:ext>
                  </a:extLst>
                </p14:cNvPr>
                <p14:cNvContentPartPr/>
                <p14:nvPr/>
              </p14:nvContentPartPr>
              <p14:xfrm>
                <a:off x="5119360" y="5294360"/>
                <a:ext cx="103680" cy="102960"/>
              </p14:xfrm>
            </p:contentPart>
          </mc:Choice>
          <mc:Fallback xmlns="">
            <p:pic>
              <p:nvPicPr>
                <p:cNvPr id="4353" name="Ink 4352">
                  <a:extLst>
                    <a:ext uri="{FF2B5EF4-FFF2-40B4-BE49-F238E27FC236}">
                      <a16:creationId xmlns:a16="http://schemas.microsoft.com/office/drawing/2014/main" id="{B6810787-1EC6-4BE6-8431-B2FDE059AF0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110360" y="5285360"/>
                  <a:ext cx="121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354" name="Ink 4353">
                  <a:extLst>
                    <a:ext uri="{FF2B5EF4-FFF2-40B4-BE49-F238E27FC236}">
                      <a16:creationId xmlns:a16="http://schemas.microsoft.com/office/drawing/2014/main" id="{81703C9F-6EAE-42BB-9C94-76932708F06A}"/>
                    </a:ext>
                  </a:extLst>
                </p14:cNvPr>
                <p14:cNvContentPartPr/>
                <p14:nvPr/>
              </p14:nvContentPartPr>
              <p14:xfrm>
                <a:off x="5243200" y="5293280"/>
                <a:ext cx="138240" cy="117360"/>
              </p14:xfrm>
            </p:contentPart>
          </mc:Choice>
          <mc:Fallback xmlns="">
            <p:pic>
              <p:nvPicPr>
                <p:cNvPr id="4354" name="Ink 4353">
                  <a:extLst>
                    <a:ext uri="{FF2B5EF4-FFF2-40B4-BE49-F238E27FC236}">
                      <a16:creationId xmlns:a16="http://schemas.microsoft.com/office/drawing/2014/main" id="{81703C9F-6EAE-42BB-9C94-76932708F06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34223" y="5284280"/>
                  <a:ext cx="155834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356" name="Ink 4355">
                  <a:extLst>
                    <a:ext uri="{FF2B5EF4-FFF2-40B4-BE49-F238E27FC236}">
                      <a16:creationId xmlns:a16="http://schemas.microsoft.com/office/drawing/2014/main" id="{839A2C98-DBC7-404C-8B2B-40FD64AEB99A}"/>
                    </a:ext>
                  </a:extLst>
                </p14:cNvPr>
                <p14:cNvContentPartPr/>
                <p14:nvPr/>
              </p14:nvContentPartPr>
              <p14:xfrm>
                <a:off x="5432560" y="5336480"/>
                <a:ext cx="66240" cy="23400"/>
              </p14:xfrm>
            </p:contentPart>
          </mc:Choice>
          <mc:Fallback xmlns="">
            <p:pic>
              <p:nvPicPr>
                <p:cNvPr id="4356" name="Ink 4355">
                  <a:extLst>
                    <a:ext uri="{FF2B5EF4-FFF2-40B4-BE49-F238E27FC236}">
                      <a16:creationId xmlns:a16="http://schemas.microsoft.com/office/drawing/2014/main" id="{839A2C98-DBC7-404C-8B2B-40FD64AEB99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423560" y="5327339"/>
                  <a:ext cx="83880" cy="41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357" name="Ink 4356">
                  <a:extLst>
                    <a:ext uri="{FF2B5EF4-FFF2-40B4-BE49-F238E27FC236}">
                      <a16:creationId xmlns:a16="http://schemas.microsoft.com/office/drawing/2014/main" id="{3BE57C25-DDDA-450A-A0D7-E0615A45D664}"/>
                    </a:ext>
                  </a:extLst>
                </p14:cNvPr>
                <p14:cNvContentPartPr/>
                <p14:nvPr/>
              </p14:nvContentPartPr>
              <p14:xfrm>
                <a:off x="5479000" y="5301560"/>
                <a:ext cx="58320" cy="132120"/>
              </p14:xfrm>
            </p:contentPart>
          </mc:Choice>
          <mc:Fallback xmlns="">
            <p:pic>
              <p:nvPicPr>
                <p:cNvPr id="4357" name="Ink 4356">
                  <a:extLst>
                    <a:ext uri="{FF2B5EF4-FFF2-40B4-BE49-F238E27FC236}">
                      <a16:creationId xmlns:a16="http://schemas.microsoft.com/office/drawing/2014/main" id="{3BE57C25-DDDA-450A-A0D7-E0615A45D66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470000" y="5292535"/>
                  <a:ext cx="75960" cy="149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358" name="Ink 4357">
                  <a:extLst>
                    <a:ext uri="{FF2B5EF4-FFF2-40B4-BE49-F238E27FC236}">
                      <a16:creationId xmlns:a16="http://schemas.microsoft.com/office/drawing/2014/main" id="{A13E54D8-DC4B-469B-82A8-7558D19F108C}"/>
                    </a:ext>
                  </a:extLst>
                </p14:cNvPr>
                <p14:cNvContentPartPr/>
                <p14:nvPr/>
              </p14:nvContentPartPr>
              <p14:xfrm>
                <a:off x="5644240" y="5300120"/>
                <a:ext cx="154080" cy="102960"/>
              </p14:xfrm>
            </p:contentPart>
          </mc:Choice>
          <mc:Fallback xmlns="">
            <p:pic>
              <p:nvPicPr>
                <p:cNvPr id="4358" name="Ink 4357">
                  <a:extLst>
                    <a:ext uri="{FF2B5EF4-FFF2-40B4-BE49-F238E27FC236}">
                      <a16:creationId xmlns:a16="http://schemas.microsoft.com/office/drawing/2014/main" id="{A13E54D8-DC4B-469B-82A8-7558D19F108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635219" y="5291151"/>
                  <a:ext cx="171761" cy="120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359" name="Ink 4358">
                  <a:extLst>
                    <a:ext uri="{FF2B5EF4-FFF2-40B4-BE49-F238E27FC236}">
                      <a16:creationId xmlns:a16="http://schemas.microsoft.com/office/drawing/2014/main" id="{2A91DC17-B74E-45ED-AE6F-CF3859F0BC07}"/>
                    </a:ext>
                  </a:extLst>
                </p14:cNvPr>
                <p14:cNvContentPartPr/>
                <p14:nvPr/>
              </p14:nvContentPartPr>
              <p14:xfrm>
                <a:off x="5859520" y="5239640"/>
                <a:ext cx="119880" cy="121680"/>
              </p14:xfrm>
            </p:contentPart>
          </mc:Choice>
          <mc:Fallback xmlns="">
            <p:pic>
              <p:nvPicPr>
                <p:cNvPr id="4359" name="Ink 4358">
                  <a:extLst>
                    <a:ext uri="{FF2B5EF4-FFF2-40B4-BE49-F238E27FC236}">
                      <a16:creationId xmlns:a16="http://schemas.microsoft.com/office/drawing/2014/main" id="{2A91DC17-B74E-45ED-AE6F-CF3859F0BC0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850520" y="5230640"/>
                  <a:ext cx="137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360" name="Ink 4359">
                  <a:extLst>
                    <a:ext uri="{FF2B5EF4-FFF2-40B4-BE49-F238E27FC236}">
                      <a16:creationId xmlns:a16="http://schemas.microsoft.com/office/drawing/2014/main" id="{094D7888-B4C8-433B-A249-352EB36EF8DE}"/>
                    </a:ext>
                  </a:extLst>
                </p14:cNvPr>
                <p14:cNvContentPartPr/>
                <p14:nvPr/>
              </p14:nvContentPartPr>
              <p14:xfrm>
                <a:off x="6070840" y="5178800"/>
                <a:ext cx="69840" cy="166680"/>
              </p14:xfrm>
            </p:contentPart>
          </mc:Choice>
          <mc:Fallback xmlns="">
            <p:pic>
              <p:nvPicPr>
                <p:cNvPr id="4360" name="Ink 4359">
                  <a:extLst>
                    <a:ext uri="{FF2B5EF4-FFF2-40B4-BE49-F238E27FC236}">
                      <a16:creationId xmlns:a16="http://schemas.microsoft.com/office/drawing/2014/main" id="{094D7888-B4C8-433B-A249-352EB36EF8D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061840" y="5169800"/>
                  <a:ext cx="87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361" name="Ink 4360">
                  <a:extLst>
                    <a:ext uri="{FF2B5EF4-FFF2-40B4-BE49-F238E27FC236}">
                      <a16:creationId xmlns:a16="http://schemas.microsoft.com/office/drawing/2014/main" id="{1C13AB58-BFA7-42F4-BCB1-24D5C1CA10C4}"/>
                    </a:ext>
                  </a:extLst>
                </p14:cNvPr>
                <p14:cNvContentPartPr/>
                <p14:nvPr/>
              </p14:nvContentPartPr>
              <p14:xfrm>
                <a:off x="6124840" y="5265200"/>
                <a:ext cx="58320" cy="77400"/>
              </p14:xfrm>
            </p:contentPart>
          </mc:Choice>
          <mc:Fallback xmlns="">
            <p:pic>
              <p:nvPicPr>
                <p:cNvPr id="4361" name="Ink 4360">
                  <a:extLst>
                    <a:ext uri="{FF2B5EF4-FFF2-40B4-BE49-F238E27FC236}">
                      <a16:creationId xmlns:a16="http://schemas.microsoft.com/office/drawing/2014/main" id="{1C13AB58-BFA7-42F4-BCB1-24D5C1CA10C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115840" y="5256200"/>
                  <a:ext cx="75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362" name="Ink 4361">
                  <a:extLst>
                    <a:ext uri="{FF2B5EF4-FFF2-40B4-BE49-F238E27FC236}">
                      <a16:creationId xmlns:a16="http://schemas.microsoft.com/office/drawing/2014/main" id="{89178E71-58CD-4B62-B320-B09083513566}"/>
                    </a:ext>
                  </a:extLst>
                </p14:cNvPr>
                <p14:cNvContentPartPr/>
                <p14:nvPr/>
              </p14:nvContentPartPr>
              <p14:xfrm>
                <a:off x="6293680" y="5240360"/>
                <a:ext cx="60120" cy="60120"/>
              </p14:xfrm>
            </p:contentPart>
          </mc:Choice>
          <mc:Fallback xmlns="">
            <p:pic>
              <p:nvPicPr>
                <p:cNvPr id="4362" name="Ink 4361">
                  <a:extLst>
                    <a:ext uri="{FF2B5EF4-FFF2-40B4-BE49-F238E27FC236}">
                      <a16:creationId xmlns:a16="http://schemas.microsoft.com/office/drawing/2014/main" id="{89178E71-58CD-4B62-B320-B090835135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284734" y="5231306"/>
                  <a:ext cx="77655" cy="77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363" name="Ink 4362">
                  <a:extLst>
                    <a:ext uri="{FF2B5EF4-FFF2-40B4-BE49-F238E27FC236}">
                      <a16:creationId xmlns:a16="http://schemas.microsoft.com/office/drawing/2014/main" id="{AB5A51FE-E98A-45A8-BC11-05206AE115EC}"/>
                    </a:ext>
                  </a:extLst>
                </p14:cNvPr>
                <p14:cNvContentPartPr/>
                <p14:nvPr/>
              </p14:nvContentPartPr>
              <p14:xfrm>
                <a:off x="6305200" y="5246480"/>
                <a:ext cx="194400" cy="133200"/>
              </p14:xfrm>
            </p:contentPart>
          </mc:Choice>
          <mc:Fallback xmlns="">
            <p:pic>
              <p:nvPicPr>
                <p:cNvPr id="4363" name="Ink 4362">
                  <a:extLst>
                    <a:ext uri="{FF2B5EF4-FFF2-40B4-BE49-F238E27FC236}">
                      <a16:creationId xmlns:a16="http://schemas.microsoft.com/office/drawing/2014/main" id="{AB5A51FE-E98A-45A8-BC11-05206AE115E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296200" y="5237480"/>
                  <a:ext cx="21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364" name="Ink 4363">
                  <a:extLst>
                    <a:ext uri="{FF2B5EF4-FFF2-40B4-BE49-F238E27FC236}">
                      <a16:creationId xmlns:a16="http://schemas.microsoft.com/office/drawing/2014/main" id="{67E472C6-E620-48C7-918A-5B825670CB3F}"/>
                    </a:ext>
                  </a:extLst>
                </p14:cNvPr>
                <p14:cNvContentPartPr/>
                <p14:nvPr/>
              </p14:nvContentPartPr>
              <p14:xfrm>
                <a:off x="6531280" y="5281040"/>
                <a:ext cx="32400" cy="31320"/>
              </p14:xfrm>
            </p:contentPart>
          </mc:Choice>
          <mc:Fallback xmlns="">
            <p:pic>
              <p:nvPicPr>
                <p:cNvPr id="4364" name="Ink 4363">
                  <a:extLst>
                    <a:ext uri="{FF2B5EF4-FFF2-40B4-BE49-F238E27FC236}">
                      <a16:creationId xmlns:a16="http://schemas.microsoft.com/office/drawing/2014/main" id="{67E472C6-E620-48C7-918A-5B825670CB3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522179" y="5271935"/>
                  <a:ext cx="50238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366" name="Ink 4365">
                  <a:extLst>
                    <a:ext uri="{FF2B5EF4-FFF2-40B4-BE49-F238E27FC236}">
                      <a16:creationId xmlns:a16="http://schemas.microsoft.com/office/drawing/2014/main" id="{F61556B6-BD05-4D40-85AE-2BD55E2CA091}"/>
                    </a:ext>
                  </a:extLst>
                </p14:cNvPr>
                <p14:cNvContentPartPr/>
                <p14:nvPr/>
              </p14:nvContentPartPr>
              <p14:xfrm>
                <a:off x="3594040" y="5453840"/>
                <a:ext cx="29880" cy="216000"/>
              </p14:xfrm>
            </p:contentPart>
          </mc:Choice>
          <mc:Fallback xmlns="">
            <p:pic>
              <p:nvPicPr>
                <p:cNvPr id="4366" name="Ink 4365">
                  <a:extLst>
                    <a:ext uri="{FF2B5EF4-FFF2-40B4-BE49-F238E27FC236}">
                      <a16:creationId xmlns:a16="http://schemas.microsoft.com/office/drawing/2014/main" id="{F61556B6-BD05-4D40-85AE-2BD55E2CA09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585147" y="5444840"/>
                  <a:ext cx="4731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367" name="Ink 4366">
                  <a:extLst>
                    <a:ext uri="{FF2B5EF4-FFF2-40B4-BE49-F238E27FC236}">
                      <a16:creationId xmlns:a16="http://schemas.microsoft.com/office/drawing/2014/main" id="{49FB7C66-9C76-4311-BC15-A98556DE8677}"/>
                    </a:ext>
                  </a:extLst>
                </p14:cNvPr>
                <p14:cNvContentPartPr/>
                <p14:nvPr/>
              </p14:nvContentPartPr>
              <p14:xfrm>
                <a:off x="3578200" y="5408480"/>
                <a:ext cx="157320" cy="239760"/>
              </p14:xfrm>
            </p:contentPart>
          </mc:Choice>
          <mc:Fallback xmlns="">
            <p:pic>
              <p:nvPicPr>
                <p:cNvPr id="4367" name="Ink 4366">
                  <a:extLst>
                    <a:ext uri="{FF2B5EF4-FFF2-40B4-BE49-F238E27FC236}">
                      <a16:creationId xmlns:a16="http://schemas.microsoft.com/office/drawing/2014/main" id="{49FB7C66-9C76-4311-BC15-A98556DE867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569200" y="5399480"/>
                  <a:ext cx="174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368" name="Ink 4367">
                  <a:extLst>
                    <a:ext uri="{FF2B5EF4-FFF2-40B4-BE49-F238E27FC236}">
                      <a16:creationId xmlns:a16="http://schemas.microsoft.com/office/drawing/2014/main" id="{BD4DA923-D392-4FF5-84C0-69ECA2EADD43}"/>
                    </a:ext>
                  </a:extLst>
                </p14:cNvPr>
                <p14:cNvContentPartPr/>
                <p14:nvPr/>
              </p14:nvContentPartPr>
              <p14:xfrm>
                <a:off x="3743800" y="5515760"/>
                <a:ext cx="92520" cy="90000"/>
              </p14:xfrm>
            </p:contentPart>
          </mc:Choice>
          <mc:Fallback xmlns="">
            <p:pic>
              <p:nvPicPr>
                <p:cNvPr id="4368" name="Ink 4367">
                  <a:extLst>
                    <a:ext uri="{FF2B5EF4-FFF2-40B4-BE49-F238E27FC236}">
                      <a16:creationId xmlns:a16="http://schemas.microsoft.com/office/drawing/2014/main" id="{BD4DA923-D392-4FF5-84C0-69ECA2EADD4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734800" y="5506796"/>
                  <a:ext cx="110160" cy="107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369" name="Ink 4368">
                  <a:extLst>
                    <a:ext uri="{FF2B5EF4-FFF2-40B4-BE49-F238E27FC236}">
                      <a16:creationId xmlns:a16="http://schemas.microsoft.com/office/drawing/2014/main" id="{893C447D-D47E-4CF5-ABDF-6D37E330C239}"/>
                    </a:ext>
                  </a:extLst>
                </p14:cNvPr>
                <p14:cNvContentPartPr/>
                <p14:nvPr/>
              </p14:nvContentPartPr>
              <p14:xfrm>
                <a:off x="3876280" y="5521880"/>
                <a:ext cx="105120" cy="63720"/>
              </p14:xfrm>
            </p:contentPart>
          </mc:Choice>
          <mc:Fallback xmlns="">
            <p:pic>
              <p:nvPicPr>
                <p:cNvPr id="4369" name="Ink 4368">
                  <a:extLst>
                    <a:ext uri="{FF2B5EF4-FFF2-40B4-BE49-F238E27FC236}">
                      <a16:creationId xmlns:a16="http://schemas.microsoft.com/office/drawing/2014/main" id="{893C447D-D47E-4CF5-ABDF-6D37E330C23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867280" y="5512880"/>
                  <a:ext cx="122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370" name="Ink 4369">
                  <a:extLst>
                    <a:ext uri="{FF2B5EF4-FFF2-40B4-BE49-F238E27FC236}">
                      <a16:creationId xmlns:a16="http://schemas.microsoft.com/office/drawing/2014/main" id="{C2C4ED0A-2B99-4CE1-88AE-6A7AD2E50A4B}"/>
                    </a:ext>
                  </a:extLst>
                </p14:cNvPr>
                <p14:cNvContentPartPr/>
                <p14:nvPr/>
              </p14:nvContentPartPr>
              <p14:xfrm>
                <a:off x="4042600" y="5505680"/>
                <a:ext cx="142200" cy="112320"/>
              </p14:xfrm>
            </p:contentPart>
          </mc:Choice>
          <mc:Fallback xmlns="">
            <p:pic>
              <p:nvPicPr>
                <p:cNvPr id="4370" name="Ink 4369">
                  <a:extLst>
                    <a:ext uri="{FF2B5EF4-FFF2-40B4-BE49-F238E27FC236}">
                      <a16:creationId xmlns:a16="http://schemas.microsoft.com/office/drawing/2014/main" id="{C2C4ED0A-2B99-4CE1-88AE-6A7AD2E50A4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033600" y="5496680"/>
                  <a:ext cx="159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371" name="Ink 4370">
                  <a:extLst>
                    <a:ext uri="{FF2B5EF4-FFF2-40B4-BE49-F238E27FC236}">
                      <a16:creationId xmlns:a16="http://schemas.microsoft.com/office/drawing/2014/main" id="{E495AF98-2C3A-45F0-B423-5975A587BBF4}"/>
                    </a:ext>
                  </a:extLst>
                </p14:cNvPr>
                <p14:cNvContentPartPr/>
                <p14:nvPr/>
              </p14:nvContentPartPr>
              <p14:xfrm>
                <a:off x="4196320" y="5437640"/>
                <a:ext cx="289800" cy="140400"/>
              </p14:xfrm>
            </p:contentPart>
          </mc:Choice>
          <mc:Fallback xmlns="">
            <p:pic>
              <p:nvPicPr>
                <p:cNvPr id="4371" name="Ink 4370">
                  <a:extLst>
                    <a:ext uri="{FF2B5EF4-FFF2-40B4-BE49-F238E27FC236}">
                      <a16:creationId xmlns:a16="http://schemas.microsoft.com/office/drawing/2014/main" id="{E495AF98-2C3A-45F0-B423-5975A587BBF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187320" y="5428640"/>
                  <a:ext cx="307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373" name="Ink 4372">
                  <a:extLst>
                    <a:ext uri="{FF2B5EF4-FFF2-40B4-BE49-F238E27FC236}">
                      <a16:creationId xmlns:a16="http://schemas.microsoft.com/office/drawing/2014/main" id="{15BA95DE-08C2-4E89-8A66-C3D711040E53}"/>
                    </a:ext>
                  </a:extLst>
                </p14:cNvPr>
                <p14:cNvContentPartPr/>
                <p14:nvPr/>
              </p14:nvContentPartPr>
              <p14:xfrm>
                <a:off x="4503760" y="5636000"/>
                <a:ext cx="5400" cy="16560"/>
              </p14:xfrm>
            </p:contentPart>
          </mc:Choice>
          <mc:Fallback xmlns="">
            <p:pic>
              <p:nvPicPr>
                <p:cNvPr id="4373" name="Ink 4372">
                  <a:extLst>
                    <a:ext uri="{FF2B5EF4-FFF2-40B4-BE49-F238E27FC236}">
                      <a16:creationId xmlns:a16="http://schemas.microsoft.com/office/drawing/2014/main" id="{15BA95DE-08C2-4E89-8A66-C3D711040E5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494760" y="5627000"/>
                  <a:ext cx="23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374" name="Ink 4373">
                  <a:extLst>
                    <a:ext uri="{FF2B5EF4-FFF2-40B4-BE49-F238E27FC236}">
                      <a16:creationId xmlns:a16="http://schemas.microsoft.com/office/drawing/2014/main" id="{BDE2AB94-D607-4691-B16C-24FC672F6DDB}"/>
                    </a:ext>
                  </a:extLst>
                </p14:cNvPr>
                <p14:cNvContentPartPr/>
                <p14:nvPr/>
              </p14:nvContentPartPr>
              <p14:xfrm>
                <a:off x="4507720" y="5413520"/>
                <a:ext cx="10080" cy="50760"/>
              </p14:xfrm>
            </p:contentPart>
          </mc:Choice>
          <mc:Fallback xmlns="">
            <p:pic>
              <p:nvPicPr>
                <p:cNvPr id="4374" name="Ink 4373">
                  <a:extLst>
                    <a:ext uri="{FF2B5EF4-FFF2-40B4-BE49-F238E27FC236}">
                      <a16:creationId xmlns:a16="http://schemas.microsoft.com/office/drawing/2014/main" id="{BDE2AB94-D607-4691-B16C-24FC672F6DD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99030" y="5404520"/>
                  <a:ext cx="27112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376" name="Ink 4375">
                  <a:extLst>
                    <a:ext uri="{FF2B5EF4-FFF2-40B4-BE49-F238E27FC236}">
                      <a16:creationId xmlns:a16="http://schemas.microsoft.com/office/drawing/2014/main" id="{D078B462-72EC-4E84-AACF-A11638E07402}"/>
                    </a:ext>
                  </a:extLst>
                </p14:cNvPr>
                <p14:cNvContentPartPr/>
                <p14:nvPr/>
              </p14:nvContentPartPr>
              <p14:xfrm>
                <a:off x="4581880" y="5529080"/>
                <a:ext cx="131400" cy="219960"/>
              </p14:xfrm>
            </p:contentPart>
          </mc:Choice>
          <mc:Fallback xmlns="">
            <p:pic>
              <p:nvPicPr>
                <p:cNvPr id="4376" name="Ink 4375">
                  <a:extLst>
                    <a:ext uri="{FF2B5EF4-FFF2-40B4-BE49-F238E27FC236}">
                      <a16:creationId xmlns:a16="http://schemas.microsoft.com/office/drawing/2014/main" id="{D078B462-72EC-4E84-AACF-A11638E0740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572855" y="5520080"/>
                  <a:ext cx="149088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377" name="Ink 4376">
                  <a:extLst>
                    <a:ext uri="{FF2B5EF4-FFF2-40B4-BE49-F238E27FC236}">
                      <a16:creationId xmlns:a16="http://schemas.microsoft.com/office/drawing/2014/main" id="{4034DFEC-3A8D-4519-9337-F26DEC517EA7}"/>
                    </a:ext>
                  </a:extLst>
                </p14:cNvPr>
                <p14:cNvContentPartPr/>
                <p14:nvPr/>
              </p14:nvContentPartPr>
              <p14:xfrm>
                <a:off x="4635880" y="5625920"/>
                <a:ext cx="137880" cy="22320"/>
              </p14:xfrm>
            </p:contentPart>
          </mc:Choice>
          <mc:Fallback xmlns="">
            <p:pic>
              <p:nvPicPr>
                <p:cNvPr id="4377" name="Ink 4376">
                  <a:extLst>
                    <a:ext uri="{FF2B5EF4-FFF2-40B4-BE49-F238E27FC236}">
                      <a16:creationId xmlns:a16="http://schemas.microsoft.com/office/drawing/2014/main" id="{4034DFEC-3A8D-4519-9337-F26DEC517EA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626880" y="5616920"/>
                  <a:ext cx="155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378" name="Ink 4377">
                  <a:extLst>
                    <a:ext uri="{FF2B5EF4-FFF2-40B4-BE49-F238E27FC236}">
                      <a16:creationId xmlns:a16="http://schemas.microsoft.com/office/drawing/2014/main" id="{66F81096-5F11-48D3-8830-3FFD3A5B9014}"/>
                    </a:ext>
                  </a:extLst>
                </p14:cNvPr>
                <p14:cNvContentPartPr/>
                <p14:nvPr/>
              </p14:nvContentPartPr>
              <p14:xfrm>
                <a:off x="4764760" y="5531600"/>
                <a:ext cx="115920" cy="180720"/>
              </p14:xfrm>
            </p:contentPart>
          </mc:Choice>
          <mc:Fallback xmlns="">
            <p:pic>
              <p:nvPicPr>
                <p:cNvPr id="4378" name="Ink 4377">
                  <a:extLst>
                    <a:ext uri="{FF2B5EF4-FFF2-40B4-BE49-F238E27FC236}">
                      <a16:creationId xmlns:a16="http://schemas.microsoft.com/office/drawing/2014/main" id="{66F81096-5F11-48D3-8830-3FFD3A5B901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755760" y="5522600"/>
                  <a:ext cx="133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379" name="Ink 4378">
                  <a:extLst>
                    <a:ext uri="{FF2B5EF4-FFF2-40B4-BE49-F238E27FC236}">
                      <a16:creationId xmlns:a16="http://schemas.microsoft.com/office/drawing/2014/main" id="{4E5B483E-9552-4C02-8FDF-549EA3CC06CE}"/>
                    </a:ext>
                  </a:extLst>
                </p14:cNvPr>
                <p14:cNvContentPartPr/>
                <p14:nvPr/>
              </p14:nvContentPartPr>
              <p14:xfrm>
                <a:off x="4935400" y="5511440"/>
                <a:ext cx="22320" cy="196200"/>
              </p14:xfrm>
            </p:contentPart>
          </mc:Choice>
          <mc:Fallback xmlns="">
            <p:pic>
              <p:nvPicPr>
                <p:cNvPr id="4379" name="Ink 4378">
                  <a:extLst>
                    <a:ext uri="{FF2B5EF4-FFF2-40B4-BE49-F238E27FC236}">
                      <a16:creationId xmlns:a16="http://schemas.microsoft.com/office/drawing/2014/main" id="{4E5B483E-9552-4C02-8FDF-549EA3CC06C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26400" y="5502440"/>
                  <a:ext cx="39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380" name="Ink 4379">
                  <a:extLst>
                    <a:ext uri="{FF2B5EF4-FFF2-40B4-BE49-F238E27FC236}">
                      <a16:creationId xmlns:a16="http://schemas.microsoft.com/office/drawing/2014/main" id="{1FA9E8FC-69AD-4E6A-86CE-5A76BA0D58FB}"/>
                    </a:ext>
                  </a:extLst>
                </p14:cNvPr>
                <p14:cNvContentPartPr/>
                <p14:nvPr/>
              </p14:nvContentPartPr>
              <p14:xfrm>
                <a:off x="4991200" y="5616920"/>
                <a:ext cx="63360" cy="81360"/>
              </p14:xfrm>
            </p:contentPart>
          </mc:Choice>
          <mc:Fallback xmlns="">
            <p:pic>
              <p:nvPicPr>
                <p:cNvPr id="4380" name="Ink 4379">
                  <a:extLst>
                    <a:ext uri="{FF2B5EF4-FFF2-40B4-BE49-F238E27FC236}">
                      <a16:creationId xmlns:a16="http://schemas.microsoft.com/office/drawing/2014/main" id="{1FA9E8FC-69AD-4E6A-86CE-5A76BA0D58F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82251" y="5607920"/>
                  <a:ext cx="809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381" name="Ink 4380">
                  <a:extLst>
                    <a:ext uri="{FF2B5EF4-FFF2-40B4-BE49-F238E27FC236}">
                      <a16:creationId xmlns:a16="http://schemas.microsoft.com/office/drawing/2014/main" id="{9071DDCD-AACB-4914-90CF-81D1D72F421D}"/>
                    </a:ext>
                  </a:extLst>
                </p14:cNvPr>
                <p14:cNvContentPartPr/>
                <p14:nvPr/>
              </p14:nvContentPartPr>
              <p14:xfrm>
                <a:off x="5105680" y="5646080"/>
                <a:ext cx="81720" cy="52200"/>
              </p14:xfrm>
            </p:contentPart>
          </mc:Choice>
          <mc:Fallback xmlns="">
            <p:pic>
              <p:nvPicPr>
                <p:cNvPr id="4381" name="Ink 4380">
                  <a:extLst>
                    <a:ext uri="{FF2B5EF4-FFF2-40B4-BE49-F238E27FC236}">
                      <a16:creationId xmlns:a16="http://schemas.microsoft.com/office/drawing/2014/main" id="{9071DDCD-AACB-4914-90CF-81D1D72F421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096680" y="5637080"/>
                  <a:ext cx="99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382" name="Ink 4381">
                  <a:extLst>
                    <a:ext uri="{FF2B5EF4-FFF2-40B4-BE49-F238E27FC236}">
                      <a16:creationId xmlns:a16="http://schemas.microsoft.com/office/drawing/2014/main" id="{01F87A5D-184D-458C-9F80-A116938E206F}"/>
                    </a:ext>
                  </a:extLst>
                </p14:cNvPr>
                <p14:cNvContentPartPr/>
                <p14:nvPr/>
              </p14:nvContentPartPr>
              <p14:xfrm>
                <a:off x="5250400" y="5578400"/>
                <a:ext cx="74520" cy="146520"/>
              </p14:xfrm>
            </p:contentPart>
          </mc:Choice>
          <mc:Fallback xmlns="">
            <p:pic>
              <p:nvPicPr>
                <p:cNvPr id="4382" name="Ink 4381">
                  <a:extLst>
                    <a:ext uri="{FF2B5EF4-FFF2-40B4-BE49-F238E27FC236}">
                      <a16:creationId xmlns:a16="http://schemas.microsoft.com/office/drawing/2014/main" id="{01F87A5D-184D-458C-9F80-A116938E206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241400" y="5569400"/>
                  <a:ext cx="92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383" name="Ink 4382">
                  <a:extLst>
                    <a:ext uri="{FF2B5EF4-FFF2-40B4-BE49-F238E27FC236}">
                      <a16:creationId xmlns:a16="http://schemas.microsoft.com/office/drawing/2014/main" id="{BB0B371E-FE9C-4E15-8A38-32A62BE7E2CA}"/>
                    </a:ext>
                  </a:extLst>
                </p14:cNvPr>
                <p14:cNvContentPartPr/>
                <p14:nvPr/>
              </p14:nvContentPartPr>
              <p14:xfrm>
                <a:off x="5343640" y="5631680"/>
                <a:ext cx="86400" cy="73080"/>
              </p14:xfrm>
            </p:contentPart>
          </mc:Choice>
          <mc:Fallback xmlns="">
            <p:pic>
              <p:nvPicPr>
                <p:cNvPr id="4383" name="Ink 4382">
                  <a:extLst>
                    <a:ext uri="{FF2B5EF4-FFF2-40B4-BE49-F238E27FC236}">
                      <a16:creationId xmlns:a16="http://schemas.microsoft.com/office/drawing/2014/main" id="{BB0B371E-FE9C-4E15-8A38-32A62BE7E2C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334640" y="5622680"/>
                  <a:ext cx="104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384" name="Ink 4383">
                  <a:extLst>
                    <a:ext uri="{FF2B5EF4-FFF2-40B4-BE49-F238E27FC236}">
                      <a16:creationId xmlns:a16="http://schemas.microsoft.com/office/drawing/2014/main" id="{972A9BEA-DD2F-432E-A3F7-3A3B0F9AE022}"/>
                    </a:ext>
                  </a:extLst>
                </p14:cNvPr>
                <p14:cNvContentPartPr/>
                <p14:nvPr/>
              </p14:nvContentPartPr>
              <p14:xfrm>
                <a:off x="5515000" y="5624120"/>
                <a:ext cx="114840" cy="3960"/>
              </p14:xfrm>
            </p:contentPart>
          </mc:Choice>
          <mc:Fallback xmlns="">
            <p:pic>
              <p:nvPicPr>
                <p:cNvPr id="4384" name="Ink 4383">
                  <a:extLst>
                    <a:ext uri="{FF2B5EF4-FFF2-40B4-BE49-F238E27FC236}">
                      <a16:creationId xmlns:a16="http://schemas.microsoft.com/office/drawing/2014/main" id="{972A9BEA-DD2F-432E-A3F7-3A3B0F9AE02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506000" y="5615120"/>
                  <a:ext cx="132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385" name="Ink 4384">
                  <a:extLst>
                    <a:ext uri="{FF2B5EF4-FFF2-40B4-BE49-F238E27FC236}">
                      <a16:creationId xmlns:a16="http://schemas.microsoft.com/office/drawing/2014/main" id="{5B6F7E23-D684-4A88-BE63-97FF6B01FF94}"/>
                    </a:ext>
                  </a:extLst>
                </p14:cNvPr>
                <p14:cNvContentPartPr/>
                <p14:nvPr/>
              </p14:nvContentPartPr>
              <p14:xfrm>
                <a:off x="5646040" y="5553560"/>
                <a:ext cx="28080" cy="95760"/>
              </p14:xfrm>
            </p:contentPart>
          </mc:Choice>
          <mc:Fallback xmlns="">
            <p:pic>
              <p:nvPicPr>
                <p:cNvPr id="4385" name="Ink 4384">
                  <a:extLst>
                    <a:ext uri="{FF2B5EF4-FFF2-40B4-BE49-F238E27FC236}">
                      <a16:creationId xmlns:a16="http://schemas.microsoft.com/office/drawing/2014/main" id="{5B6F7E23-D684-4A88-BE63-97FF6B01FF9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637040" y="5544526"/>
                  <a:ext cx="45720" cy="11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386" name="Ink 4385">
                  <a:extLst>
                    <a:ext uri="{FF2B5EF4-FFF2-40B4-BE49-F238E27FC236}">
                      <a16:creationId xmlns:a16="http://schemas.microsoft.com/office/drawing/2014/main" id="{25DEAFF4-B940-4EE8-8149-D56BFD5A9751}"/>
                    </a:ext>
                  </a:extLst>
                </p14:cNvPr>
                <p14:cNvContentPartPr/>
                <p14:nvPr/>
              </p14:nvContentPartPr>
              <p14:xfrm>
                <a:off x="5704720" y="5560760"/>
                <a:ext cx="180720" cy="79560"/>
              </p14:xfrm>
            </p:contentPart>
          </mc:Choice>
          <mc:Fallback xmlns="">
            <p:pic>
              <p:nvPicPr>
                <p:cNvPr id="4386" name="Ink 4385">
                  <a:extLst>
                    <a:ext uri="{FF2B5EF4-FFF2-40B4-BE49-F238E27FC236}">
                      <a16:creationId xmlns:a16="http://schemas.microsoft.com/office/drawing/2014/main" id="{25DEAFF4-B940-4EE8-8149-D56BFD5A975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695720" y="5551760"/>
                  <a:ext cx="198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387" name="Ink 4386">
                  <a:extLst>
                    <a:ext uri="{FF2B5EF4-FFF2-40B4-BE49-F238E27FC236}">
                      <a16:creationId xmlns:a16="http://schemas.microsoft.com/office/drawing/2014/main" id="{49B7E361-7EEE-49E4-8406-9F36588D7D85}"/>
                    </a:ext>
                  </a:extLst>
                </p14:cNvPr>
                <p14:cNvContentPartPr/>
                <p14:nvPr/>
              </p14:nvContentPartPr>
              <p14:xfrm>
                <a:off x="5937280" y="5529080"/>
                <a:ext cx="57240" cy="92880"/>
              </p14:xfrm>
            </p:contentPart>
          </mc:Choice>
          <mc:Fallback xmlns="">
            <p:pic>
              <p:nvPicPr>
                <p:cNvPr id="4387" name="Ink 4386">
                  <a:extLst>
                    <a:ext uri="{FF2B5EF4-FFF2-40B4-BE49-F238E27FC236}">
                      <a16:creationId xmlns:a16="http://schemas.microsoft.com/office/drawing/2014/main" id="{49B7E361-7EEE-49E4-8406-9F36588D7D8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928280" y="5520115"/>
                  <a:ext cx="74880" cy="110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388" name="Ink 4387">
                  <a:extLst>
                    <a:ext uri="{FF2B5EF4-FFF2-40B4-BE49-F238E27FC236}">
                      <a16:creationId xmlns:a16="http://schemas.microsoft.com/office/drawing/2014/main" id="{BFA8BF53-E8B0-4844-B107-A60492AF8D20}"/>
                    </a:ext>
                  </a:extLst>
                </p14:cNvPr>
                <p14:cNvContentPartPr/>
                <p14:nvPr/>
              </p14:nvContentPartPr>
              <p14:xfrm>
                <a:off x="6057880" y="5549240"/>
                <a:ext cx="83880" cy="81360"/>
              </p14:xfrm>
            </p:contentPart>
          </mc:Choice>
          <mc:Fallback xmlns="">
            <p:pic>
              <p:nvPicPr>
                <p:cNvPr id="4388" name="Ink 4387">
                  <a:extLst>
                    <a:ext uri="{FF2B5EF4-FFF2-40B4-BE49-F238E27FC236}">
                      <a16:creationId xmlns:a16="http://schemas.microsoft.com/office/drawing/2014/main" id="{BFA8BF53-E8B0-4844-B107-A60492AF8D2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048841" y="5540200"/>
                  <a:ext cx="101596" cy="99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389" name="Ink 4388">
                  <a:extLst>
                    <a:ext uri="{FF2B5EF4-FFF2-40B4-BE49-F238E27FC236}">
                      <a16:creationId xmlns:a16="http://schemas.microsoft.com/office/drawing/2014/main" id="{E9BC9FD4-E014-4D92-8717-DA61B8C10CB7}"/>
                    </a:ext>
                  </a:extLst>
                </p14:cNvPr>
                <p14:cNvContentPartPr/>
                <p14:nvPr/>
              </p14:nvContentPartPr>
              <p14:xfrm>
                <a:off x="6159760" y="5504600"/>
                <a:ext cx="34560" cy="108360"/>
              </p14:xfrm>
            </p:contentPart>
          </mc:Choice>
          <mc:Fallback xmlns="">
            <p:pic>
              <p:nvPicPr>
                <p:cNvPr id="4389" name="Ink 4388">
                  <a:extLst>
                    <a:ext uri="{FF2B5EF4-FFF2-40B4-BE49-F238E27FC236}">
                      <a16:creationId xmlns:a16="http://schemas.microsoft.com/office/drawing/2014/main" id="{E9BC9FD4-E014-4D92-8717-DA61B8C10CB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150760" y="5495630"/>
                  <a:ext cx="52200" cy="125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390" name="Ink 4389">
                  <a:extLst>
                    <a:ext uri="{FF2B5EF4-FFF2-40B4-BE49-F238E27FC236}">
                      <a16:creationId xmlns:a16="http://schemas.microsoft.com/office/drawing/2014/main" id="{A357197F-52FD-4CFC-B09C-D4B3D61681AD}"/>
                    </a:ext>
                  </a:extLst>
                </p14:cNvPr>
                <p14:cNvContentPartPr/>
                <p14:nvPr/>
              </p14:nvContentPartPr>
              <p14:xfrm>
                <a:off x="6209800" y="5512880"/>
                <a:ext cx="63360" cy="110520"/>
              </p14:xfrm>
            </p:contentPart>
          </mc:Choice>
          <mc:Fallback xmlns="">
            <p:pic>
              <p:nvPicPr>
                <p:cNvPr id="4390" name="Ink 4389">
                  <a:extLst>
                    <a:ext uri="{FF2B5EF4-FFF2-40B4-BE49-F238E27FC236}">
                      <a16:creationId xmlns:a16="http://schemas.microsoft.com/office/drawing/2014/main" id="{A357197F-52FD-4CFC-B09C-D4B3D61681A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200800" y="5503880"/>
                  <a:ext cx="8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391" name="Ink 4390">
                  <a:extLst>
                    <a:ext uri="{FF2B5EF4-FFF2-40B4-BE49-F238E27FC236}">
                      <a16:creationId xmlns:a16="http://schemas.microsoft.com/office/drawing/2014/main" id="{DFCC61E1-1462-45C3-AAA9-620BFBBE4C83}"/>
                    </a:ext>
                  </a:extLst>
                </p14:cNvPr>
                <p14:cNvContentPartPr/>
                <p14:nvPr/>
              </p14:nvContentPartPr>
              <p14:xfrm>
                <a:off x="6268480" y="5586680"/>
                <a:ext cx="43920" cy="23400"/>
              </p14:xfrm>
            </p:contentPart>
          </mc:Choice>
          <mc:Fallback xmlns="">
            <p:pic>
              <p:nvPicPr>
                <p:cNvPr id="4391" name="Ink 4390">
                  <a:extLst>
                    <a:ext uri="{FF2B5EF4-FFF2-40B4-BE49-F238E27FC236}">
                      <a16:creationId xmlns:a16="http://schemas.microsoft.com/office/drawing/2014/main" id="{DFCC61E1-1462-45C3-AAA9-620BFBBE4C8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259480" y="5577680"/>
                  <a:ext cx="61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392" name="Ink 4391">
                  <a:extLst>
                    <a:ext uri="{FF2B5EF4-FFF2-40B4-BE49-F238E27FC236}">
                      <a16:creationId xmlns:a16="http://schemas.microsoft.com/office/drawing/2014/main" id="{B3E36A0B-3506-444E-AAC2-5667F5564009}"/>
                    </a:ext>
                  </a:extLst>
                </p14:cNvPr>
                <p14:cNvContentPartPr/>
                <p14:nvPr/>
              </p14:nvContentPartPr>
              <p14:xfrm>
                <a:off x="6272800" y="5592800"/>
                <a:ext cx="108360" cy="98640"/>
              </p14:xfrm>
            </p:contentPart>
          </mc:Choice>
          <mc:Fallback xmlns="">
            <p:pic>
              <p:nvPicPr>
                <p:cNvPr id="4392" name="Ink 4391">
                  <a:extLst>
                    <a:ext uri="{FF2B5EF4-FFF2-40B4-BE49-F238E27FC236}">
                      <a16:creationId xmlns:a16="http://schemas.microsoft.com/office/drawing/2014/main" id="{B3E36A0B-3506-444E-AAC2-5667F556400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263800" y="5583833"/>
                  <a:ext cx="126000" cy="11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393" name="Ink 4392">
                  <a:extLst>
                    <a:ext uri="{FF2B5EF4-FFF2-40B4-BE49-F238E27FC236}">
                      <a16:creationId xmlns:a16="http://schemas.microsoft.com/office/drawing/2014/main" id="{15F2E0FA-CE9B-47D3-B7AA-C939EFBEEFD5}"/>
                    </a:ext>
                  </a:extLst>
                </p14:cNvPr>
                <p14:cNvContentPartPr/>
                <p14:nvPr/>
              </p14:nvContentPartPr>
              <p14:xfrm>
                <a:off x="6414280" y="5479760"/>
                <a:ext cx="40320" cy="160920"/>
              </p14:xfrm>
            </p:contentPart>
          </mc:Choice>
          <mc:Fallback xmlns="">
            <p:pic>
              <p:nvPicPr>
                <p:cNvPr id="4393" name="Ink 4392">
                  <a:extLst>
                    <a:ext uri="{FF2B5EF4-FFF2-40B4-BE49-F238E27FC236}">
                      <a16:creationId xmlns:a16="http://schemas.microsoft.com/office/drawing/2014/main" id="{15F2E0FA-CE9B-47D3-B7AA-C939EFBEEFD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405360" y="5470760"/>
                  <a:ext cx="57804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394" name="Ink 4393">
                  <a:extLst>
                    <a:ext uri="{FF2B5EF4-FFF2-40B4-BE49-F238E27FC236}">
                      <a16:creationId xmlns:a16="http://schemas.microsoft.com/office/drawing/2014/main" id="{E4A54852-3C92-4AAA-824F-0F8B5E8BF080}"/>
                    </a:ext>
                  </a:extLst>
                </p14:cNvPr>
                <p14:cNvContentPartPr/>
                <p14:nvPr/>
              </p14:nvContentPartPr>
              <p14:xfrm>
                <a:off x="6400240" y="5560760"/>
                <a:ext cx="41400" cy="6120"/>
              </p14:xfrm>
            </p:contentPart>
          </mc:Choice>
          <mc:Fallback xmlns="">
            <p:pic>
              <p:nvPicPr>
                <p:cNvPr id="4394" name="Ink 4393">
                  <a:extLst>
                    <a:ext uri="{FF2B5EF4-FFF2-40B4-BE49-F238E27FC236}">
                      <a16:creationId xmlns:a16="http://schemas.microsoft.com/office/drawing/2014/main" id="{E4A54852-3C92-4AAA-824F-0F8B5E8BF08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391240" y="5551760"/>
                  <a:ext cx="59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395" name="Ink 4394">
                  <a:extLst>
                    <a:ext uri="{FF2B5EF4-FFF2-40B4-BE49-F238E27FC236}">
                      <a16:creationId xmlns:a16="http://schemas.microsoft.com/office/drawing/2014/main" id="{52E17C66-D00B-489D-A125-D302F3073262}"/>
                    </a:ext>
                  </a:extLst>
                </p14:cNvPr>
                <p14:cNvContentPartPr/>
                <p14:nvPr/>
              </p14:nvContentPartPr>
              <p14:xfrm>
                <a:off x="6489520" y="5580920"/>
                <a:ext cx="105480" cy="61560"/>
              </p14:xfrm>
            </p:contentPart>
          </mc:Choice>
          <mc:Fallback xmlns="">
            <p:pic>
              <p:nvPicPr>
                <p:cNvPr id="4395" name="Ink 4394">
                  <a:extLst>
                    <a:ext uri="{FF2B5EF4-FFF2-40B4-BE49-F238E27FC236}">
                      <a16:creationId xmlns:a16="http://schemas.microsoft.com/office/drawing/2014/main" id="{52E17C66-D00B-489D-A125-D302F307326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480520" y="5571920"/>
                  <a:ext cx="123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396" name="Ink 4395">
                  <a:extLst>
                    <a:ext uri="{FF2B5EF4-FFF2-40B4-BE49-F238E27FC236}">
                      <a16:creationId xmlns:a16="http://schemas.microsoft.com/office/drawing/2014/main" id="{76DB013E-4668-43D1-A16E-4E36F57781AF}"/>
                    </a:ext>
                  </a:extLst>
                </p14:cNvPr>
                <p14:cNvContentPartPr/>
                <p14:nvPr/>
              </p14:nvContentPartPr>
              <p14:xfrm>
                <a:off x="6575200" y="5588480"/>
                <a:ext cx="57960" cy="45720"/>
              </p14:xfrm>
            </p:contentPart>
          </mc:Choice>
          <mc:Fallback xmlns="">
            <p:pic>
              <p:nvPicPr>
                <p:cNvPr id="4396" name="Ink 4395">
                  <a:extLst>
                    <a:ext uri="{FF2B5EF4-FFF2-40B4-BE49-F238E27FC236}">
                      <a16:creationId xmlns:a16="http://schemas.microsoft.com/office/drawing/2014/main" id="{76DB013E-4668-43D1-A16E-4E36F57781A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566200" y="5579480"/>
                  <a:ext cx="75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398" name="Ink 4397">
                  <a:extLst>
                    <a:ext uri="{FF2B5EF4-FFF2-40B4-BE49-F238E27FC236}">
                      <a16:creationId xmlns:a16="http://schemas.microsoft.com/office/drawing/2014/main" id="{577E7BA8-F0CE-4A14-A53A-7A9257CCE46E}"/>
                    </a:ext>
                  </a:extLst>
                </p14:cNvPr>
                <p14:cNvContentPartPr/>
                <p14:nvPr/>
              </p14:nvContentPartPr>
              <p14:xfrm>
                <a:off x="5020000" y="5695400"/>
                <a:ext cx="1510560" cy="288000"/>
              </p14:xfrm>
            </p:contentPart>
          </mc:Choice>
          <mc:Fallback xmlns="">
            <p:pic>
              <p:nvPicPr>
                <p:cNvPr id="4398" name="Ink 4397">
                  <a:extLst>
                    <a:ext uri="{FF2B5EF4-FFF2-40B4-BE49-F238E27FC236}">
                      <a16:creationId xmlns:a16="http://schemas.microsoft.com/office/drawing/2014/main" id="{577E7BA8-F0CE-4A14-A53A-7A9257CCE46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011002" y="5686389"/>
                  <a:ext cx="1528196" cy="30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399" name="Ink 4398">
                  <a:extLst>
                    <a:ext uri="{FF2B5EF4-FFF2-40B4-BE49-F238E27FC236}">
                      <a16:creationId xmlns:a16="http://schemas.microsoft.com/office/drawing/2014/main" id="{E5D79FF0-88DB-40E9-9047-5731E3879F6C}"/>
                    </a:ext>
                  </a:extLst>
                </p14:cNvPr>
                <p14:cNvContentPartPr/>
                <p14:nvPr/>
              </p14:nvContentPartPr>
              <p14:xfrm>
                <a:off x="4679800" y="5994920"/>
                <a:ext cx="9360" cy="178560"/>
              </p14:xfrm>
            </p:contentPart>
          </mc:Choice>
          <mc:Fallback xmlns="">
            <p:pic>
              <p:nvPicPr>
                <p:cNvPr id="4399" name="Ink 4398">
                  <a:extLst>
                    <a:ext uri="{FF2B5EF4-FFF2-40B4-BE49-F238E27FC236}">
                      <a16:creationId xmlns:a16="http://schemas.microsoft.com/office/drawing/2014/main" id="{E5D79FF0-88DB-40E9-9047-5731E3879F6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670800" y="5985920"/>
                  <a:ext cx="27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400" name="Ink 4399">
                  <a:extLst>
                    <a:ext uri="{FF2B5EF4-FFF2-40B4-BE49-F238E27FC236}">
                      <a16:creationId xmlns:a16="http://schemas.microsoft.com/office/drawing/2014/main" id="{C3E11D57-4F6C-4FEF-98DD-3F905BBA072B}"/>
                    </a:ext>
                  </a:extLst>
                </p14:cNvPr>
                <p14:cNvContentPartPr/>
                <p14:nvPr/>
              </p14:nvContentPartPr>
              <p14:xfrm>
                <a:off x="4658920" y="6015440"/>
                <a:ext cx="85320" cy="191880"/>
              </p14:xfrm>
            </p:contentPart>
          </mc:Choice>
          <mc:Fallback xmlns="">
            <p:pic>
              <p:nvPicPr>
                <p:cNvPr id="4400" name="Ink 4399">
                  <a:extLst>
                    <a:ext uri="{FF2B5EF4-FFF2-40B4-BE49-F238E27FC236}">
                      <a16:creationId xmlns:a16="http://schemas.microsoft.com/office/drawing/2014/main" id="{C3E11D57-4F6C-4FEF-98DD-3F905BBA072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649920" y="6006440"/>
                  <a:ext cx="102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401" name="Ink 4400">
                  <a:extLst>
                    <a:ext uri="{FF2B5EF4-FFF2-40B4-BE49-F238E27FC236}">
                      <a16:creationId xmlns:a16="http://schemas.microsoft.com/office/drawing/2014/main" id="{930F5B64-FD83-4A71-81CD-1BC0648D8C38}"/>
                    </a:ext>
                  </a:extLst>
                </p14:cNvPr>
                <p14:cNvContentPartPr/>
                <p14:nvPr/>
              </p14:nvContentPartPr>
              <p14:xfrm>
                <a:off x="4788520" y="6101840"/>
                <a:ext cx="60120" cy="58320"/>
              </p14:xfrm>
            </p:contentPart>
          </mc:Choice>
          <mc:Fallback xmlns="">
            <p:pic>
              <p:nvPicPr>
                <p:cNvPr id="4401" name="Ink 4400">
                  <a:extLst>
                    <a:ext uri="{FF2B5EF4-FFF2-40B4-BE49-F238E27FC236}">
                      <a16:creationId xmlns:a16="http://schemas.microsoft.com/office/drawing/2014/main" id="{930F5B64-FD83-4A71-81CD-1BC0648D8C3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779520" y="6092840"/>
                  <a:ext cx="77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402" name="Ink 4401">
                  <a:extLst>
                    <a:ext uri="{FF2B5EF4-FFF2-40B4-BE49-F238E27FC236}">
                      <a16:creationId xmlns:a16="http://schemas.microsoft.com/office/drawing/2014/main" id="{34D22EB1-3AD5-4CC8-B08B-98006011EEB4}"/>
                    </a:ext>
                  </a:extLst>
                </p14:cNvPr>
                <p14:cNvContentPartPr/>
                <p14:nvPr/>
              </p14:nvContentPartPr>
              <p14:xfrm>
                <a:off x="4895440" y="6019760"/>
                <a:ext cx="20160" cy="146520"/>
              </p14:xfrm>
            </p:contentPart>
          </mc:Choice>
          <mc:Fallback xmlns="">
            <p:pic>
              <p:nvPicPr>
                <p:cNvPr id="4402" name="Ink 4401">
                  <a:extLst>
                    <a:ext uri="{FF2B5EF4-FFF2-40B4-BE49-F238E27FC236}">
                      <a16:creationId xmlns:a16="http://schemas.microsoft.com/office/drawing/2014/main" id="{34D22EB1-3AD5-4CC8-B08B-98006011EEB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886440" y="6010760"/>
                  <a:ext cx="37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4403" name="Ink 4402">
                  <a:extLst>
                    <a:ext uri="{FF2B5EF4-FFF2-40B4-BE49-F238E27FC236}">
                      <a16:creationId xmlns:a16="http://schemas.microsoft.com/office/drawing/2014/main" id="{E5F5E7A0-E32E-4DFE-A9CC-7F8D0E3E650F}"/>
                    </a:ext>
                  </a:extLst>
                </p14:cNvPr>
                <p14:cNvContentPartPr/>
                <p14:nvPr/>
              </p14:nvContentPartPr>
              <p14:xfrm>
                <a:off x="4958440" y="6022640"/>
                <a:ext cx="21600" cy="128880"/>
              </p14:xfrm>
            </p:contentPart>
          </mc:Choice>
          <mc:Fallback xmlns="">
            <p:pic>
              <p:nvPicPr>
                <p:cNvPr id="4403" name="Ink 4402">
                  <a:extLst>
                    <a:ext uri="{FF2B5EF4-FFF2-40B4-BE49-F238E27FC236}">
                      <a16:creationId xmlns:a16="http://schemas.microsoft.com/office/drawing/2014/main" id="{E5F5E7A0-E32E-4DFE-A9CC-7F8D0E3E650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949440" y="6013665"/>
                  <a:ext cx="39240" cy="14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404" name="Ink 4403">
                  <a:extLst>
                    <a:ext uri="{FF2B5EF4-FFF2-40B4-BE49-F238E27FC236}">
                      <a16:creationId xmlns:a16="http://schemas.microsoft.com/office/drawing/2014/main" id="{0EBC4D98-FFDC-4C9A-813A-AFB2FFAB4656}"/>
                    </a:ext>
                  </a:extLst>
                </p14:cNvPr>
                <p14:cNvContentPartPr/>
                <p14:nvPr/>
              </p14:nvContentPartPr>
              <p14:xfrm>
                <a:off x="5011000" y="6056120"/>
                <a:ext cx="65880" cy="92520"/>
              </p14:xfrm>
            </p:contentPart>
          </mc:Choice>
          <mc:Fallback xmlns="">
            <p:pic>
              <p:nvPicPr>
                <p:cNvPr id="4404" name="Ink 4403">
                  <a:extLst>
                    <a:ext uri="{FF2B5EF4-FFF2-40B4-BE49-F238E27FC236}">
                      <a16:creationId xmlns:a16="http://schemas.microsoft.com/office/drawing/2014/main" id="{0EBC4D98-FFDC-4C9A-813A-AFB2FFAB465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002000" y="6047120"/>
                  <a:ext cx="83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405" name="Ink 4404">
                  <a:extLst>
                    <a:ext uri="{FF2B5EF4-FFF2-40B4-BE49-F238E27FC236}">
                      <a16:creationId xmlns:a16="http://schemas.microsoft.com/office/drawing/2014/main" id="{C84D9A73-67EA-4D35-8794-4412423C8024}"/>
                    </a:ext>
                  </a:extLst>
                </p14:cNvPr>
                <p14:cNvContentPartPr/>
                <p14:nvPr/>
              </p14:nvContentPartPr>
              <p14:xfrm>
                <a:off x="5139880" y="6055760"/>
                <a:ext cx="92520" cy="92880"/>
              </p14:xfrm>
            </p:contentPart>
          </mc:Choice>
          <mc:Fallback xmlns="">
            <p:pic>
              <p:nvPicPr>
                <p:cNvPr id="4405" name="Ink 4404">
                  <a:extLst>
                    <a:ext uri="{FF2B5EF4-FFF2-40B4-BE49-F238E27FC236}">
                      <a16:creationId xmlns:a16="http://schemas.microsoft.com/office/drawing/2014/main" id="{C84D9A73-67EA-4D35-8794-4412423C802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130880" y="6046795"/>
                  <a:ext cx="110160" cy="110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407" name="Ink 4406">
                  <a:extLst>
                    <a:ext uri="{FF2B5EF4-FFF2-40B4-BE49-F238E27FC236}">
                      <a16:creationId xmlns:a16="http://schemas.microsoft.com/office/drawing/2014/main" id="{B666B58B-148D-4210-ABEC-617AC7E6EA32}"/>
                    </a:ext>
                  </a:extLst>
                </p14:cNvPr>
                <p14:cNvContentPartPr/>
                <p14:nvPr/>
              </p14:nvContentPartPr>
              <p14:xfrm>
                <a:off x="5323480" y="6095000"/>
                <a:ext cx="101880" cy="14760"/>
              </p14:xfrm>
            </p:contentPart>
          </mc:Choice>
          <mc:Fallback xmlns="">
            <p:pic>
              <p:nvPicPr>
                <p:cNvPr id="4407" name="Ink 4406">
                  <a:extLst>
                    <a:ext uri="{FF2B5EF4-FFF2-40B4-BE49-F238E27FC236}">
                      <a16:creationId xmlns:a16="http://schemas.microsoft.com/office/drawing/2014/main" id="{B666B58B-148D-4210-ABEC-617AC7E6EA3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314512" y="6086000"/>
                  <a:ext cx="119458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408" name="Ink 4407">
                  <a:extLst>
                    <a:ext uri="{FF2B5EF4-FFF2-40B4-BE49-F238E27FC236}">
                      <a16:creationId xmlns:a16="http://schemas.microsoft.com/office/drawing/2014/main" id="{A939FFAA-69AD-4380-BB32-E30D680AD384}"/>
                    </a:ext>
                  </a:extLst>
                </p14:cNvPr>
                <p14:cNvContentPartPr/>
                <p14:nvPr/>
              </p14:nvContentPartPr>
              <p14:xfrm>
                <a:off x="5458120" y="6028040"/>
                <a:ext cx="44640" cy="132480"/>
              </p14:xfrm>
            </p:contentPart>
          </mc:Choice>
          <mc:Fallback xmlns="">
            <p:pic>
              <p:nvPicPr>
                <p:cNvPr id="4408" name="Ink 4407">
                  <a:extLst>
                    <a:ext uri="{FF2B5EF4-FFF2-40B4-BE49-F238E27FC236}">
                      <a16:creationId xmlns:a16="http://schemas.microsoft.com/office/drawing/2014/main" id="{A939FFAA-69AD-4380-BB32-E30D680AD38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449047" y="6019040"/>
                  <a:ext cx="62423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409" name="Ink 4408">
                  <a:extLst>
                    <a:ext uri="{FF2B5EF4-FFF2-40B4-BE49-F238E27FC236}">
                      <a16:creationId xmlns:a16="http://schemas.microsoft.com/office/drawing/2014/main" id="{7B8804F7-134E-4CA2-BA49-D1E467DD2BE8}"/>
                    </a:ext>
                  </a:extLst>
                </p14:cNvPr>
                <p14:cNvContentPartPr/>
                <p14:nvPr/>
              </p14:nvContentPartPr>
              <p14:xfrm>
                <a:off x="5604280" y="5984840"/>
                <a:ext cx="142560" cy="194400"/>
              </p14:xfrm>
            </p:contentPart>
          </mc:Choice>
          <mc:Fallback xmlns="">
            <p:pic>
              <p:nvPicPr>
                <p:cNvPr id="4409" name="Ink 4408">
                  <a:extLst>
                    <a:ext uri="{FF2B5EF4-FFF2-40B4-BE49-F238E27FC236}">
                      <a16:creationId xmlns:a16="http://schemas.microsoft.com/office/drawing/2014/main" id="{7B8804F7-134E-4CA2-BA49-D1E467DD2BE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595280" y="5975840"/>
                  <a:ext cx="160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410" name="Ink 4409">
                  <a:extLst>
                    <a:ext uri="{FF2B5EF4-FFF2-40B4-BE49-F238E27FC236}">
                      <a16:creationId xmlns:a16="http://schemas.microsoft.com/office/drawing/2014/main" id="{498D5509-9BF8-461D-A359-B6012E447149}"/>
                    </a:ext>
                  </a:extLst>
                </p14:cNvPr>
                <p14:cNvContentPartPr/>
                <p14:nvPr/>
              </p14:nvContentPartPr>
              <p14:xfrm>
                <a:off x="5788960" y="6046760"/>
                <a:ext cx="196200" cy="84960"/>
              </p14:xfrm>
            </p:contentPart>
          </mc:Choice>
          <mc:Fallback xmlns="">
            <p:pic>
              <p:nvPicPr>
                <p:cNvPr id="4410" name="Ink 4409">
                  <a:extLst>
                    <a:ext uri="{FF2B5EF4-FFF2-40B4-BE49-F238E27FC236}">
                      <a16:creationId xmlns:a16="http://schemas.microsoft.com/office/drawing/2014/main" id="{498D5509-9BF8-461D-A359-B6012E44714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779960" y="6037760"/>
                  <a:ext cx="213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411" name="Ink 4410">
                  <a:extLst>
                    <a:ext uri="{FF2B5EF4-FFF2-40B4-BE49-F238E27FC236}">
                      <a16:creationId xmlns:a16="http://schemas.microsoft.com/office/drawing/2014/main" id="{ED1D77D3-3F0E-406E-8F3E-29E8AB258B29}"/>
                    </a:ext>
                  </a:extLst>
                </p14:cNvPr>
                <p14:cNvContentPartPr/>
                <p14:nvPr/>
              </p14:nvContentPartPr>
              <p14:xfrm>
                <a:off x="6077680" y="6039920"/>
                <a:ext cx="72000" cy="79560"/>
              </p14:xfrm>
            </p:contentPart>
          </mc:Choice>
          <mc:Fallback xmlns="">
            <p:pic>
              <p:nvPicPr>
                <p:cNvPr id="4411" name="Ink 4410">
                  <a:extLst>
                    <a:ext uri="{FF2B5EF4-FFF2-40B4-BE49-F238E27FC236}">
                      <a16:creationId xmlns:a16="http://schemas.microsoft.com/office/drawing/2014/main" id="{ED1D77D3-3F0E-406E-8F3E-29E8AB258B2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068725" y="6030879"/>
                  <a:ext cx="89552" cy="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412" name="Ink 4411">
                  <a:extLst>
                    <a:ext uri="{FF2B5EF4-FFF2-40B4-BE49-F238E27FC236}">
                      <a16:creationId xmlns:a16="http://schemas.microsoft.com/office/drawing/2014/main" id="{D9670194-54E9-475E-AC6A-24E31939A3E8}"/>
                    </a:ext>
                  </a:extLst>
                </p14:cNvPr>
                <p14:cNvContentPartPr/>
                <p14:nvPr/>
              </p14:nvContentPartPr>
              <p14:xfrm>
                <a:off x="6161200" y="6011840"/>
                <a:ext cx="62640" cy="90000"/>
              </p14:xfrm>
            </p:contentPart>
          </mc:Choice>
          <mc:Fallback xmlns="">
            <p:pic>
              <p:nvPicPr>
                <p:cNvPr id="4412" name="Ink 4411">
                  <a:extLst>
                    <a:ext uri="{FF2B5EF4-FFF2-40B4-BE49-F238E27FC236}">
                      <a16:creationId xmlns:a16="http://schemas.microsoft.com/office/drawing/2014/main" id="{D9670194-54E9-475E-AC6A-24E31939A3E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152251" y="6002840"/>
                  <a:ext cx="80179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413" name="Ink 4412">
                  <a:extLst>
                    <a:ext uri="{FF2B5EF4-FFF2-40B4-BE49-F238E27FC236}">
                      <a16:creationId xmlns:a16="http://schemas.microsoft.com/office/drawing/2014/main" id="{5FFFEB9C-0255-411D-B4A5-110F5C4E0AA8}"/>
                    </a:ext>
                  </a:extLst>
                </p14:cNvPr>
                <p14:cNvContentPartPr/>
                <p14:nvPr/>
              </p14:nvContentPartPr>
              <p14:xfrm>
                <a:off x="6261280" y="6001040"/>
                <a:ext cx="99360" cy="99000"/>
              </p14:xfrm>
            </p:contentPart>
          </mc:Choice>
          <mc:Fallback xmlns="">
            <p:pic>
              <p:nvPicPr>
                <p:cNvPr id="4413" name="Ink 4412">
                  <a:extLst>
                    <a:ext uri="{FF2B5EF4-FFF2-40B4-BE49-F238E27FC236}">
                      <a16:creationId xmlns:a16="http://schemas.microsoft.com/office/drawing/2014/main" id="{5FFFEB9C-0255-411D-B4A5-110F5C4E0AA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252280" y="5992007"/>
                  <a:ext cx="117000" cy="116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414" name="Ink 4413">
                  <a:extLst>
                    <a:ext uri="{FF2B5EF4-FFF2-40B4-BE49-F238E27FC236}">
                      <a16:creationId xmlns:a16="http://schemas.microsoft.com/office/drawing/2014/main" id="{6250C660-6BF5-4E36-8552-91F38FD12D2A}"/>
                    </a:ext>
                  </a:extLst>
                </p14:cNvPr>
                <p14:cNvContentPartPr/>
                <p14:nvPr/>
              </p14:nvContentPartPr>
              <p14:xfrm>
                <a:off x="6047800" y="6027680"/>
                <a:ext cx="44280" cy="76320"/>
              </p14:xfrm>
            </p:contentPart>
          </mc:Choice>
          <mc:Fallback xmlns="">
            <p:pic>
              <p:nvPicPr>
                <p:cNvPr id="4414" name="Ink 4413">
                  <a:extLst>
                    <a:ext uri="{FF2B5EF4-FFF2-40B4-BE49-F238E27FC236}">
                      <a16:creationId xmlns:a16="http://schemas.microsoft.com/office/drawing/2014/main" id="{6250C660-6BF5-4E36-8552-91F38FD12D2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38800" y="6018680"/>
                  <a:ext cx="619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7" name="Group 4536">
            <a:extLst>
              <a:ext uri="{FF2B5EF4-FFF2-40B4-BE49-F238E27FC236}">
                <a16:creationId xmlns:a16="http://schemas.microsoft.com/office/drawing/2014/main" id="{0B6291CD-DA42-476B-9F45-81F42613B109}"/>
              </a:ext>
            </a:extLst>
          </p:cNvPr>
          <p:cNvGrpSpPr/>
          <p:nvPr/>
        </p:nvGrpSpPr>
        <p:grpSpPr>
          <a:xfrm>
            <a:off x="3176800" y="6269960"/>
            <a:ext cx="3588120" cy="1865160"/>
            <a:chOff x="3176800" y="6269960"/>
            <a:chExt cx="3588120" cy="18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428" name="Ink 4427">
                  <a:extLst>
                    <a:ext uri="{FF2B5EF4-FFF2-40B4-BE49-F238E27FC236}">
                      <a16:creationId xmlns:a16="http://schemas.microsoft.com/office/drawing/2014/main" id="{3D723564-471F-4814-A167-13EFDCB159A1}"/>
                    </a:ext>
                  </a:extLst>
                </p14:cNvPr>
                <p14:cNvContentPartPr/>
                <p14:nvPr/>
              </p14:nvContentPartPr>
              <p14:xfrm>
                <a:off x="5016040" y="6305600"/>
                <a:ext cx="130320" cy="236520"/>
              </p14:xfrm>
            </p:contentPart>
          </mc:Choice>
          <mc:Fallback xmlns="">
            <p:pic>
              <p:nvPicPr>
                <p:cNvPr id="4428" name="Ink 4427">
                  <a:extLst>
                    <a:ext uri="{FF2B5EF4-FFF2-40B4-BE49-F238E27FC236}">
                      <a16:creationId xmlns:a16="http://schemas.microsoft.com/office/drawing/2014/main" id="{3D723564-471F-4814-A167-13EFDCB159A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007040" y="6296600"/>
                  <a:ext cx="147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429" name="Ink 4428">
                  <a:extLst>
                    <a:ext uri="{FF2B5EF4-FFF2-40B4-BE49-F238E27FC236}">
                      <a16:creationId xmlns:a16="http://schemas.microsoft.com/office/drawing/2014/main" id="{4BA7A066-5A44-4EB3-B76B-B9CAC9ADB705}"/>
                    </a:ext>
                  </a:extLst>
                </p14:cNvPr>
                <p14:cNvContentPartPr/>
                <p14:nvPr/>
              </p14:nvContentPartPr>
              <p14:xfrm>
                <a:off x="5168320" y="6338000"/>
                <a:ext cx="77040" cy="214920"/>
              </p14:xfrm>
            </p:contentPart>
          </mc:Choice>
          <mc:Fallback xmlns="">
            <p:pic>
              <p:nvPicPr>
                <p:cNvPr id="4429" name="Ink 4428">
                  <a:extLst>
                    <a:ext uri="{FF2B5EF4-FFF2-40B4-BE49-F238E27FC236}">
                      <a16:creationId xmlns:a16="http://schemas.microsoft.com/office/drawing/2014/main" id="{4BA7A066-5A44-4EB3-B76B-B9CAC9ADB70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159320" y="6329000"/>
                  <a:ext cx="94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430" name="Ink 4429">
                  <a:extLst>
                    <a:ext uri="{FF2B5EF4-FFF2-40B4-BE49-F238E27FC236}">
                      <a16:creationId xmlns:a16="http://schemas.microsoft.com/office/drawing/2014/main" id="{2BDA364A-9F04-481C-AC85-43B722CCDB38}"/>
                    </a:ext>
                  </a:extLst>
                </p14:cNvPr>
                <p14:cNvContentPartPr/>
                <p14:nvPr/>
              </p14:nvContentPartPr>
              <p14:xfrm>
                <a:off x="5288920" y="6349880"/>
                <a:ext cx="29520" cy="157320"/>
              </p14:xfrm>
            </p:contentPart>
          </mc:Choice>
          <mc:Fallback xmlns="">
            <p:pic>
              <p:nvPicPr>
                <p:cNvPr id="4430" name="Ink 4429">
                  <a:extLst>
                    <a:ext uri="{FF2B5EF4-FFF2-40B4-BE49-F238E27FC236}">
                      <a16:creationId xmlns:a16="http://schemas.microsoft.com/office/drawing/2014/main" id="{2BDA364A-9F04-481C-AC85-43B722CCDB3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279920" y="6340880"/>
                  <a:ext cx="47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431" name="Ink 4430">
                  <a:extLst>
                    <a:ext uri="{FF2B5EF4-FFF2-40B4-BE49-F238E27FC236}">
                      <a16:creationId xmlns:a16="http://schemas.microsoft.com/office/drawing/2014/main" id="{802E3B39-0244-4AB0-BB1C-36F7B6B636F0}"/>
                    </a:ext>
                  </a:extLst>
                </p14:cNvPr>
                <p14:cNvContentPartPr/>
                <p14:nvPr/>
              </p14:nvContentPartPr>
              <p14:xfrm>
                <a:off x="5327080" y="6449600"/>
                <a:ext cx="48600" cy="88560"/>
              </p14:xfrm>
            </p:contentPart>
          </mc:Choice>
          <mc:Fallback xmlns="">
            <p:pic>
              <p:nvPicPr>
                <p:cNvPr id="4431" name="Ink 4430">
                  <a:extLst>
                    <a:ext uri="{FF2B5EF4-FFF2-40B4-BE49-F238E27FC236}">
                      <a16:creationId xmlns:a16="http://schemas.microsoft.com/office/drawing/2014/main" id="{802E3B39-0244-4AB0-BB1C-36F7B6B636F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318080" y="6440600"/>
                  <a:ext cx="66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432" name="Ink 4431">
                  <a:extLst>
                    <a:ext uri="{FF2B5EF4-FFF2-40B4-BE49-F238E27FC236}">
                      <a16:creationId xmlns:a16="http://schemas.microsoft.com/office/drawing/2014/main" id="{866CCE5C-B9CA-4B4A-937D-AD65B02E469D}"/>
                    </a:ext>
                  </a:extLst>
                </p14:cNvPr>
                <p14:cNvContentPartPr/>
                <p14:nvPr/>
              </p14:nvContentPartPr>
              <p14:xfrm>
                <a:off x="5423560" y="6378680"/>
                <a:ext cx="135720" cy="149760"/>
              </p14:xfrm>
            </p:contentPart>
          </mc:Choice>
          <mc:Fallback xmlns="">
            <p:pic>
              <p:nvPicPr>
                <p:cNvPr id="4432" name="Ink 4431">
                  <a:extLst>
                    <a:ext uri="{FF2B5EF4-FFF2-40B4-BE49-F238E27FC236}">
                      <a16:creationId xmlns:a16="http://schemas.microsoft.com/office/drawing/2014/main" id="{866CCE5C-B9CA-4B4A-937D-AD65B02E469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414560" y="6369680"/>
                  <a:ext cx="153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433" name="Ink 4432">
                  <a:extLst>
                    <a:ext uri="{FF2B5EF4-FFF2-40B4-BE49-F238E27FC236}">
                      <a16:creationId xmlns:a16="http://schemas.microsoft.com/office/drawing/2014/main" id="{5EBCCC4F-F561-40D8-AFD7-AB41F4EE4292}"/>
                    </a:ext>
                  </a:extLst>
                </p14:cNvPr>
                <p14:cNvContentPartPr/>
                <p14:nvPr/>
              </p14:nvContentPartPr>
              <p14:xfrm>
                <a:off x="5554600" y="6438080"/>
                <a:ext cx="34200" cy="6120"/>
              </p14:xfrm>
            </p:contentPart>
          </mc:Choice>
          <mc:Fallback xmlns="">
            <p:pic>
              <p:nvPicPr>
                <p:cNvPr id="4433" name="Ink 4432">
                  <a:extLst>
                    <a:ext uri="{FF2B5EF4-FFF2-40B4-BE49-F238E27FC236}">
                      <a16:creationId xmlns:a16="http://schemas.microsoft.com/office/drawing/2014/main" id="{5EBCCC4F-F561-40D8-AFD7-AB41F4EE429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545600" y="6429580"/>
                  <a:ext cx="51840" cy="22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434" name="Ink 4433">
                  <a:extLst>
                    <a:ext uri="{FF2B5EF4-FFF2-40B4-BE49-F238E27FC236}">
                      <a16:creationId xmlns:a16="http://schemas.microsoft.com/office/drawing/2014/main" id="{B35E5403-420C-4401-80EE-E91FDEC0E8FA}"/>
                    </a:ext>
                  </a:extLst>
                </p14:cNvPr>
                <p14:cNvContentPartPr/>
                <p14:nvPr/>
              </p14:nvContentPartPr>
              <p14:xfrm>
                <a:off x="5629120" y="6429440"/>
                <a:ext cx="82080" cy="94320"/>
              </p14:xfrm>
            </p:contentPart>
          </mc:Choice>
          <mc:Fallback xmlns="">
            <p:pic>
              <p:nvPicPr>
                <p:cNvPr id="4434" name="Ink 4433">
                  <a:extLst>
                    <a:ext uri="{FF2B5EF4-FFF2-40B4-BE49-F238E27FC236}">
                      <a16:creationId xmlns:a16="http://schemas.microsoft.com/office/drawing/2014/main" id="{B35E5403-420C-4401-80EE-E91FDEC0E8F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620120" y="6420440"/>
                  <a:ext cx="99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435" name="Ink 4434">
                  <a:extLst>
                    <a:ext uri="{FF2B5EF4-FFF2-40B4-BE49-F238E27FC236}">
                      <a16:creationId xmlns:a16="http://schemas.microsoft.com/office/drawing/2014/main" id="{CF65A8EE-41AE-4239-828D-022EF1161B2C}"/>
                    </a:ext>
                  </a:extLst>
                </p14:cNvPr>
                <p14:cNvContentPartPr/>
                <p14:nvPr/>
              </p14:nvContentPartPr>
              <p14:xfrm>
                <a:off x="5521480" y="6422600"/>
                <a:ext cx="24840" cy="15840"/>
              </p14:xfrm>
            </p:contentPart>
          </mc:Choice>
          <mc:Fallback xmlns="">
            <p:pic>
              <p:nvPicPr>
                <p:cNvPr id="4435" name="Ink 4434">
                  <a:extLst>
                    <a:ext uri="{FF2B5EF4-FFF2-40B4-BE49-F238E27FC236}">
                      <a16:creationId xmlns:a16="http://schemas.microsoft.com/office/drawing/2014/main" id="{CF65A8EE-41AE-4239-828D-022EF1161B2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512348" y="6413600"/>
                  <a:ext cx="42739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437" name="Ink 4436">
                  <a:extLst>
                    <a:ext uri="{FF2B5EF4-FFF2-40B4-BE49-F238E27FC236}">
                      <a16:creationId xmlns:a16="http://schemas.microsoft.com/office/drawing/2014/main" id="{ABCAC2A5-1F11-457E-8414-F0865A23E8C0}"/>
                    </a:ext>
                  </a:extLst>
                </p14:cNvPr>
                <p14:cNvContentPartPr/>
                <p14:nvPr/>
              </p14:nvContentPartPr>
              <p14:xfrm>
                <a:off x="5801920" y="6430880"/>
                <a:ext cx="74880" cy="19080"/>
              </p14:xfrm>
            </p:contentPart>
          </mc:Choice>
          <mc:Fallback xmlns="">
            <p:pic>
              <p:nvPicPr>
                <p:cNvPr id="4437" name="Ink 4436">
                  <a:extLst>
                    <a:ext uri="{FF2B5EF4-FFF2-40B4-BE49-F238E27FC236}">
                      <a16:creationId xmlns:a16="http://schemas.microsoft.com/office/drawing/2014/main" id="{ABCAC2A5-1F11-457E-8414-F0865A23E8C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792920" y="6421707"/>
                  <a:ext cx="92520" cy="37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438" name="Ink 4437">
                  <a:extLst>
                    <a:ext uri="{FF2B5EF4-FFF2-40B4-BE49-F238E27FC236}">
                      <a16:creationId xmlns:a16="http://schemas.microsoft.com/office/drawing/2014/main" id="{A68B013A-DEA7-47E7-9D45-0FD2DF130711}"/>
                    </a:ext>
                  </a:extLst>
                </p14:cNvPr>
                <p14:cNvContentPartPr/>
                <p14:nvPr/>
              </p14:nvContentPartPr>
              <p14:xfrm>
                <a:off x="5891920" y="6410360"/>
                <a:ext cx="45720" cy="95760"/>
              </p14:xfrm>
            </p:contentPart>
          </mc:Choice>
          <mc:Fallback xmlns="">
            <p:pic>
              <p:nvPicPr>
                <p:cNvPr id="4438" name="Ink 4437">
                  <a:extLst>
                    <a:ext uri="{FF2B5EF4-FFF2-40B4-BE49-F238E27FC236}">
                      <a16:creationId xmlns:a16="http://schemas.microsoft.com/office/drawing/2014/main" id="{A68B013A-DEA7-47E7-9D45-0FD2DF13071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882920" y="6401360"/>
                  <a:ext cx="63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440" name="Ink 4439">
                  <a:extLst>
                    <a:ext uri="{FF2B5EF4-FFF2-40B4-BE49-F238E27FC236}">
                      <a16:creationId xmlns:a16="http://schemas.microsoft.com/office/drawing/2014/main" id="{8FD03719-EB5A-4593-B04A-5A5674EF1F14}"/>
                    </a:ext>
                  </a:extLst>
                </p14:cNvPr>
                <p14:cNvContentPartPr/>
                <p14:nvPr/>
              </p14:nvContentPartPr>
              <p14:xfrm>
                <a:off x="6010360" y="6297680"/>
                <a:ext cx="107280" cy="158040"/>
              </p14:xfrm>
            </p:contentPart>
          </mc:Choice>
          <mc:Fallback xmlns="">
            <p:pic>
              <p:nvPicPr>
                <p:cNvPr id="4440" name="Ink 4439">
                  <a:extLst>
                    <a:ext uri="{FF2B5EF4-FFF2-40B4-BE49-F238E27FC236}">
                      <a16:creationId xmlns:a16="http://schemas.microsoft.com/office/drawing/2014/main" id="{8FD03719-EB5A-4593-B04A-5A5674EF1F1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001330" y="6288680"/>
                  <a:ext cx="124979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441" name="Ink 4440">
                  <a:extLst>
                    <a:ext uri="{FF2B5EF4-FFF2-40B4-BE49-F238E27FC236}">
                      <a16:creationId xmlns:a16="http://schemas.microsoft.com/office/drawing/2014/main" id="{F5AC5F7B-3542-4747-895E-4976D7F8C7CD}"/>
                    </a:ext>
                  </a:extLst>
                </p14:cNvPr>
                <p14:cNvContentPartPr/>
                <p14:nvPr/>
              </p14:nvContentPartPr>
              <p14:xfrm>
                <a:off x="6139600" y="6368600"/>
                <a:ext cx="74520" cy="129240"/>
              </p14:xfrm>
            </p:contentPart>
          </mc:Choice>
          <mc:Fallback xmlns="">
            <p:pic>
              <p:nvPicPr>
                <p:cNvPr id="4441" name="Ink 4440">
                  <a:extLst>
                    <a:ext uri="{FF2B5EF4-FFF2-40B4-BE49-F238E27FC236}">
                      <a16:creationId xmlns:a16="http://schemas.microsoft.com/office/drawing/2014/main" id="{F5AC5F7B-3542-4747-895E-4976D7F8C7C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130556" y="6359600"/>
                  <a:ext cx="92246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442" name="Ink 4441">
                  <a:extLst>
                    <a:ext uri="{FF2B5EF4-FFF2-40B4-BE49-F238E27FC236}">
                      <a16:creationId xmlns:a16="http://schemas.microsoft.com/office/drawing/2014/main" id="{622DEEFA-E904-4425-A27C-A3356ACB67E2}"/>
                    </a:ext>
                  </a:extLst>
                </p14:cNvPr>
                <p14:cNvContentPartPr/>
                <p14:nvPr/>
              </p14:nvContentPartPr>
              <p14:xfrm>
                <a:off x="6237160" y="6436640"/>
                <a:ext cx="83520" cy="85680"/>
              </p14:xfrm>
            </p:contentPart>
          </mc:Choice>
          <mc:Fallback xmlns="">
            <p:pic>
              <p:nvPicPr>
                <p:cNvPr id="4442" name="Ink 4441">
                  <a:extLst>
                    <a:ext uri="{FF2B5EF4-FFF2-40B4-BE49-F238E27FC236}">
                      <a16:creationId xmlns:a16="http://schemas.microsoft.com/office/drawing/2014/main" id="{622DEEFA-E904-4425-A27C-A3356ACB67E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228160" y="6427678"/>
                  <a:ext cx="101160" cy="103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443" name="Ink 4442">
                  <a:extLst>
                    <a:ext uri="{FF2B5EF4-FFF2-40B4-BE49-F238E27FC236}">
                      <a16:creationId xmlns:a16="http://schemas.microsoft.com/office/drawing/2014/main" id="{911952A3-FA22-41A4-A8BB-5A84A482CB3D}"/>
                    </a:ext>
                  </a:extLst>
                </p14:cNvPr>
                <p14:cNvContentPartPr/>
                <p14:nvPr/>
              </p14:nvContentPartPr>
              <p14:xfrm>
                <a:off x="6311320" y="6371480"/>
                <a:ext cx="47880" cy="162360"/>
              </p14:xfrm>
            </p:contentPart>
          </mc:Choice>
          <mc:Fallback xmlns="">
            <p:pic>
              <p:nvPicPr>
                <p:cNvPr id="4443" name="Ink 4442">
                  <a:extLst>
                    <a:ext uri="{FF2B5EF4-FFF2-40B4-BE49-F238E27FC236}">
                      <a16:creationId xmlns:a16="http://schemas.microsoft.com/office/drawing/2014/main" id="{911952A3-FA22-41A4-A8BB-5A84A482CB3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302320" y="6362480"/>
                  <a:ext cx="65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444" name="Ink 4443">
                  <a:extLst>
                    <a:ext uri="{FF2B5EF4-FFF2-40B4-BE49-F238E27FC236}">
                      <a16:creationId xmlns:a16="http://schemas.microsoft.com/office/drawing/2014/main" id="{157EF89D-EB16-49A3-864F-DB3B125D0070}"/>
                    </a:ext>
                  </a:extLst>
                </p14:cNvPr>
                <p14:cNvContentPartPr/>
                <p14:nvPr/>
              </p14:nvContentPartPr>
              <p14:xfrm>
                <a:off x="6393760" y="6387320"/>
                <a:ext cx="91800" cy="139320"/>
              </p14:xfrm>
            </p:contentPart>
          </mc:Choice>
          <mc:Fallback xmlns="">
            <p:pic>
              <p:nvPicPr>
                <p:cNvPr id="4444" name="Ink 4443">
                  <a:extLst>
                    <a:ext uri="{FF2B5EF4-FFF2-40B4-BE49-F238E27FC236}">
                      <a16:creationId xmlns:a16="http://schemas.microsoft.com/office/drawing/2014/main" id="{157EF89D-EB16-49A3-864F-DB3B125D0070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384760" y="6378320"/>
                  <a:ext cx="109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445" name="Ink 4444">
                  <a:extLst>
                    <a:ext uri="{FF2B5EF4-FFF2-40B4-BE49-F238E27FC236}">
                      <a16:creationId xmlns:a16="http://schemas.microsoft.com/office/drawing/2014/main" id="{5E5EB6CA-B75C-46EB-AD60-E1D4AE4625E0}"/>
                    </a:ext>
                  </a:extLst>
                </p14:cNvPr>
                <p14:cNvContentPartPr/>
                <p14:nvPr/>
              </p14:nvContentPartPr>
              <p14:xfrm>
                <a:off x="6411400" y="6504680"/>
                <a:ext cx="115920" cy="99000"/>
              </p14:xfrm>
            </p:contentPart>
          </mc:Choice>
          <mc:Fallback xmlns="">
            <p:pic>
              <p:nvPicPr>
                <p:cNvPr id="4445" name="Ink 4444">
                  <a:extLst>
                    <a:ext uri="{FF2B5EF4-FFF2-40B4-BE49-F238E27FC236}">
                      <a16:creationId xmlns:a16="http://schemas.microsoft.com/office/drawing/2014/main" id="{5E5EB6CA-B75C-46EB-AD60-E1D4AE4625E0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402400" y="6495680"/>
                  <a:ext cx="133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446" name="Ink 4445">
                  <a:extLst>
                    <a:ext uri="{FF2B5EF4-FFF2-40B4-BE49-F238E27FC236}">
                      <a16:creationId xmlns:a16="http://schemas.microsoft.com/office/drawing/2014/main" id="{305EE4E2-31B6-4EC1-9F2B-86C26624E9EA}"/>
                    </a:ext>
                  </a:extLst>
                </p14:cNvPr>
                <p14:cNvContentPartPr/>
                <p14:nvPr/>
              </p14:nvContentPartPr>
              <p14:xfrm>
                <a:off x="6584200" y="6446360"/>
                <a:ext cx="68400" cy="145440"/>
              </p14:xfrm>
            </p:contentPart>
          </mc:Choice>
          <mc:Fallback xmlns="">
            <p:pic>
              <p:nvPicPr>
                <p:cNvPr id="4446" name="Ink 4445">
                  <a:extLst>
                    <a:ext uri="{FF2B5EF4-FFF2-40B4-BE49-F238E27FC236}">
                      <a16:creationId xmlns:a16="http://schemas.microsoft.com/office/drawing/2014/main" id="{305EE4E2-31B6-4EC1-9F2B-86C26624E9E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575247" y="6437360"/>
                  <a:ext cx="85948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447" name="Ink 4446">
                  <a:extLst>
                    <a:ext uri="{FF2B5EF4-FFF2-40B4-BE49-F238E27FC236}">
                      <a16:creationId xmlns:a16="http://schemas.microsoft.com/office/drawing/2014/main" id="{50B0DB21-D3B0-4CF4-92B5-4DDDCD4A5835}"/>
                    </a:ext>
                  </a:extLst>
                </p14:cNvPr>
                <p14:cNvContentPartPr/>
                <p14:nvPr/>
              </p14:nvContentPartPr>
              <p14:xfrm>
                <a:off x="6654400" y="6560840"/>
                <a:ext cx="52200" cy="41040"/>
              </p14:xfrm>
            </p:contentPart>
          </mc:Choice>
          <mc:Fallback xmlns="">
            <p:pic>
              <p:nvPicPr>
                <p:cNvPr id="4447" name="Ink 4446">
                  <a:extLst>
                    <a:ext uri="{FF2B5EF4-FFF2-40B4-BE49-F238E27FC236}">
                      <a16:creationId xmlns:a16="http://schemas.microsoft.com/office/drawing/2014/main" id="{50B0DB21-D3B0-4CF4-92B5-4DDDCD4A583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645400" y="6551760"/>
                  <a:ext cx="69840" cy="58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448" name="Ink 4447">
                  <a:extLst>
                    <a:ext uri="{FF2B5EF4-FFF2-40B4-BE49-F238E27FC236}">
                      <a16:creationId xmlns:a16="http://schemas.microsoft.com/office/drawing/2014/main" id="{FA927ADD-B06B-48EB-BB78-D4E34E3B44A0}"/>
                    </a:ext>
                  </a:extLst>
                </p14:cNvPr>
                <p14:cNvContentPartPr/>
                <p14:nvPr/>
              </p14:nvContentPartPr>
              <p14:xfrm>
                <a:off x="6721720" y="6617720"/>
                <a:ext cx="27720" cy="21600"/>
              </p14:xfrm>
            </p:contentPart>
          </mc:Choice>
          <mc:Fallback xmlns="">
            <p:pic>
              <p:nvPicPr>
                <p:cNvPr id="4448" name="Ink 4447">
                  <a:extLst>
                    <a:ext uri="{FF2B5EF4-FFF2-40B4-BE49-F238E27FC236}">
                      <a16:creationId xmlns:a16="http://schemas.microsoft.com/office/drawing/2014/main" id="{FA927ADD-B06B-48EB-BB78-D4E34E3B44A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712720" y="6608868"/>
                  <a:ext cx="45360" cy="38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450" name="Ink 4449">
                  <a:extLst>
                    <a:ext uri="{FF2B5EF4-FFF2-40B4-BE49-F238E27FC236}">
                      <a16:creationId xmlns:a16="http://schemas.microsoft.com/office/drawing/2014/main" id="{ABC28492-0F4A-49CC-8D9F-650C777F8B76}"/>
                    </a:ext>
                  </a:extLst>
                </p14:cNvPr>
                <p14:cNvContentPartPr/>
                <p14:nvPr/>
              </p14:nvContentPartPr>
              <p14:xfrm>
                <a:off x="6697240" y="6595760"/>
                <a:ext cx="67680" cy="78120"/>
              </p14:xfrm>
            </p:contentPart>
          </mc:Choice>
          <mc:Fallback xmlns="">
            <p:pic>
              <p:nvPicPr>
                <p:cNvPr id="4450" name="Ink 4449">
                  <a:extLst>
                    <a:ext uri="{FF2B5EF4-FFF2-40B4-BE49-F238E27FC236}">
                      <a16:creationId xmlns:a16="http://schemas.microsoft.com/office/drawing/2014/main" id="{ABC28492-0F4A-49CC-8D9F-650C777F8B7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688240" y="6586760"/>
                  <a:ext cx="85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416" name="Ink 4415">
                  <a:extLst>
                    <a:ext uri="{FF2B5EF4-FFF2-40B4-BE49-F238E27FC236}">
                      <a16:creationId xmlns:a16="http://schemas.microsoft.com/office/drawing/2014/main" id="{191DBCD4-36D5-4801-8428-18E7E0C74D84}"/>
                    </a:ext>
                  </a:extLst>
                </p14:cNvPr>
                <p14:cNvContentPartPr/>
                <p14:nvPr/>
              </p14:nvContentPartPr>
              <p14:xfrm>
                <a:off x="3527080" y="6338000"/>
                <a:ext cx="200880" cy="185760"/>
              </p14:xfrm>
            </p:contentPart>
          </mc:Choice>
          <mc:Fallback xmlns="">
            <p:pic>
              <p:nvPicPr>
                <p:cNvPr id="4416" name="Ink 4415">
                  <a:extLst>
                    <a:ext uri="{FF2B5EF4-FFF2-40B4-BE49-F238E27FC236}">
                      <a16:creationId xmlns:a16="http://schemas.microsoft.com/office/drawing/2014/main" id="{191DBCD4-36D5-4801-8428-18E7E0C74D84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518080" y="6329000"/>
                  <a:ext cx="218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417" name="Ink 4416">
                  <a:extLst>
                    <a:ext uri="{FF2B5EF4-FFF2-40B4-BE49-F238E27FC236}">
                      <a16:creationId xmlns:a16="http://schemas.microsoft.com/office/drawing/2014/main" id="{E11EB006-F7DC-406A-AFF7-B384B9D2003A}"/>
                    </a:ext>
                  </a:extLst>
                </p14:cNvPr>
                <p14:cNvContentPartPr/>
                <p14:nvPr/>
              </p14:nvContentPartPr>
              <p14:xfrm>
                <a:off x="3741640" y="6368600"/>
                <a:ext cx="99360" cy="151920"/>
              </p14:xfrm>
            </p:contentPart>
          </mc:Choice>
          <mc:Fallback xmlns="">
            <p:pic>
              <p:nvPicPr>
                <p:cNvPr id="4417" name="Ink 4416">
                  <a:extLst>
                    <a:ext uri="{FF2B5EF4-FFF2-40B4-BE49-F238E27FC236}">
                      <a16:creationId xmlns:a16="http://schemas.microsoft.com/office/drawing/2014/main" id="{E11EB006-F7DC-406A-AFF7-B384B9D2003A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732640" y="6359600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418" name="Ink 4417">
                  <a:extLst>
                    <a:ext uri="{FF2B5EF4-FFF2-40B4-BE49-F238E27FC236}">
                      <a16:creationId xmlns:a16="http://schemas.microsoft.com/office/drawing/2014/main" id="{382ECEBF-2FC2-4657-8B24-356F33B18B91}"/>
                    </a:ext>
                  </a:extLst>
                </p14:cNvPr>
                <p14:cNvContentPartPr/>
                <p14:nvPr/>
              </p14:nvContentPartPr>
              <p14:xfrm>
                <a:off x="3889600" y="6387320"/>
                <a:ext cx="74880" cy="126720"/>
              </p14:xfrm>
            </p:contentPart>
          </mc:Choice>
          <mc:Fallback xmlns="">
            <p:pic>
              <p:nvPicPr>
                <p:cNvPr id="4418" name="Ink 4417">
                  <a:extLst>
                    <a:ext uri="{FF2B5EF4-FFF2-40B4-BE49-F238E27FC236}">
                      <a16:creationId xmlns:a16="http://schemas.microsoft.com/office/drawing/2014/main" id="{382ECEBF-2FC2-4657-8B24-356F33B18B9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880557" y="6378320"/>
                  <a:ext cx="92605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419" name="Ink 4418">
                  <a:extLst>
                    <a:ext uri="{FF2B5EF4-FFF2-40B4-BE49-F238E27FC236}">
                      <a16:creationId xmlns:a16="http://schemas.microsoft.com/office/drawing/2014/main" id="{7E78F746-458A-4F3C-B391-F8D39BF42741}"/>
                    </a:ext>
                  </a:extLst>
                </p14:cNvPr>
                <p14:cNvContentPartPr/>
                <p14:nvPr/>
              </p14:nvContentPartPr>
              <p14:xfrm>
                <a:off x="4018120" y="6336920"/>
                <a:ext cx="89280" cy="164880"/>
              </p14:xfrm>
            </p:contentPart>
          </mc:Choice>
          <mc:Fallback xmlns="">
            <p:pic>
              <p:nvPicPr>
                <p:cNvPr id="4419" name="Ink 4418">
                  <a:extLst>
                    <a:ext uri="{FF2B5EF4-FFF2-40B4-BE49-F238E27FC236}">
                      <a16:creationId xmlns:a16="http://schemas.microsoft.com/office/drawing/2014/main" id="{7E78F746-458A-4F3C-B391-F8D39BF4274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009120" y="6327940"/>
                  <a:ext cx="106920" cy="182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420" name="Ink 4419">
                  <a:extLst>
                    <a:ext uri="{FF2B5EF4-FFF2-40B4-BE49-F238E27FC236}">
                      <a16:creationId xmlns:a16="http://schemas.microsoft.com/office/drawing/2014/main" id="{A2140838-942F-486C-A9F8-E4DEFEF4FD67}"/>
                    </a:ext>
                  </a:extLst>
                </p14:cNvPr>
                <p14:cNvContentPartPr/>
                <p14:nvPr/>
              </p14:nvContentPartPr>
              <p14:xfrm>
                <a:off x="4187320" y="6347000"/>
                <a:ext cx="11520" cy="149040"/>
              </p14:xfrm>
            </p:contentPart>
          </mc:Choice>
          <mc:Fallback xmlns="">
            <p:pic>
              <p:nvPicPr>
                <p:cNvPr id="4420" name="Ink 4419">
                  <a:extLst>
                    <a:ext uri="{FF2B5EF4-FFF2-40B4-BE49-F238E27FC236}">
                      <a16:creationId xmlns:a16="http://schemas.microsoft.com/office/drawing/2014/main" id="{A2140838-942F-486C-A9F8-E4DEFEF4FD67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178320" y="6338000"/>
                  <a:ext cx="29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421" name="Ink 4420">
                  <a:extLst>
                    <a:ext uri="{FF2B5EF4-FFF2-40B4-BE49-F238E27FC236}">
                      <a16:creationId xmlns:a16="http://schemas.microsoft.com/office/drawing/2014/main" id="{9C5A69CE-B737-4D24-865D-220F98CF3F8E}"/>
                    </a:ext>
                  </a:extLst>
                </p14:cNvPr>
                <p14:cNvContentPartPr/>
                <p14:nvPr/>
              </p14:nvContentPartPr>
              <p14:xfrm>
                <a:off x="4243480" y="6419360"/>
                <a:ext cx="194760" cy="168120"/>
              </p14:xfrm>
            </p:contentPart>
          </mc:Choice>
          <mc:Fallback xmlns="">
            <p:pic>
              <p:nvPicPr>
                <p:cNvPr id="4421" name="Ink 4420">
                  <a:extLst>
                    <a:ext uri="{FF2B5EF4-FFF2-40B4-BE49-F238E27FC236}">
                      <a16:creationId xmlns:a16="http://schemas.microsoft.com/office/drawing/2014/main" id="{9C5A69CE-B737-4D24-865D-220F98CF3F8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234480" y="6410360"/>
                  <a:ext cx="212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422" name="Ink 4421">
                  <a:extLst>
                    <a:ext uri="{FF2B5EF4-FFF2-40B4-BE49-F238E27FC236}">
                      <a16:creationId xmlns:a16="http://schemas.microsoft.com/office/drawing/2014/main" id="{5A685377-E8AE-4FD6-B7BC-B5CBBC73C20F}"/>
                    </a:ext>
                  </a:extLst>
                </p14:cNvPr>
                <p14:cNvContentPartPr/>
                <p14:nvPr/>
              </p14:nvContentPartPr>
              <p14:xfrm>
                <a:off x="4508800" y="6275720"/>
                <a:ext cx="81000" cy="199800"/>
              </p14:xfrm>
            </p:contentPart>
          </mc:Choice>
          <mc:Fallback xmlns="">
            <p:pic>
              <p:nvPicPr>
                <p:cNvPr id="4422" name="Ink 4421">
                  <a:extLst>
                    <a:ext uri="{FF2B5EF4-FFF2-40B4-BE49-F238E27FC236}">
                      <a16:creationId xmlns:a16="http://schemas.microsoft.com/office/drawing/2014/main" id="{5A685377-E8AE-4FD6-B7BC-B5CBBC73C20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499760" y="6266720"/>
                  <a:ext cx="98719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423" name="Ink 4422">
                  <a:extLst>
                    <a:ext uri="{FF2B5EF4-FFF2-40B4-BE49-F238E27FC236}">
                      <a16:creationId xmlns:a16="http://schemas.microsoft.com/office/drawing/2014/main" id="{D9A1714F-60EB-4EFD-A7BD-A0F0280EC1A8}"/>
                    </a:ext>
                  </a:extLst>
                </p14:cNvPr>
                <p14:cNvContentPartPr/>
                <p14:nvPr/>
              </p14:nvContentPartPr>
              <p14:xfrm>
                <a:off x="4648840" y="6362480"/>
                <a:ext cx="37080" cy="53640"/>
              </p14:xfrm>
            </p:contentPart>
          </mc:Choice>
          <mc:Fallback xmlns="">
            <p:pic>
              <p:nvPicPr>
                <p:cNvPr id="4423" name="Ink 4422">
                  <a:extLst>
                    <a:ext uri="{FF2B5EF4-FFF2-40B4-BE49-F238E27FC236}">
                      <a16:creationId xmlns:a16="http://schemas.microsoft.com/office/drawing/2014/main" id="{D9A1714F-60EB-4EFD-A7BD-A0F0280EC1A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639927" y="6353480"/>
                  <a:ext cx="5455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424" name="Ink 4423">
                  <a:extLst>
                    <a:ext uri="{FF2B5EF4-FFF2-40B4-BE49-F238E27FC236}">
                      <a16:creationId xmlns:a16="http://schemas.microsoft.com/office/drawing/2014/main" id="{BF6CDB2D-66E0-480C-B6BC-B0D3979F4FB0}"/>
                    </a:ext>
                  </a:extLst>
                </p14:cNvPr>
                <p14:cNvContentPartPr/>
                <p14:nvPr/>
              </p14:nvContentPartPr>
              <p14:xfrm>
                <a:off x="4813720" y="6355640"/>
                <a:ext cx="12240" cy="39240"/>
              </p14:xfrm>
            </p:contentPart>
          </mc:Choice>
          <mc:Fallback xmlns="">
            <p:pic>
              <p:nvPicPr>
                <p:cNvPr id="4424" name="Ink 4423">
                  <a:extLst>
                    <a:ext uri="{FF2B5EF4-FFF2-40B4-BE49-F238E27FC236}">
                      <a16:creationId xmlns:a16="http://schemas.microsoft.com/office/drawing/2014/main" id="{BF6CDB2D-66E0-480C-B6BC-B0D3979F4FB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804720" y="6346722"/>
                  <a:ext cx="29880" cy="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425" name="Ink 4424">
                  <a:extLst>
                    <a:ext uri="{FF2B5EF4-FFF2-40B4-BE49-F238E27FC236}">
                      <a16:creationId xmlns:a16="http://schemas.microsoft.com/office/drawing/2014/main" id="{A982CE58-A5F0-428F-B070-9F964CF656F3}"/>
                    </a:ext>
                  </a:extLst>
                </p14:cNvPr>
                <p14:cNvContentPartPr/>
                <p14:nvPr/>
              </p14:nvContentPartPr>
              <p14:xfrm>
                <a:off x="4753600" y="6361400"/>
                <a:ext cx="74160" cy="88200"/>
              </p14:xfrm>
            </p:contentPart>
          </mc:Choice>
          <mc:Fallback xmlns="">
            <p:pic>
              <p:nvPicPr>
                <p:cNvPr id="4425" name="Ink 4424">
                  <a:extLst>
                    <a:ext uri="{FF2B5EF4-FFF2-40B4-BE49-F238E27FC236}">
                      <a16:creationId xmlns:a16="http://schemas.microsoft.com/office/drawing/2014/main" id="{A982CE58-A5F0-428F-B070-9F964CF656F3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744600" y="6352437"/>
                  <a:ext cx="91800" cy="105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426" name="Ink 4425">
                  <a:extLst>
                    <a:ext uri="{FF2B5EF4-FFF2-40B4-BE49-F238E27FC236}">
                      <a16:creationId xmlns:a16="http://schemas.microsoft.com/office/drawing/2014/main" id="{0D6F51B1-0495-46FC-AB7D-F3BBD7F9B748}"/>
                    </a:ext>
                  </a:extLst>
                </p14:cNvPr>
                <p14:cNvContentPartPr/>
                <p14:nvPr/>
              </p14:nvContentPartPr>
              <p14:xfrm>
                <a:off x="4884280" y="6269960"/>
                <a:ext cx="41400" cy="184320"/>
              </p14:xfrm>
            </p:contentPart>
          </mc:Choice>
          <mc:Fallback xmlns="">
            <p:pic>
              <p:nvPicPr>
                <p:cNvPr id="4426" name="Ink 4425">
                  <a:extLst>
                    <a:ext uri="{FF2B5EF4-FFF2-40B4-BE49-F238E27FC236}">
                      <a16:creationId xmlns:a16="http://schemas.microsoft.com/office/drawing/2014/main" id="{0D6F51B1-0495-46FC-AB7D-F3BBD7F9B74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875358" y="6260960"/>
                  <a:ext cx="58888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452" name="Ink 4451">
                  <a:extLst>
                    <a:ext uri="{FF2B5EF4-FFF2-40B4-BE49-F238E27FC236}">
                      <a16:creationId xmlns:a16="http://schemas.microsoft.com/office/drawing/2014/main" id="{AF08661D-FD73-452C-B142-B9F73129E7F5}"/>
                    </a:ext>
                  </a:extLst>
                </p14:cNvPr>
                <p14:cNvContentPartPr/>
                <p14:nvPr/>
              </p14:nvContentPartPr>
              <p14:xfrm>
                <a:off x="3498640" y="6647960"/>
                <a:ext cx="112320" cy="250920"/>
              </p14:xfrm>
            </p:contentPart>
          </mc:Choice>
          <mc:Fallback xmlns="">
            <p:pic>
              <p:nvPicPr>
                <p:cNvPr id="4452" name="Ink 4451">
                  <a:extLst>
                    <a:ext uri="{FF2B5EF4-FFF2-40B4-BE49-F238E27FC236}">
                      <a16:creationId xmlns:a16="http://schemas.microsoft.com/office/drawing/2014/main" id="{AF08661D-FD73-452C-B142-B9F73129E7F5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489611" y="6638960"/>
                  <a:ext cx="130017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453" name="Ink 4452">
                  <a:extLst>
                    <a:ext uri="{FF2B5EF4-FFF2-40B4-BE49-F238E27FC236}">
                      <a16:creationId xmlns:a16="http://schemas.microsoft.com/office/drawing/2014/main" id="{B0071026-EE0D-4553-99A9-E005C61AEA01}"/>
                    </a:ext>
                  </a:extLst>
                </p14:cNvPr>
                <p14:cNvContentPartPr/>
                <p14:nvPr/>
              </p14:nvContentPartPr>
              <p14:xfrm>
                <a:off x="3619960" y="6804560"/>
                <a:ext cx="110520" cy="131040"/>
              </p14:xfrm>
            </p:contentPart>
          </mc:Choice>
          <mc:Fallback xmlns="">
            <p:pic>
              <p:nvPicPr>
                <p:cNvPr id="4453" name="Ink 4452">
                  <a:extLst>
                    <a:ext uri="{FF2B5EF4-FFF2-40B4-BE49-F238E27FC236}">
                      <a16:creationId xmlns:a16="http://schemas.microsoft.com/office/drawing/2014/main" id="{B0071026-EE0D-4553-99A9-E005C61AEA0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610960" y="6795560"/>
                  <a:ext cx="128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454" name="Ink 4453">
                  <a:extLst>
                    <a:ext uri="{FF2B5EF4-FFF2-40B4-BE49-F238E27FC236}">
                      <a16:creationId xmlns:a16="http://schemas.microsoft.com/office/drawing/2014/main" id="{BA5E170A-04AB-4139-8D0A-99FAF7CD907B}"/>
                    </a:ext>
                  </a:extLst>
                </p14:cNvPr>
                <p14:cNvContentPartPr/>
                <p14:nvPr/>
              </p14:nvContentPartPr>
              <p14:xfrm>
                <a:off x="3769720" y="6721040"/>
                <a:ext cx="33840" cy="217440"/>
              </p14:xfrm>
            </p:contentPart>
          </mc:Choice>
          <mc:Fallback xmlns="">
            <p:pic>
              <p:nvPicPr>
                <p:cNvPr id="4454" name="Ink 4453">
                  <a:extLst>
                    <a:ext uri="{FF2B5EF4-FFF2-40B4-BE49-F238E27FC236}">
                      <a16:creationId xmlns:a16="http://schemas.microsoft.com/office/drawing/2014/main" id="{BA5E170A-04AB-4139-8D0A-99FAF7CD907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760720" y="6712040"/>
                  <a:ext cx="5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455" name="Ink 4454">
                  <a:extLst>
                    <a:ext uri="{FF2B5EF4-FFF2-40B4-BE49-F238E27FC236}">
                      <a16:creationId xmlns:a16="http://schemas.microsoft.com/office/drawing/2014/main" id="{19CE5C0E-F7F7-422F-918D-708BF33E4F1D}"/>
                    </a:ext>
                  </a:extLst>
                </p14:cNvPr>
                <p14:cNvContentPartPr/>
                <p14:nvPr/>
              </p14:nvContentPartPr>
              <p14:xfrm>
                <a:off x="3858640" y="6682520"/>
                <a:ext cx="38880" cy="223560"/>
              </p14:xfrm>
            </p:contentPart>
          </mc:Choice>
          <mc:Fallback xmlns="">
            <p:pic>
              <p:nvPicPr>
                <p:cNvPr id="4455" name="Ink 4454">
                  <a:extLst>
                    <a:ext uri="{FF2B5EF4-FFF2-40B4-BE49-F238E27FC236}">
                      <a16:creationId xmlns:a16="http://schemas.microsoft.com/office/drawing/2014/main" id="{19CE5C0E-F7F7-422F-918D-708BF33E4F1D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849640" y="6673520"/>
                  <a:ext cx="56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456" name="Ink 4455">
                  <a:extLst>
                    <a:ext uri="{FF2B5EF4-FFF2-40B4-BE49-F238E27FC236}">
                      <a16:creationId xmlns:a16="http://schemas.microsoft.com/office/drawing/2014/main" id="{AD5FC85B-E681-4DE1-B892-CC669E34C18C}"/>
                    </a:ext>
                  </a:extLst>
                </p14:cNvPr>
                <p14:cNvContentPartPr/>
                <p14:nvPr/>
              </p14:nvContentPartPr>
              <p14:xfrm>
                <a:off x="3960520" y="6780800"/>
                <a:ext cx="81360" cy="96480"/>
              </p14:xfrm>
            </p:contentPart>
          </mc:Choice>
          <mc:Fallback xmlns="">
            <p:pic>
              <p:nvPicPr>
                <p:cNvPr id="4456" name="Ink 4455">
                  <a:extLst>
                    <a:ext uri="{FF2B5EF4-FFF2-40B4-BE49-F238E27FC236}">
                      <a16:creationId xmlns:a16="http://schemas.microsoft.com/office/drawing/2014/main" id="{AD5FC85B-E681-4DE1-B892-CC669E34C18C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951520" y="6771800"/>
                  <a:ext cx="99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457" name="Ink 4456">
                  <a:extLst>
                    <a:ext uri="{FF2B5EF4-FFF2-40B4-BE49-F238E27FC236}">
                      <a16:creationId xmlns:a16="http://schemas.microsoft.com/office/drawing/2014/main" id="{1330CE36-67FE-4647-B96E-75FA07D5B511}"/>
                    </a:ext>
                  </a:extLst>
                </p14:cNvPr>
                <p14:cNvContentPartPr/>
                <p14:nvPr/>
              </p14:nvContentPartPr>
              <p14:xfrm>
                <a:off x="4143400" y="6746600"/>
                <a:ext cx="91800" cy="149040"/>
              </p14:xfrm>
            </p:contentPart>
          </mc:Choice>
          <mc:Fallback xmlns="">
            <p:pic>
              <p:nvPicPr>
                <p:cNvPr id="4457" name="Ink 4456">
                  <a:extLst>
                    <a:ext uri="{FF2B5EF4-FFF2-40B4-BE49-F238E27FC236}">
                      <a16:creationId xmlns:a16="http://schemas.microsoft.com/office/drawing/2014/main" id="{1330CE36-67FE-4647-B96E-75FA07D5B511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134400" y="6737600"/>
                  <a:ext cx="109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458" name="Ink 4457">
                  <a:extLst>
                    <a:ext uri="{FF2B5EF4-FFF2-40B4-BE49-F238E27FC236}">
                      <a16:creationId xmlns:a16="http://schemas.microsoft.com/office/drawing/2014/main" id="{4D66C729-C646-4AD7-B4DE-07672B5FE78F}"/>
                    </a:ext>
                  </a:extLst>
                </p14:cNvPr>
                <p14:cNvContentPartPr/>
                <p14:nvPr/>
              </p14:nvContentPartPr>
              <p14:xfrm>
                <a:off x="4321960" y="6665240"/>
                <a:ext cx="5760" cy="246600"/>
              </p14:xfrm>
            </p:contentPart>
          </mc:Choice>
          <mc:Fallback xmlns="">
            <p:pic>
              <p:nvPicPr>
                <p:cNvPr id="4458" name="Ink 4457">
                  <a:extLst>
                    <a:ext uri="{FF2B5EF4-FFF2-40B4-BE49-F238E27FC236}">
                      <a16:creationId xmlns:a16="http://schemas.microsoft.com/office/drawing/2014/main" id="{4D66C729-C646-4AD7-B4DE-07672B5FE78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4312960" y="6656227"/>
                  <a:ext cx="23400" cy="264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460" name="Ink 4459">
                  <a:extLst>
                    <a:ext uri="{FF2B5EF4-FFF2-40B4-BE49-F238E27FC236}">
                      <a16:creationId xmlns:a16="http://schemas.microsoft.com/office/drawing/2014/main" id="{B287B6F6-F95F-4A86-95FF-9360174C5E89}"/>
                    </a:ext>
                  </a:extLst>
                </p14:cNvPr>
                <p14:cNvContentPartPr/>
                <p14:nvPr/>
              </p14:nvContentPartPr>
              <p14:xfrm>
                <a:off x="4422400" y="6602600"/>
                <a:ext cx="172440" cy="286200"/>
              </p14:xfrm>
            </p:contentPart>
          </mc:Choice>
          <mc:Fallback xmlns="">
            <p:pic>
              <p:nvPicPr>
                <p:cNvPr id="4460" name="Ink 4459">
                  <a:extLst>
                    <a:ext uri="{FF2B5EF4-FFF2-40B4-BE49-F238E27FC236}">
                      <a16:creationId xmlns:a16="http://schemas.microsoft.com/office/drawing/2014/main" id="{B287B6F6-F95F-4A86-95FF-9360174C5E89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413400" y="6593600"/>
                  <a:ext cx="190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461" name="Ink 4460">
                  <a:extLst>
                    <a:ext uri="{FF2B5EF4-FFF2-40B4-BE49-F238E27FC236}">
                      <a16:creationId xmlns:a16="http://schemas.microsoft.com/office/drawing/2014/main" id="{84AEFB66-A8E3-4E59-B62C-A8B9B13FD1AC}"/>
                    </a:ext>
                  </a:extLst>
                </p14:cNvPr>
                <p14:cNvContentPartPr/>
                <p14:nvPr/>
              </p14:nvContentPartPr>
              <p14:xfrm>
                <a:off x="4639840" y="6662720"/>
                <a:ext cx="91800" cy="172440"/>
              </p14:xfrm>
            </p:contentPart>
          </mc:Choice>
          <mc:Fallback xmlns="">
            <p:pic>
              <p:nvPicPr>
                <p:cNvPr id="4461" name="Ink 4460">
                  <a:extLst>
                    <a:ext uri="{FF2B5EF4-FFF2-40B4-BE49-F238E27FC236}">
                      <a16:creationId xmlns:a16="http://schemas.microsoft.com/office/drawing/2014/main" id="{84AEFB66-A8E3-4E59-B62C-A8B9B13FD1A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4630840" y="6653720"/>
                  <a:ext cx="109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462" name="Ink 4461">
                  <a:extLst>
                    <a:ext uri="{FF2B5EF4-FFF2-40B4-BE49-F238E27FC236}">
                      <a16:creationId xmlns:a16="http://schemas.microsoft.com/office/drawing/2014/main" id="{14112C96-C665-4E83-B77C-938937DFDBB2}"/>
                    </a:ext>
                  </a:extLst>
                </p14:cNvPr>
                <p14:cNvContentPartPr/>
                <p14:nvPr/>
              </p14:nvContentPartPr>
              <p14:xfrm>
                <a:off x="4783120" y="6617720"/>
                <a:ext cx="15840" cy="226080"/>
              </p14:xfrm>
            </p:contentPart>
          </mc:Choice>
          <mc:Fallback xmlns="">
            <p:pic>
              <p:nvPicPr>
                <p:cNvPr id="4462" name="Ink 4461">
                  <a:extLst>
                    <a:ext uri="{FF2B5EF4-FFF2-40B4-BE49-F238E27FC236}">
                      <a16:creationId xmlns:a16="http://schemas.microsoft.com/office/drawing/2014/main" id="{14112C96-C665-4E83-B77C-938937DFDBB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4774120" y="6608734"/>
                  <a:ext cx="33480" cy="243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463" name="Ink 4462">
                  <a:extLst>
                    <a:ext uri="{FF2B5EF4-FFF2-40B4-BE49-F238E27FC236}">
                      <a16:creationId xmlns:a16="http://schemas.microsoft.com/office/drawing/2014/main" id="{45384B89-BA0C-4A7D-ABB1-C81C532234EF}"/>
                    </a:ext>
                  </a:extLst>
                </p14:cNvPr>
                <p14:cNvContentPartPr/>
                <p14:nvPr/>
              </p14:nvContentPartPr>
              <p14:xfrm>
                <a:off x="4838200" y="6690080"/>
                <a:ext cx="73440" cy="125640"/>
              </p14:xfrm>
            </p:contentPart>
          </mc:Choice>
          <mc:Fallback xmlns="">
            <p:pic>
              <p:nvPicPr>
                <p:cNvPr id="4463" name="Ink 4462">
                  <a:extLst>
                    <a:ext uri="{FF2B5EF4-FFF2-40B4-BE49-F238E27FC236}">
                      <a16:creationId xmlns:a16="http://schemas.microsoft.com/office/drawing/2014/main" id="{45384B89-BA0C-4A7D-ABB1-C81C532234E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829200" y="6681080"/>
                  <a:ext cx="91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466" name="Ink 4465">
                  <a:extLst>
                    <a:ext uri="{FF2B5EF4-FFF2-40B4-BE49-F238E27FC236}">
                      <a16:creationId xmlns:a16="http://schemas.microsoft.com/office/drawing/2014/main" id="{A3FACB0B-D635-453E-9CCE-74803B1E3362}"/>
                    </a:ext>
                  </a:extLst>
                </p14:cNvPr>
                <p14:cNvContentPartPr/>
                <p14:nvPr/>
              </p14:nvContentPartPr>
              <p14:xfrm>
                <a:off x="4951240" y="6685040"/>
                <a:ext cx="83880" cy="100440"/>
              </p14:xfrm>
            </p:contentPart>
          </mc:Choice>
          <mc:Fallback xmlns="">
            <p:pic>
              <p:nvPicPr>
                <p:cNvPr id="4466" name="Ink 4465">
                  <a:extLst>
                    <a:ext uri="{FF2B5EF4-FFF2-40B4-BE49-F238E27FC236}">
                      <a16:creationId xmlns:a16="http://schemas.microsoft.com/office/drawing/2014/main" id="{A3FACB0B-D635-453E-9CCE-74803B1E336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942240" y="6676072"/>
                  <a:ext cx="101520" cy="118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467" name="Ink 4466">
                  <a:extLst>
                    <a:ext uri="{FF2B5EF4-FFF2-40B4-BE49-F238E27FC236}">
                      <a16:creationId xmlns:a16="http://schemas.microsoft.com/office/drawing/2014/main" id="{FF435D41-F1E8-45CD-936A-0458C50C40A5}"/>
                    </a:ext>
                  </a:extLst>
                </p14:cNvPr>
                <p14:cNvContentPartPr/>
                <p14:nvPr/>
              </p14:nvContentPartPr>
              <p14:xfrm>
                <a:off x="5074720" y="6618800"/>
                <a:ext cx="43200" cy="180000"/>
              </p14:xfrm>
            </p:contentPart>
          </mc:Choice>
          <mc:Fallback xmlns="">
            <p:pic>
              <p:nvPicPr>
                <p:cNvPr id="4467" name="Ink 4466">
                  <a:extLst>
                    <a:ext uri="{FF2B5EF4-FFF2-40B4-BE49-F238E27FC236}">
                      <a16:creationId xmlns:a16="http://schemas.microsoft.com/office/drawing/2014/main" id="{FF435D41-F1E8-45CD-936A-0458C50C40A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065720" y="6609818"/>
                  <a:ext cx="60840" cy="197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468" name="Ink 4467">
                  <a:extLst>
                    <a:ext uri="{FF2B5EF4-FFF2-40B4-BE49-F238E27FC236}">
                      <a16:creationId xmlns:a16="http://schemas.microsoft.com/office/drawing/2014/main" id="{0648288D-2A79-4C50-902E-D5099391E426}"/>
                    </a:ext>
                  </a:extLst>
                </p14:cNvPr>
                <p14:cNvContentPartPr/>
                <p14:nvPr/>
              </p14:nvContentPartPr>
              <p14:xfrm>
                <a:off x="5070760" y="6690800"/>
                <a:ext cx="85320" cy="27000"/>
              </p14:xfrm>
            </p:contentPart>
          </mc:Choice>
          <mc:Fallback xmlns="">
            <p:pic>
              <p:nvPicPr>
                <p:cNvPr id="4468" name="Ink 4467">
                  <a:extLst>
                    <a:ext uri="{FF2B5EF4-FFF2-40B4-BE49-F238E27FC236}">
                      <a16:creationId xmlns:a16="http://schemas.microsoft.com/office/drawing/2014/main" id="{0648288D-2A79-4C50-902E-D5099391E426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061722" y="6681800"/>
                  <a:ext cx="103035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469" name="Ink 4468">
                  <a:extLst>
                    <a:ext uri="{FF2B5EF4-FFF2-40B4-BE49-F238E27FC236}">
                      <a16:creationId xmlns:a16="http://schemas.microsoft.com/office/drawing/2014/main" id="{EE0537B8-4974-4CEC-B8F9-36EAF0D24BBC}"/>
                    </a:ext>
                  </a:extLst>
                </p14:cNvPr>
                <p14:cNvContentPartPr/>
                <p14:nvPr/>
              </p14:nvContentPartPr>
              <p14:xfrm>
                <a:off x="5148520" y="6701600"/>
                <a:ext cx="87480" cy="92880"/>
              </p14:xfrm>
            </p:contentPart>
          </mc:Choice>
          <mc:Fallback xmlns="">
            <p:pic>
              <p:nvPicPr>
                <p:cNvPr id="4469" name="Ink 4468">
                  <a:extLst>
                    <a:ext uri="{FF2B5EF4-FFF2-40B4-BE49-F238E27FC236}">
                      <a16:creationId xmlns:a16="http://schemas.microsoft.com/office/drawing/2014/main" id="{EE0537B8-4974-4CEC-B8F9-36EAF0D24BB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39520" y="6692600"/>
                  <a:ext cx="105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470" name="Ink 4469">
                  <a:extLst>
                    <a:ext uri="{FF2B5EF4-FFF2-40B4-BE49-F238E27FC236}">
                      <a16:creationId xmlns:a16="http://schemas.microsoft.com/office/drawing/2014/main" id="{207095BA-F06C-42A8-8EA4-302A84EDD6C6}"/>
                    </a:ext>
                  </a:extLst>
                </p14:cNvPr>
                <p14:cNvContentPartPr/>
                <p14:nvPr/>
              </p14:nvContentPartPr>
              <p14:xfrm>
                <a:off x="5292520" y="6741560"/>
                <a:ext cx="76320" cy="19800"/>
              </p14:xfrm>
            </p:contentPart>
          </mc:Choice>
          <mc:Fallback xmlns="">
            <p:pic>
              <p:nvPicPr>
                <p:cNvPr id="4470" name="Ink 4469">
                  <a:extLst>
                    <a:ext uri="{FF2B5EF4-FFF2-40B4-BE49-F238E27FC236}">
                      <a16:creationId xmlns:a16="http://schemas.microsoft.com/office/drawing/2014/main" id="{207095BA-F06C-42A8-8EA4-302A84EDD6C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283520" y="6732560"/>
                  <a:ext cx="93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471" name="Ink 4470">
                  <a:extLst>
                    <a:ext uri="{FF2B5EF4-FFF2-40B4-BE49-F238E27FC236}">
                      <a16:creationId xmlns:a16="http://schemas.microsoft.com/office/drawing/2014/main" id="{D91D483B-B675-4B9B-AE61-D180CA64E5A3}"/>
                    </a:ext>
                  </a:extLst>
                </p14:cNvPr>
                <p14:cNvContentPartPr/>
                <p14:nvPr/>
              </p14:nvContentPartPr>
              <p14:xfrm>
                <a:off x="5416000" y="6707000"/>
                <a:ext cx="46080" cy="68760"/>
              </p14:xfrm>
            </p:contentPart>
          </mc:Choice>
          <mc:Fallback xmlns="">
            <p:pic>
              <p:nvPicPr>
                <p:cNvPr id="4471" name="Ink 4470">
                  <a:extLst>
                    <a:ext uri="{FF2B5EF4-FFF2-40B4-BE49-F238E27FC236}">
                      <a16:creationId xmlns:a16="http://schemas.microsoft.com/office/drawing/2014/main" id="{D91D483B-B675-4B9B-AE61-D180CA64E5A3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407000" y="6698000"/>
                  <a:ext cx="6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472" name="Ink 4471">
                  <a:extLst>
                    <a:ext uri="{FF2B5EF4-FFF2-40B4-BE49-F238E27FC236}">
                      <a16:creationId xmlns:a16="http://schemas.microsoft.com/office/drawing/2014/main" id="{5CA29D42-4C74-4FCD-A6D8-71C516692628}"/>
                    </a:ext>
                  </a:extLst>
                </p14:cNvPr>
                <p14:cNvContentPartPr/>
                <p14:nvPr/>
              </p14:nvContentPartPr>
              <p14:xfrm>
                <a:off x="5548120" y="6665240"/>
                <a:ext cx="143280" cy="79200"/>
              </p14:xfrm>
            </p:contentPart>
          </mc:Choice>
          <mc:Fallback xmlns="">
            <p:pic>
              <p:nvPicPr>
                <p:cNvPr id="4472" name="Ink 4471">
                  <a:extLst>
                    <a:ext uri="{FF2B5EF4-FFF2-40B4-BE49-F238E27FC236}">
                      <a16:creationId xmlns:a16="http://schemas.microsoft.com/office/drawing/2014/main" id="{5CA29D42-4C74-4FCD-A6D8-71C516692628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539120" y="6656240"/>
                  <a:ext cx="160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473" name="Ink 4472">
                  <a:extLst>
                    <a:ext uri="{FF2B5EF4-FFF2-40B4-BE49-F238E27FC236}">
                      <a16:creationId xmlns:a16="http://schemas.microsoft.com/office/drawing/2014/main" id="{3B3AFFF1-B4F8-4E17-B61D-E0109DCA23EB}"/>
                    </a:ext>
                  </a:extLst>
                </p14:cNvPr>
                <p14:cNvContentPartPr/>
                <p14:nvPr/>
              </p14:nvContentPartPr>
              <p14:xfrm>
                <a:off x="5731360" y="6677120"/>
                <a:ext cx="63000" cy="94320"/>
              </p14:xfrm>
            </p:contentPart>
          </mc:Choice>
          <mc:Fallback xmlns="">
            <p:pic>
              <p:nvPicPr>
                <p:cNvPr id="4473" name="Ink 4472">
                  <a:extLst>
                    <a:ext uri="{FF2B5EF4-FFF2-40B4-BE49-F238E27FC236}">
                      <a16:creationId xmlns:a16="http://schemas.microsoft.com/office/drawing/2014/main" id="{3B3AFFF1-B4F8-4E17-B61D-E0109DCA23EB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722360" y="6668120"/>
                  <a:ext cx="80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474" name="Ink 4473">
                  <a:extLst>
                    <a:ext uri="{FF2B5EF4-FFF2-40B4-BE49-F238E27FC236}">
                      <a16:creationId xmlns:a16="http://schemas.microsoft.com/office/drawing/2014/main" id="{9BC4B950-97DD-4D43-B40F-1C3290153BB2}"/>
                    </a:ext>
                  </a:extLst>
                </p14:cNvPr>
                <p14:cNvContentPartPr/>
                <p14:nvPr/>
              </p14:nvContentPartPr>
              <p14:xfrm>
                <a:off x="5856280" y="6704840"/>
                <a:ext cx="47520" cy="81000"/>
              </p14:xfrm>
            </p:contentPart>
          </mc:Choice>
          <mc:Fallback xmlns="">
            <p:pic>
              <p:nvPicPr>
                <p:cNvPr id="4474" name="Ink 4473">
                  <a:extLst>
                    <a:ext uri="{FF2B5EF4-FFF2-40B4-BE49-F238E27FC236}">
                      <a16:creationId xmlns:a16="http://schemas.microsoft.com/office/drawing/2014/main" id="{9BC4B950-97DD-4D43-B40F-1C3290153BB2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847280" y="6695840"/>
                  <a:ext cx="65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475" name="Ink 4474">
                  <a:extLst>
                    <a:ext uri="{FF2B5EF4-FFF2-40B4-BE49-F238E27FC236}">
                      <a16:creationId xmlns:a16="http://schemas.microsoft.com/office/drawing/2014/main" id="{85F519CC-45BD-4AFD-B13E-39032CDA9201}"/>
                    </a:ext>
                  </a:extLst>
                </p14:cNvPr>
                <p14:cNvContentPartPr/>
                <p14:nvPr/>
              </p14:nvContentPartPr>
              <p14:xfrm>
                <a:off x="5932600" y="6695840"/>
                <a:ext cx="59760" cy="120240"/>
              </p14:xfrm>
            </p:contentPart>
          </mc:Choice>
          <mc:Fallback xmlns="">
            <p:pic>
              <p:nvPicPr>
                <p:cNvPr id="4475" name="Ink 4474">
                  <a:extLst>
                    <a:ext uri="{FF2B5EF4-FFF2-40B4-BE49-F238E27FC236}">
                      <a16:creationId xmlns:a16="http://schemas.microsoft.com/office/drawing/2014/main" id="{85F519CC-45BD-4AFD-B13E-39032CDA920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923654" y="6686840"/>
                  <a:ext cx="77294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476" name="Ink 4475">
                  <a:extLst>
                    <a:ext uri="{FF2B5EF4-FFF2-40B4-BE49-F238E27FC236}">
                      <a16:creationId xmlns:a16="http://schemas.microsoft.com/office/drawing/2014/main" id="{E3ACFAF7-99F1-4693-B5CF-3D4BA408E978}"/>
                    </a:ext>
                  </a:extLst>
                </p14:cNvPr>
                <p14:cNvContentPartPr/>
                <p14:nvPr/>
              </p14:nvContentPartPr>
              <p14:xfrm>
                <a:off x="6022960" y="6705920"/>
                <a:ext cx="61920" cy="95760"/>
              </p14:xfrm>
            </p:contentPart>
          </mc:Choice>
          <mc:Fallback xmlns="">
            <p:pic>
              <p:nvPicPr>
                <p:cNvPr id="4476" name="Ink 4475">
                  <a:extLst>
                    <a:ext uri="{FF2B5EF4-FFF2-40B4-BE49-F238E27FC236}">
                      <a16:creationId xmlns:a16="http://schemas.microsoft.com/office/drawing/2014/main" id="{E3ACFAF7-99F1-4693-B5CF-3D4BA408E97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6013960" y="6696886"/>
                  <a:ext cx="79560" cy="11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477" name="Ink 4476">
                  <a:extLst>
                    <a:ext uri="{FF2B5EF4-FFF2-40B4-BE49-F238E27FC236}">
                      <a16:creationId xmlns:a16="http://schemas.microsoft.com/office/drawing/2014/main" id="{ADE0E8B0-1E19-45AB-8689-B18E71E3E84B}"/>
                    </a:ext>
                  </a:extLst>
                </p14:cNvPr>
                <p14:cNvContentPartPr/>
                <p14:nvPr/>
              </p14:nvContentPartPr>
              <p14:xfrm>
                <a:off x="6024040" y="6757760"/>
                <a:ext cx="116280" cy="110520"/>
              </p14:xfrm>
            </p:contentPart>
          </mc:Choice>
          <mc:Fallback xmlns="">
            <p:pic>
              <p:nvPicPr>
                <p:cNvPr id="4477" name="Ink 4476">
                  <a:extLst>
                    <a:ext uri="{FF2B5EF4-FFF2-40B4-BE49-F238E27FC236}">
                      <a16:creationId xmlns:a16="http://schemas.microsoft.com/office/drawing/2014/main" id="{ADE0E8B0-1E19-45AB-8689-B18E71E3E84B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6015040" y="6748760"/>
                  <a:ext cx="133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478" name="Ink 4477">
                  <a:extLst>
                    <a:ext uri="{FF2B5EF4-FFF2-40B4-BE49-F238E27FC236}">
                      <a16:creationId xmlns:a16="http://schemas.microsoft.com/office/drawing/2014/main" id="{77E4DBAA-3020-4F24-838B-64B12DEADDF8}"/>
                    </a:ext>
                  </a:extLst>
                </p14:cNvPr>
                <p14:cNvContentPartPr/>
                <p14:nvPr/>
              </p14:nvContentPartPr>
              <p14:xfrm>
                <a:off x="6168760" y="6722120"/>
                <a:ext cx="42480" cy="88200"/>
              </p14:xfrm>
            </p:contentPart>
          </mc:Choice>
          <mc:Fallback xmlns="">
            <p:pic>
              <p:nvPicPr>
                <p:cNvPr id="4478" name="Ink 4477">
                  <a:extLst>
                    <a:ext uri="{FF2B5EF4-FFF2-40B4-BE49-F238E27FC236}">
                      <a16:creationId xmlns:a16="http://schemas.microsoft.com/office/drawing/2014/main" id="{77E4DBAA-3020-4F24-838B-64B12DEADDF8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6159760" y="6713157"/>
                  <a:ext cx="60120" cy="105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479" name="Ink 4478">
                  <a:extLst>
                    <a:ext uri="{FF2B5EF4-FFF2-40B4-BE49-F238E27FC236}">
                      <a16:creationId xmlns:a16="http://schemas.microsoft.com/office/drawing/2014/main" id="{F73BB8FB-1A88-45F6-8D82-C0E0BAEF7BD8}"/>
                    </a:ext>
                  </a:extLst>
                </p14:cNvPr>
                <p14:cNvContentPartPr/>
                <p14:nvPr/>
              </p14:nvContentPartPr>
              <p14:xfrm>
                <a:off x="6226360" y="6768200"/>
                <a:ext cx="111600" cy="69840"/>
              </p14:xfrm>
            </p:contentPart>
          </mc:Choice>
          <mc:Fallback xmlns="">
            <p:pic>
              <p:nvPicPr>
                <p:cNvPr id="4479" name="Ink 4478">
                  <a:extLst>
                    <a:ext uri="{FF2B5EF4-FFF2-40B4-BE49-F238E27FC236}">
                      <a16:creationId xmlns:a16="http://schemas.microsoft.com/office/drawing/2014/main" id="{F73BB8FB-1A88-45F6-8D82-C0E0BAEF7BD8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6217360" y="6759200"/>
                  <a:ext cx="129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480" name="Ink 4479">
                  <a:extLst>
                    <a:ext uri="{FF2B5EF4-FFF2-40B4-BE49-F238E27FC236}">
                      <a16:creationId xmlns:a16="http://schemas.microsoft.com/office/drawing/2014/main" id="{BB96D748-2559-4C73-B7A6-9E7DB60323A2}"/>
                    </a:ext>
                  </a:extLst>
                </p14:cNvPr>
                <p14:cNvContentPartPr/>
                <p14:nvPr/>
              </p14:nvContentPartPr>
              <p14:xfrm>
                <a:off x="5095600" y="6823280"/>
                <a:ext cx="1335960" cy="241560"/>
              </p14:xfrm>
            </p:contentPart>
          </mc:Choice>
          <mc:Fallback xmlns="">
            <p:pic>
              <p:nvPicPr>
                <p:cNvPr id="4480" name="Ink 4479">
                  <a:extLst>
                    <a:ext uri="{FF2B5EF4-FFF2-40B4-BE49-F238E27FC236}">
                      <a16:creationId xmlns:a16="http://schemas.microsoft.com/office/drawing/2014/main" id="{BB96D748-2559-4C73-B7A6-9E7DB60323A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086602" y="6814280"/>
                  <a:ext cx="1353595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482" name="Ink 4481">
                  <a:extLst>
                    <a:ext uri="{FF2B5EF4-FFF2-40B4-BE49-F238E27FC236}">
                      <a16:creationId xmlns:a16="http://schemas.microsoft.com/office/drawing/2014/main" id="{ED08FBB1-4525-4969-A565-7B49E01AEEA7}"/>
                    </a:ext>
                  </a:extLst>
                </p14:cNvPr>
                <p14:cNvContentPartPr/>
                <p14:nvPr/>
              </p14:nvContentPartPr>
              <p14:xfrm>
                <a:off x="4984720" y="7060520"/>
                <a:ext cx="19080" cy="188640"/>
              </p14:xfrm>
            </p:contentPart>
          </mc:Choice>
          <mc:Fallback xmlns="">
            <p:pic>
              <p:nvPicPr>
                <p:cNvPr id="4482" name="Ink 4481">
                  <a:extLst>
                    <a:ext uri="{FF2B5EF4-FFF2-40B4-BE49-F238E27FC236}">
                      <a16:creationId xmlns:a16="http://schemas.microsoft.com/office/drawing/2014/main" id="{ED08FBB1-4525-4969-A565-7B49E01AEEA7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4975720" y="7051520"/>
                  <a:ext cx="36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483" name="Ink 4482">
                  <a:extLst>
                    <a:ext uri="{FF2B5EF4-FFF2-40B4-BE49-F238E27FC236}">
                      <a16:creationId xmlns:a16="http://schemas.microsoft.com/office/drawing/2014/main" id="{62DF323C-C953-498E-9F38-68AE62EE3D03}"/>
                    </a:ext>
                  </a:extLst>
                </p14:cNvPr>
                <p14:cNvContentPartPr/>
                <p14:nvPr/>
              </p14:nvContentPartPr>
              <p14:xfrm>
                <a:off x="4952680" y="7085360"/>
                <a:ext cx="135360" cy="176760"/>
              </p14:xfrm>
            </p:contentPart>
          </mc:Choice>
          <mc:Fallback xmlns="">
            <p:pic>
              <p:nvPicPr>
                <p:cNvPr id="4483" name="Ink 4482">
                  <a:extLst>
                    <a:ext uri="{FF2B5EF4-FFF2-40B4-BE49-F238E27FC236}">
                      <a16:creationId xmlns:a16="http://schemas.microsoft.com/office/drawing/2014/main" id="{62DF323C-C953-498E-9F38-68AE62EE3D0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943680" y="7076378"/>
                  <a:ext cx="153000" cy="194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484" name="Ink 4483">
                  <a:extLst>
                    <a:ext uri="{FF2B5EF4-FFF2-40B4-BE49-F238E27FC236}">
                      <a16:creationId xmlns:a16="http://schemas.microsoft.com/office/drawing/2014/main" id="{47361A32-858A-4F0B-8001-BCCEB6AE92AD}"/>
                    </a:ext>
                  </a:extLst>
                </p14:cNvPr>
                <p14:cNvContentPartPr/>
                <p14:nvPr/>
              </p14:nvContentPartPr>
              <p14:xfrm>
                <a:off x="5050960" y="7169240"/>
                <a:ext cx="100080" cy="94320"/>
              </p14:xfrm>
            </p:contentPart>
          </mc:Choice>
          <mc:Fallback xmlns="">
            <p:pic>
              <p:nvPicPr>
                <p:cNvPr id="4484" name="Ink 4483">
                  <a:extLst>
                    <a:ext uri="{FF2B5EF4-FFF2-40B4-BE49-F238E27FC236}">
                      <a16:creationId xmlns:a16="http://schemas.microsoft.com/office/drawing/2014/main" id="{47361A32-858A-4F0B-8001-BCCEB6AE92A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041960" y="7160206"/>
                  <a:ext cx="117720" cy="112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485" name="Ink 4484">
                  <a:extLst>
                    <a:ext uri="{FF2B5EF4-FFF2-40B4-BE49-F238E27FC236}">
                      <a16:creationId xmlns:a16="http://schemas.microsoft.com/office/drawing/2014/main" id="{6BEC79BB-7A0C-4447-AB6B-A8219C2894F2}"/>
                    </a:ext>
                  </a:extLst>
                </p14:cNvPr>
                <p14:cNvContentPartPr/>
                <p14:nvPr/>
              </p14:nvContentPartPr>
              <p14:xfrm>
                <a:off x="5207200" y="7060520"/>
                <a:ext cx="100080" cy="195480"/>
              </p14:xfrm>
            </p:contentPart>
          </mc:Choice>
          <mc:Fallback xmlns="">
            <p:pic>
              <p:nvPicPr>
                <p:cNvPr id="4485" name="Ink 4484">
                  <a:extLst>
                    <a:ext uri="{FF2B5EF4-FFF2-40B4-BE49-F238E27FC236}">
                      <a16:creationId xmlns:a16="http://schemas.microsoft.com/office/drawing/2014/main" id="{6BEC79BB-7A0C-4447-AB6B-A8219C2894F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198168" y="7051520"/>
                  <a:ext cx="117784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486" name="Ink 4485">
                  <a:extLst>
                    <a:ext uri="{FF2B5EF4-FFF2-40B4-BE49-F238E27FC236}">
                      <a16:creationId xmlns:a16="http://schemas.microsoft.com/office/drawing/2014/main" id="{2C563EA3-13E5-4041-85B8-E6F1AE08F666}"/>
                    </a:ext>
                  </a:extLst>
                </p14:cNvPr>
                <p14:cNvContentPartPr/>
                <p14:nvPr/>
              </p14:nvContentPartPr>
              <p14:xfrm>
                <a:off x="5312680" y="7151960"/>
                <a:ext cx="89280" cy="85680"/>
              </p14:xfrm>
            </p:contentPart>
          </mc:Choice>
          <mc:Fallback xmlns="">
            <p:pic>
              <p:nvPicPr>
                <p:cNvPr id="4486" name="Ink 4485">
                  <a:extLst>
                    <a:ext uri="{FF2B5EF4-FFF2-40B4-BE49-F238E27FC236}">
                      <a16:creationId xmlns:a16="http://schemas.microsoft.com/office/drawing/2014/main" id="{2C563EA3-13E5-4041-85B8-E6F1AE08F66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5303644" y="7142960"/>
                  <a:ext cx="106991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487" name="Ink 4486">
                  <a:extLst>
                    <a:ext uri="{FF2B5EF4-FFF2-40B4-BE49-F238E27FC236}">
                      <a16:creationId xmlns:a16="http://schemas.microsoft.com/office/drawing/2014/main" id="{5D1E158E-A965-4B9D-8F93-6FD3C910426B}"/>
                    </a:ext>
                  </a:extLst>
                </p14:cNvPr>
                <p14:cNvContentPartPr/>
                <p14:nvPr/>
              </p14:nvContentPartPr>
              <p14:xfrm>
                <a:off x="5471080" y="7110920"/>
                <a:ext cx="114840" cy="96120"/>
              </p14:xfrm>
            </p:contentPart>
          </mc:Choice>
          <mc:Fallback xmlns="">
            <p:pic>
              <p:nvPicPr>
                <p:cNvPr id="4487" name="Ink 4486">
                  <a:extLst>
                    <a:ext uri="{FF2B5EF4-FFF2-40B4-BE49-F238E27FC236}">
                      <a16:creationId xmlns:a16="http://schemas.microsoft.com/office/drawing/2014/main" id="{5D1E158E-A965-4B9D-8F93-6FD3C910426B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5462080" y="7101920"/>
                  <a:ext cx="132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489" name="Ink 4488">
                  <a:extLst>
                    <a:ext uri="{FF2B5EF4-FFF2-40B4-BE49-F238E27FC236}">
                      <a16:creationId xmlns:a16="http://schemas.microsoft.com/office/drawing/2014/main" id="{B83B8C67-B3C1-4F18-9BCE-179871CCB46E}"/>
                    </a:ext>
                  </a:extLst>
                </p14:cNvPr>
                <p14:cNvContentPartPr/>
                <p14:nvPr/>
              </p14:nvContentPartPr>
              <p14:xfrm>
                <a:off x="3176800" y="7235120"/>
                <a:ext cx="140760" cy="358920"/>
              </p14:xfrm>
            </p:contentPart>
          </mc:Choice>
          <mc:Fallback xmlns="">
            <p:pic>
              <p:nvPicPr>
                <p:cNvPr id="4489" name="Ink 4488">
                  <a:extLst>
                    <a:ext uri="{FF2B5EF4-FFF2-40B4-BE49-F238E27FC236}">
                      <a16:creationId xmlns:a16="http://schemas.microsoft.com/office/drawing/2014/main" id="{B83B8C67-B3C1-4F18-9BCE-179871CCB46E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3167800" y="7226120"/>
                  <a:ext cx="1584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490" name="Ink 4489">
                  <a:extLst>
                    <a:ext uri="{FF2B5EF4-FFF2-40B4-BE49-F238E27FC236}">
                      <a16:creationId xmlns:a16="http://schemas.microsoft.com/office/drawing/2014/main" id="{08D559D0-6B78-45A5-A1C5-466F70856C65}"/>
                    </a:ext>
                  </a:extLst>
                </p14:cNvPr>
                <p14:cNvContentPartPr/>
                <p14:nvPr/>
              </p14:nvContentPartPr>
              <p14:xfrm>
                <a:off x="3381640" y="7389200"/>
                <a:ext cx="120240" cy="89280"/>
              </p14:xfrm>
            </p:contentPart>
          </mc:Choice>
          <mc:Fallback xmlns="">
            <p:pic>
              <p:nvPicPr>
                <p:cNvPr id="4490" name="Ink 4489">
                  <a:extLst>
                    <a:ext uri="{FF2B5EF4-FFF2-40B4-BE49-F238E27FC236}">
                      <a16:creationId xmlns:a16="http://schemas.microsoft.com/office/drawing/2014/main" id="{08D559D0-6B78-45A5-A1C5-466F70856C65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372640" y="7380200"/>
                  <a:ext cx="137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491" name="Ink 4490">
                  <a:extLst>
                    <a:ext uri="{FF2B5EF4-FFF2-40B4-BE49-F238E27FC236}">
                      <a16:creationId xmlns:a16="http://schemas.microsoft.com/office/drawing/2014/main" id="{0858CD34-F368-4795-A37B-BA68D0615CEB}"/>
                    </a:ext>
                  </a:extLst>
                </p14:cNvPr>
                <p14:cNvContentPartPr/>
                <p14:nvPr/>
              </p14:nvContentPartPr>
              <p14:xfrm>
                <a:off x="3587560" y="7347440"/>
                <a:ext cx="64440" cy="158040"/>
              </p14:xfrm>
            </p:contentPart>
          </mc:Choice>
          <mc:Fallback xmlns="">
            <p:pic>
              <p:nvPicPr>
                <p:cNvPr id="4491" name="Ink 4490">
                  <a:extLst>
                    <a:ext uri="{FF2B5EF4-FFF2-40B4-BE49-F238E27FC236}">
                      <a16:creationId xmlns:a16="http://schemas.microsoft.com/office/drawing/2014/main" id="{0858CD34-F368-4795-A37B-BA68D0615CE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578610" y="7338460"/>
                  <a:ext cx="81982" cy="1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492" name="Ink 4491">
                  <a:extLst>
                    <a:ext uri="{FF2B5EF4-FFF2-40B4-BE49-F238E27FC236}">
                      <a16:creationId xmlns:a16="http://schemas.microsoft.com/office/drawing/2014/main" id="{069BF192-D4BC-4785-B011-CB72A626A531}"/>
                    </a:ext>
                  </a:extLst>
                </p14:cNvPr>
                <p14:cNvContentPartPr/>
                <p14:nvPr/>
              </p14:nvContentPartPr>
              <p14:xfrm>
                <a:off x="3731200" y="7319720"/>
                <a:ext cx="51840" cy="217440"/>
              </p14:xfrm>
            </p:contentPart>
          </mc:Choice>
          <mc:Fallback xmlns="">
            <p:pic>
              <p:nvPicPr>
                <p:cNvPr id="4492" name="Ink 4491">
                  <a:extLst>
                    <a:ext uri="{FF2B5EF4-FFF2-40B4-BE49-F238E27FC236}">
                      <a16:creationId xmlns:a16="http://schemas.microsoft.com/office/drawing/2014/main" id="{069BF192-D4BC-4785-B011-CB72A626A53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722200" y="7310720"/>
                  <a:ext cx="69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493" name="Ink 4492">
                  <a:extLst>
                    <a:ext uri="{FF2B5EF4-FFF2-40B4-BE49-F238E27FC236}">
                      <a16:creationId xmlns:a16="http://schemas.microsoft.com/office/drawing/2014/main" id="{E11033E8-0DC0-4F5A-9164-9A2466D17DAC}"/>
                    </a:ext>
                  </a:extLst>
                </p14:cNvPr>
                <p14:cNvContentPartPr/>
                <p14:nvPr/>
              </p14:nvContentPartPr>
              <p14:xfrm>
                <a:off x="3744160" y="7268600"/>
                <a:ext cx="158760" cy="184320"/>
              </p14:xfrm>
            </p:contentPart>
          </mc:Choice>
          <mc:Fallback xmlns="">
            <p:pic>
              <p:nvPicPr>
                <p:cNvPr id="4493" name="Ink 4492">
                  <a:extLst>
                    <a:ext uri="{FF2B5EF4-FFF2-40B4-BE49-F238E27FC236}">
                      <a16:creationId xmlns:a16="http://schemas.microsoft.com/office/drawing/2014/main" id="{E11033E8-0DC0-4F5A-9164-9A2466D17DAC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735140" y="7259600"/>
                  <a:ext cx="176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494" name="Ink 4493">
                  <a:extLst>
                    <a:ext uri="{FF2B5EF4-FFF2-40B4-BE49-F238E27FC236}">
                      <a16:creationId xmlns:a16="http://schemas.microsoft.com/office/drawing/2014/main" id="{C8625119-7E63-4718-8485-7EAE70AA7D8C}"/>
                    </a:ext>
                  </a:extLst>
                </p14:cNvPr>
                <p14:cNvContentPartPr/>
                <p14:nvPr/>
              </p14:nvContentPartPr>
              <p14:xfrm>
                <a:off x="3929200" y="7254200"/>
                <a:ext cx="169560" cy="241200"/>
              </p14:xfrm>
            </p:contentPart>
          </mc:Choice>
          <mc:Fallback xmlns="">
            <p:pic>
              <p:nvPicPr>
                <p:cNvPr id="4494" name="Ink 4493">
                  <a:extLst>
                    <a:ext uri="{FF2B5EF4-FFF2-40B4-BE49-F238E27FC236}">
                      <a16:creationId xmlns:a16="http://schemas.microsoft.com/office/drawing/2014/main" id="{C8625119-7E63-4718-8485-7EAE70AA7D8C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920181" y="7245200"/>
                  <a:ext cx="187238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496" name="Ink 4495">
                  <a:extLst>
                    <a:ext uri="{FF2B5EF4-FFF2-40B4-BE49-F238E27FC236}">
                      <a16:creationId xmlns:a16="http://schemas.microsoft.com/office/drawing/2014/main" id="{FFACF642-E83A-4C71-A176-8B54AE6F8028}"/>
                    </a:ext>
                  </a:extLst>
                </p14:cNvPr>
                <p14:cNvContentPartPr/>
                <p14:nvPr/>
              </p14:nvContentPartPr>
              <p14:xfrm>
                <a:off x="4197400" y="7240880"/>
                <a:ext cx="108360" cy="324360"/>
              </p14:xfrm>
            </p:contentPart>
          </mc:Choice>
          <mc:Fallback xmlns="">
            <p:pic>
              <p:nvPicPr>
                <p:cNvPr id="4496" name="Ink 4495">
                  <a:extLst>
                    <a:ext uri="{FF2B5EF4-FFF2-40B4-BE49-F238E27FC236}">
                      <a16:creationId xmlns:a16="http://schemas.microsoft.com/office/drawing/2014/main" id="{FFACF642-E83A-4C71-A176-8B54AE6F802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188400" y="7231890"/>
                  <a:ext cx="126000" cy="341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497" name="Ink 4496">
                  <a:extLst>
                    <a:ext uri="{FF2B5EF4-FFF2-40B4-BE49-F238E27FC236}">
                      <a16:creationId xmlns:a16="http://schemas.microsoft.com/office/drawing/2014/main" id="{A7E1B5A5-F1F6-410E-854E-5852345ECE39}"/>
                    </a:ext>
                  </a:extLst>
                </p14:cNvPr>
                <p14:cNvContentPartPr/>
                <p14:nvPr/>
              </p14:nvContentPartPr>
              <p14:xfrm>
                <a:off x="4341040" y="7311080"/>
                <a:ext cx="69840" cy="207360"/>
              </p14:xfrm>
            </p:contentPart>
          </mc:Choice>
          <mc:Fallback xmlns="">
            <p:pic>
              <p:nvPicPr>
                <p:cNvPr id="4497" name="Ink 4496">
                  <a:extLst>
                    <a:ext uri="{FF2B5EF4-FFF2-40B4-BE49-F238E27FC236}">
                      <a16:creationId xmlns:a16="http://schemas.microsoft.com/office/drawing/2014/main" id="{A7E1B5A5-F1F6-410E-854E-5852345ECE3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32040" y="7302080"/>
                  <a:ext cx="87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498" name="Ink 4497">
                  <a:extLst>
                    <a:ext uri="{FF2B5EF4-FFF2-40B4-BE49-F238E27FC236}">
                      <a16:creationId xmlns:a16="http://schemas.microsoft.com/office/drawing/2014/main" id="{3593CC59-12C7-4CE6-8677-FDD66A2402ED}"/>
                    </a:ext>
                  </a:extLst>
                </p14:cNvPr>
                <p14:cNvContentPartPr/>
                <p14:nvPr/>
              </p14:nvContentPartPr>
              <p14:xfrm>
                <a:off x="4463800" y="7303520"/>
                <a:ext cx="33480" cy="195840"/>
              </p14:xfrm>
            </p:contentPart>
          </mc:Choice>
          <mc:Fallback xmlns="">
            <p:pic>
              <p:nvPicPr>
                <p:cNvPr id="4498" name="Ink 4497">
                  <a:extLst>
                    <a:ext uri="{FF2B5EF4-FFF2-40B4-BE49-F238E27FC236}">
                      <a16:creationId xmlns:a16="http://schemas.microsoft.com/office/drawing/2014/main" id="{3593CC59-12C7-4CE6-8677-FDD66A2402ED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454800" y="7294520"/>
                  <a:ext cx="51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499" name="Ink 4498">
                  <a:extLst>
                    <a:ext uri="{FF2B5EF4-FFF2-40B4-BE49-F238E27FC236}">
                      <a16:creationId xmlns:a16="http://schemas.microsoft.com/office/drawing/2014/main" id="{4AE1D245-6FAD-43BE-AD57-54270CD030CE}"/>
                    </a:ext>
                  </a:extLst>
                </p14:cNvPr>
                <p14:cNvContentPartPr/>
                <p14:nvPr/>
              </p14:nvContentPartPr>
              <p14:xfrm>
                <a:off x="4509880" y="7407920"/>
                <a:ext cx="145440" cy="97920"/>
              </p14:xfrm>
            </p:contentPart>
          </mc:Choice>
          <mc:Fallback xmlns="">
            <p:pic>
              <p:nvPicPr>
                <p:cNvPr id="4499" name="Ink 4498">
                  <a:extLst>
                    <a:ext uri="{FF2B5EF4-FFF2-40B4-BE49-F238E27FC236}">
                      <a16:creationId xmlns:a16="http://schemas.microsoft.com/office/drawing/2014/main" id="{4AE1D245-6FAD-43BE-AD57-54270CD030CE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500880" y="7398953"/>
                  <a:ext cx="163080" cy="115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500" name="Ink 4499">
                  <a:extLst>
                    <a:ext uri="{FF2B5EF4-FFF2-40B4-BE49-F238E27FC236}">
                      <a16:creationId xmlns:a16="http://schemas.microsoft.com/office/drawing/2014/main" id="{01B9184A-9CBD-48DE-AF5F-4AF64A41315F}"/>
                    </a:ext>
                  </a:extLst>
                </p14:cNvPr>
                <p14:cNvContentPartPr/>
                <p14:nvPr/>
              </p14:nvContentPartPr>
              <p14:xfrm>
                <a:off x="4714720" y="7349960"/>
                <a:ext cx="51840" cy="178560"/>
              </p14:xfrm>
            </p:contentPart>
          </mc:Choice>
          <mc:Fallback xmlns="">
            <p:pic>
              <p:nvPicPr>
                <p:cNvPr id="4500" name="Ink 4499">
                  <a:extLst>
                    <a:ext uri="{FF2B5EF4-FFF2-40B4-BE49-F238E27FC236}">
                      <a16:creationId xmlns:a16="http://schemas.microsoft.com/office/drawing/2014/main" id="{01B9184A-9CBD-48DE-AF5F-4AF64A41315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705720" y="7340960"/>
                  <a:ext cx="69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501" name="Ink 4500">
                  <a:extLst>
                    <a:ext uri="{FF2B5EF4-FFF2-40B4-BE49-F238E27FC236}">
                      <a16:creationId xmlns:a16="http://schemas.microsoft.com/office/drawing/2014/main" id="{C1287CC7-22C2-476D-97A1-BB7805FA29BB}"/>
                    </a:ext>
                  </a:extLst>
                </p14:cNvPr>
                <p14:cNvContentPartPr/>
                <p14:nvPr/>
              </p14:nvContentPartPr>
              <p14:xfrm>
                <a:off x="4838560" y="7444280"/>
                <a:ext cx="73800" cy="113400"/>
              </p14:xfrm>
            </p:contentPart>
          </mc:Choice>
          <mc:Fallback xmlns="">
            <p:pic>
              <p:nvPicPr>
                <p:cNvPr id="4501" name="Ink 4500">
                  <a:extLst>
                    <a:ext uri="{FF2B5EF4-FFF2-40B4-BE49-F238E27FC236}">
                      <a16:creationId xmlns:a16="http://schemas.microsoft.com/office/drawing/2014/main" id="{C1287CC7-22C2-476D-97A1-BB7805FA29BB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829560" y="7435280"/>
                  <a:ext cx="91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502" name="Ink 4501">
                  <a:extLst>
                    <a:ext uri="{FF2B5EF4-FFF2-40B4-BE49-F238E27FC236}">
                      <a16:creationId xmlns:a16="http://schemas.microsoft.com/office/drawing/2014/main" id="{97D095E5-86B2-437F-A374-A5C9A318BB19}"/>
                    </a:ext>
                  </a:extLst>
                </p14:cNvPr>
                <p14:cNvContentPartPr/>
                <p14:nvPr/>
              </p14:nvContentPartPr>
              <p14:xfrm>
                <a:off x="4971760" y="7481720"/>
                <a:ext cx="47880" cy="16560"/>
              </p14:xfrm>
            </p:contentPart>
          </mc:Choice>
          <mc:Fallback xmlns="">
            <p:pic>
              <p:nvPicPr>
                <p:cNvPr id="4502" name="Ink 4501">
                  <a:extLst>
                    <a:ext uri="{FF2B5EF4-FFF2-40B4-BE49-F238E27FC236}">
                      <a16:creationId xmlns:a16="http://schemas.microsoft.com/office/drawing/2014/main" id="{97D095E5-86B2-437F-A374-A5C9A318BB1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962760" y="7472720"/>
                  <a:ext cx="65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503" name="Ink 4502">
                  <a:extLst>
                    <a:ext uri="{FF2B5EF4-FFF2-40B4-BE49-F238E27FC236}">
                      <a16:creationId xmlns:a16="http://schemas.microsoft.com/office/drawing/2014/main" id="{92B15D74-AC06-42FD-AC64-EC77EB6BD029}"/>
                    </a:ext>
                  </a:extLst>
                </p14:cNvPr>
                <p14:cNvContentPartPr/>
                <p14:nvPr/>
              </p14:nvContentPartPr>
              <p14:xfrm>
                <a:off x="5067160" y="7431320"/>
                <a:ext cx="25560" cy="82800"/>
              </p14:xfrm>
            </p:contentPart>
          </mc:Choice>
          <mc:Fallback xmlns="">
            <p:pic>
              <p:nvPicPr>
                <p:cNvPr id="4503" name="Ink 4502">
                  <a:extLst>
                    <a:ext uri="{FF2B5EF4-FFF2-40B4-BE49-F238E27FC236}">
                      <a16:creationId xmlns:a16="http://schemas.microsoft.com/office/drawing/2014/main" id="{92B15D74-AC06-42FD-AC64-EC77EB6BD02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058285" y="7422320"/>
                  <a:ext cx="42955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505" name="Ink 4504">
                  <a:extLst>
                    <a:ext uri="{FF2B5EF4-FFF2-40B4-BE49-F238E27FC236}">
                      <a16:creationId xmlns:a16="http://schemas.microsoft.com/office/drawing/2014/main" id="{6B05A527-1AD1-4553-8C6A-861727C3C567}"/>
                    </a:ext>
                  </a:extLst>
                </p14:cNvPr>
                <p14:cNvContentPartPr/>
                <p14:nvPr/>
              </p14:nvContentPartPr>
              <p14:xfrm>
                <a:off x="5150680" y="7409720"/>
                <a:ext cx="136800" cy="101160"/>
              </p14:xfrm>
            </p:contentPart>
          </mc:Choice>
          <mc:Fallback xmlns="">
            <p:pic>
              <p:nvPicPr>
                <p:cNvPr id="4505" name="Ink 4504">
                  <a:extLst>
                    <a:ext uri="{FF2B5EF4-FFF2-40B4-BE49-F238E27FC236}">
                      <a16:creationId xmlns:a16="http://schemas.microsoft.com/office/drawing/2014/main" id="{6B05A527-1AD1-4553-8C6A-861727C3C567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141680" y="7400720"/>
                  <a:ext cx="154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506" name="Ink 4505">
                  <a:extLst>
                    <a:ext uri="{FF2B5EF4-FFF2-40B4-BE49-F238E27FC236}">
                      <a16:creationId xmlns:a16="http://schemas.microsoft.com/office/drawing/2014/main" id="{1CC6CB89-1BE9-4482-8F77-E9014D73472B}"/>
                    </a:ext>
                  </a:extLst>
                </p14:cNvPr>
                <p14:cNvContentPartPr/>
                <p14:nvPr/>
              </p14:nvContentPartPr>
              <p14:xfrm>
                <a:off x="5365600" y="7435640"/>
                <a:ext cx="41760" cy="89640"/>
              </p14:xfrm>
            </p:contentPart>
          </mc:Choice>
          <mc:Fallback xmlns="">
            <p:pic>
              <p:nvPicPr>
                <p:cNvPr id="4506" name="Ink 4505">
                  <a:extLst>
                    <a:ext uri="{FF2B5EF4-FFF2-40B4-BE49-F238E27FC236}">
                      <a16:creationId xmlns:a16="http://schemas.microsoft.com/office/drawing/2014/main" id="{1CC6CB89-1BE9-4482-8F77-E9014D73472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356600" y="7426676"/>
                  <a:ext cx="59400" cy="107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507" name="Ink 4506">
                  <a:extLst>
                    <a:ext uri="{FF2B5EF4-FFF2-40B4-BE49-F238E27FC236}">
                      <a16:creationId xmlns:a16="http://schemas.microsoft.com/office/drawing/2014/main" id="{073C7937-A156-40D6-97C8-8C16FACC4D88}"/>
                    </a:ext>
                  </a:extLst>
                </p14:cNvPr>
                <p14:cNvContentPartPr/>
                <p14:nvPr/>
              </p14:nvContentPartPr>
              <p14:xfrm>
                <a:off x="5449120" y="7426640"/>
                <a:ext cx="44280" cy="91800"/>
              </p14:xfrm>
            </p:contentPart>
          </mc:Choice>
          <mc:Fallback xmlns="">
            <p:pic>
              <p:nvPicPr>
                <p:cNvPr id="4507" name="Ink 4506">
                  <a:extLst>
                    <a:ext uri="{FF2B5EF4-FFF2-40B4-BE49-F238E27FC236}">
                      <a16:creationId xmlns:a16="http://schemas.microsoft.com/office/drawing/2014/main" id="{073C7937-A156-40D6-97C8-8C16FACC4D8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440120" y="7417640"/>
                  <a:ext cx="61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508" name="Ink 4507">
                  <a:extLst>
                    <a:ext uri="{FF2B5EF4-FFF2-40B4-BE49-F238E27FC236}">
                      <a16:creationId xmlns:a16="http://schemas.microsoft.com/office/drawing/2014/main" id="{9EB5F240-2E17-4EA5-B407-713716484444}"/>
                    </a:ext>
                  </a:extLst>
                </p14:cNvPr>
                <p14:cNvContentPartPr/>
                <p14:nvPr/>
              </p14:nvContentPartPr>
              <p14:xfrm>
                <a:off x="5519680" y="7409360"/>
                <a:ext cx="67320" cy="109800"/>
              </p14:xfrm>
            </p:contentPart>
          </mc:Choice>
          <mc:Fallback xmlns="">
            <p:pic>
              <p:nvPicPr>
                <p:cNvPr id="4508" name="Ink 4507">
                  <a:extLst>
                    <a:ext uri="{FF2B5EF4-FFF2-40B4-BE49-F238E27FC236}">
                      <a16:creationId xmlns:a16="http://schemas.microsoft.com/office/drawing/2014/main" id="{9EB5F240-2E17-4EA5-B407-713716484444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510680" y="7400360"/>
                  <a:ext cx="84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509" name="Ink 4508">
                  <a:extLst>
                    <a:ext uri="{FF2B5EF4-FFF2-40B4-BE49-F238E27FC236}">
                      <a16:creationId xmlns:a16="http://schemas.microsoft.com/office/drawing/2014/main" id="{3FC849B0-09EA-4A76-9DA9-989C1838C0BE}"/>
                    </a:ext>
                  </a:extLst>
                </p14:cNvPr>
                <p14:cNvContentPartPr/>
                <p14:nvPr/>
              </p14:nvContentPartPr>
              <p14:xfrm>
                <a:off x="5599960" y="7394960"/>
                <a:ext cx="89280" cy="84240"/>
              </p14:xfrm>
            </p:contentPart>
          </mc:Choice>
          <mc:Fallback xmlns="">
            <p:pic>
              <p:nvPicPr>
                <p:cNvPr id="4509" name="Ink 4508">
                  <a:extLst>
                    <a:ext uri="{FF2B5EF4-FFF2-40B4-BE49-F238E27FC236}">
                      <a16:creationId xmlns:a16="http://schemas.microsoft.com/office/drawing/2014/main" id="{3FC849B0-09EA-4A76-9DA9-989C1838C0B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590924" y="7385960"/>
                  <a:ext cx="106991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510" name="Ink 4509">
                  <a:extLst>
                    <a:ext uri="{FF2B5EF4-FFF2-40B4-BE49-F238E27FC236}">
                      <a16:creationId xmlns:a16="http://schemas.microsoft.com/office/drawing/2014/main" id="{B5D1C445-D766-498F-A78A-19F05172CCE9}"/>
                    </a:ext>
                  </a:extLst>
                </p14:cNvPr>
                <p14:cNvContentPartPr/>
                <p14:nvPr/>
              </p14:nvContentPartPr>
              <p14:xfrm>
                <a:off x="5607520" y="7491800"/>
                <a:ext cx="27720" cy="39240"/>
              </p14:xfrm>
            </p:contentPart>
          </mc:Choice>
          <mc:Fallback xmlns="">
            <p:pic>
              <p:nvPicPr>
                <p:cNvPr id="4510" name="Ink 4509">
                  <a:extLst>
                    <a:ext uri="{FF2B5EF4-FFF2-40B4-BE49-F238E27FC236}">
                      <a16:creationId xmlns:a16="http://schemas.microsoft.com/office/drawing/2014/main" id="{B5D1C445-D766-498F-A78A-19F05172CCE9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598520" y="7482800"/>
                  <a:ext cx="45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512" name="Ink 4511">
                  <a:extLst>
                    <a:ext uri="{FF2B5EF4-FFF2-40B4-BE49-F238E27FC236}">
                      <a16:creationId xmlns:a16="http://schemas.microsoft.com/office/drawing/2014/main" id="{41F61C2F-D2AA-43D9-AFE4-B84EFB7094A8}"/>
                    </a:ext>
                  </a:extLst>
                </p14:cNvPr>
                <p14:cNvContentPartPr/>
                <p14:nvPr/>
              </p14:nvContentPartPr>
              <p14:xfrm>
                <a:off x="5661520" y="7431320"/>
                <a:ext cx="123480" cy="151920"/>
              </p14:xfrm>
            </p:contentPart>
          </mc:Choice>
          <mc:Fallback xmlns="">
            <p:pic>
              <p:nvPicPr>
                <p:cNvPr id="4512" name="Ink 4511">
                  <a:extLst>
                    <a:ext uri="{FF2B5EF4-FFF2-40B4-BE49-F238E27FC236}">
                      <a16:creationId xmlns:a16="http://schemas.microsoft.com/office/drawing/2014/main" id="{41F61C2F-D2AA-43D9-AFE4-B84EFB7094A8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652520" y="7422341"/>
                  <a:ext cx="141120" cy="169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513" name="Ink 4512">
                  <a:extLst>
                    <a:ext uri="{FF2B5EF4-FFF2-40B4-BE49-F238E27FC236}">
                      <a16:creationId xmlns:a16="http://schemas.microsoft.com/office/drawing/2014/main" id="{16B97EC4-BBF4-45BF-AD9B-420998B68964}"/>
                    </a:ext>
                  </a:extLst>
                </p14:cNvPr>
                <p14:cNvContentPartPr/>
                <p14:nvPr/>
              </p14:nvContentPartPr>
              <p14:xfrm>
                <a:off x="5824960" y="7356080"/>
                <a:ext cx="20880" cy="152280"/>
              </p14:xfrm>
            </p:contentPart>
          </mc:Choice>
          <mc:Fallback xmlns="">
            <p:pic>
              <p:nvPicPr>
                <p:cNvPr id="4513" name="Ink 4512">
                  <a:extLst>
                    <a:ext uri="{FF2B5EF4-FFF2-40B4-BE49-F238E27FC236}">
                      <a16:creationId xmlns:a16="http://schemas.microsoft.com/office/drawing/2014/main" id="{16B97EC4-BBF4-45BF-AD9B-420998B68964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815960" y="7347080"/>
                  <a:ext cx="38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514" name="Ink 4513">
                  <a:extLst>
                    <a:ext uri="{FF2B5EF4-FFF2-40B4-BE49-F238E27FC236}">
                      <a16:creationId xmlns:a16="http://schemas.microsoft.com/office/drawing/2014/main" id="{20875BB9-4D03-4BC5-8E68-981CBADA142F}"/>
                    </a:ext>
                  </a:extLst>
                </p14:cNvPr>
                <p14:cNvContentPartPr/>
                <p14:nvPr/>
              </p14:nvContentPartPr>
              <p14:xfrm>
                <a:off x="5830000" y="7422320"/>
                <a:ext cx="141480" cy="56880"/>
              </p14:xfrm>
            </p:contentPart>
          </mc:Choice>
          <mc:Fallback xmlns="">
            <p:pic>
              <p:nvPicPr>
                <p:cNvPr id="4514" name="Ink 4513">
                  <a:extLst>
                    <a:ext uri="{FF2B5EF4-FFF2-40B4-BE49-F238E27FC236}">
                      <a16:creationId xmlns:a16="http://schemas.microsoft.com/office/drawing/2014/main" id="{20875BB9-4D03-4BC5-8E68-981CBADA142F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821000" y="7413377"/>
                  <a:ext cx="159120" cy="74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515" name="Ink 4514">
                  <a:extLst>
                    <a:ext uri="{FF2B5EF4-FFF2-40B4-BE49-F238E27FC236}">
                      <a16:creationId xmlns:a16="http://schemas.microsoft.com/office/drawing/2014/main" id="{4E952CF6-026A-4F62-8B35-57ED5F19551E}"/>
                    </a:ext>
                  </a:extLst>
                </p14:cNvPr>
                <p14:cNvContentPartPr/>
                <p14:nvPr/>
              </p14:nvContentPartPr>
              <p14:xfrm>
                <a:off x="6010360" y="7473080"/>
                <a:ext cx="60480" cy="22320"/>
              </p14:xfrm>
            </p:contentPart>
          </mc:Choice>
          <mc:Fallback xmlns="">
            <p:pic>
              <p:nvPicPr>
                <p:cNvPr id="4515" name="Ink 4514">
                  <a:extLst>
                    <a:ext uri="{FF2B5EF4-FFF2-40B4-BE49-F238E27FC236}">
                      <a16:creationId xmlns:a16="http://schemas.microsoft.com/office/drawing/2014/main" id="{4E952CF6-026A-4F62-8B35-57ED5F19551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001360" y="7464080"/>
                  <a:ext cx="78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517" name="Ink 4516">
                  <a:extLst>
                    <a:ext uri="{FF2B5EF4-FFF2-40B4-BE49-F238E27FC236}">
                      <a16:creationId xmlns:a16="http://schemas.microsoft.com/office/drawing/2014/main" id="{F880722E-5986-414E-B2C2-614C0E544500}"/>
                    </a:ext>
                  </a:extLst>
                </p14:cNvPr>
                <p14:cNvContentPartPr/>
                <p14:nvPr/>
              </p14:nvContentPartPr>
              <p14:xfrm>
                <a:off x="6160480" y="7441040"/>
                <a:ext cx="66240" cy="10440"/>
              </p14:xfrm>
            </p:contentPart>
          </mc:Choice>
          <mc:Fallback xmlns="">
            <p:pic>
              <p:nvPicPr>
                <p:cNvPr id="4517" name="Ink 4516">
                  <a:extLst>
                    <a:ext uri="{FF2B5EF4-FFF2-40B4-BE49-F238E27FC236}">
                      <a16:creationId xmlns:a16="http://schemas.microsoft.com/office/drawing/2014/main" id="{F880722E-5986-414E-B2C2-614C0E544500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6151480" y="7432340"/>
                  <a:ext cx="83880" cy="27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518" name="Ink 4517">
                  <a:extLst>
                    <a:ext uri="{FF2B5EF4-FFF2-40B4-BE49-F238E27FC236}">
                      <a16:creationId xmlns:a16="http://schemas.microsoft.com/office/drawing/2014/main" id="{33096A38-AFD0-4F5B-B5B1-46B8A1B14DDF}"/>
                    </a:ext>
                  </a:extLst>
                </p14:cNvPr>
                <p14:cNvContentPartPr/>
                <p14:nvPr/>
              </p14:nvContentPartPr>
              <p14:xfrm>
                <a:off x="6241840" y="7392800"/>
                <a:ext cx="30960" cy="83160"/>
              </p14:xfrm>
            </p:contentPart>
          </mc:Choice>
          <mc:Fallback xmlns="">
            <p:pic>
              <p:nvPicPr>
                <p:cNvPr id="4518" name="Ink 4517">
                  <a:extLst>
                    <a:ext uri="{FF2B5EF4-FFF2-40B4-BE49-F238E27FC236}">
                      <a16:creationId xmlns:a16="http://schemas.microsoft.com/office/drawing/2014/main" id="{33096A38-AFD0-4F5B-B5B1-46B8A1B14DDF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6232840" y="7383800"/>
                  <a:ext cx="48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520" name="Ink 4519">
                  <a:extLst>
                    <a:ext uri="{FF2B5EF4-FFF2-40B4-BE49-F238E27FC236}">
                      <a16:creationId xmlns:a16="http://schemas.microsoft.com/office/drawing/2014/main" id="{C5F3632B-AA8B-4E71-9AF3-D379F6ED137B}"/>
                    </a:ext>
                  </a:extLst>
                </p14:cNvPr>
                <p14:cNvContentPartPr/>
                <p14:nvPr/>
              </p14:nvContentPartPr>
              <p14:xfrm>
                <a:off x="6365320" y="7362920"/>
                <a:ext cx="15840" cy="80640"/>
              </p14:xfrm>
            </p:contentPart>
          </mc:Choice>
          <mc:Fallback xmlns="">
            <p:pic>
              <p:nvPicPr>
                <p:cNvPr id="4520" name="Ink 4519">
                  <a:extLst>
                    <a:ext uri="{FF2B5EF4-FFF2-40B4-BE49-F238E27FC236}">
                      <a16:creationId xmlns:a16="http://schemas.microsoft.com/office/drawing/2014/main" id="{C5F3632B-AA8B-4E71-9AF3-D379F6ED137B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6356320" y="7353920"/>
                  <a:ext cx="33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523" name="Ink 4522">
                  <a:extLst>
                    <a:ext uri="{FF2B5EF4-FFF2-40B4-BE49-F238E27FC236}">
                      <a16:creationId xmlns:a16="http://schemas.microsoft.com/office/drawing/2014/main" id="{5EA49EC0-8AA1-40EC-947F-8B4C1FDDB023}"/>
                    </a:ext>
                  </a:extLst>
                </p14:cNvPr>
                <p14:cNvContentPartPr/>
                <p14:nvPr/>
              </p14:nvContentPartPr>
              <p14:xfrm>
                <a:off x="6361720" y="7313600"/>
                <a:ext cx="77400" cy="152280"/>
              </p14:xfrm>
            </p:contentPart>
          </mc:Choice>
          <mc:Fallback xmlns="">
            <p:pic>
              <p:nvPicPr>
                <p:cNvPr id="4523" name="Ink 4522">
                  <a:extLst>
                    <a:ext uri="{FF2B5EF4-FFF2-40B4-BE49-F238E27FC236}">
                      <a16:creationId xmlns:a16="http://schemas.microsoft.com/office/drawing/2014/main" id="{5EA49EC0-8AA1-40EC-947F-8B4C1FDDB023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352720" y="7304579"/>
                  <a:ext cx="95040" cy="169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524" name="Ink 4523">
                  <a:extLst>
                    <a:ext uri="{FF2B5EF4-FFF2-40B4-BE49-F238E27FC236}">
                      <a16:creationId xmlns:a16="http://schemas.microsoft.com/office/drawing/2014/main" id="{A29C9A42-6EBD-4195-B7BC-8B6455875A22}"/>
                    </a:ext>
                  </a:extLst>
                </p14:cNvPr>
                <p14:cNvContentPartPr/>
                <p14:nvPr/>
              </p14:nvContentPartPr>
              <p14:xfrm>
                <a:off x="6417880" y="7386320"/>
                <a:ext cx="69120" cy="111240"/>
              </p14:xfrm>
            </p:contentPart>
          </mc:Choice>
          <mc:Fallback xmlns="">
            <p:pic>
              <p:nvPicPr>
                <p:cNvPr id="4524" name="Ink 4523">
                  <a:extLst>
                    <a:ext uri="{FF2B5EF4-FFF2-40B4-BE49-F238E27FC236}">
                      <a16:creationId xmlns:a16="http://schemas.microsoft.com/office/drawing/2014/main" id="{A29C9A42-6EBD-4195-B7BC-8B6455875A2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408880" y="7377320"/>
                  <a:ext cx="86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525" name="Ink 4524">
                  <a:extLst>
                    <a:ext uri="{FF2B5EF4-FFF2-40B4-BE49-F238E27FC236}">
                      <a16:creationId xmlns:a16="http://schemas.microsoft.com/office/drawing/2014/main" id="{EA083E77-AB22-4D6C-BABC-94FCBD8FE88C}"/>
                    </a:ext>
                  </a:extLst>
                </p14:cNvPr>
                <p14:cNvContentPartPr/>
                <p14:nvPr/>
              </p14:nvContentPartPr>
              <p14:xfrm>
                <a:off x="6498160" y="7348520"/>
                <a:ext cx="47880" cy="152280"/>
              </p14:xfrm>
            </p:contentPart>
          </mc:Choice>
          <mc:Fallback xmlns="">
            <p:pic>
              <p:nvPicPr>
                <p:cNvPr id="4525" name="Ink 4524">
                  <a:extLst>
                    <a:ext uri="{FF2B5EF4-FFF2-40B4-BE49-F238E27FC236}">
                      <a16:creationId xmlns:a16="http://schemas.microsoft.com/office/drawing/2014/main" id="{EA083E77-AB22-4D6C-BABC-94FCBD8FE88C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6489227" y="7339520"/>
                  <a:ext cx="65388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526" name="Ink 4525">
                  <a:extLst>
                    <a:ext uri="{FF2B5EF4-FFF2-40B4-BE49-F238E27FC236}">
                      <a16:creationId xmlns:a16="http://schemas.microsoft.com/office/drawing/2014/main" id="{F88E3533-4D43-4C7A-A783-D3211725401C}"/>
                    </a:ext>
                  </a:extLst>
                </p14:cNvPr>
                <p14:cNvContentPartPr/>
                <p14:nvPr/>
              </p14:nvContentPartPr>
              <p14:xfrm>
                <a:off x="6574120" y="7415480"/>
                <a:ext cx="15480" cy="83520"/>
              </p14:xfrm>
            </p:contentPart>
          </mc:Choice>
          <mc:Fallback xmlns="">
            <p:pic>
              <p:nvPicPr>
                <p:cNvPr id="4526" name="Ink 4525">
                  <a:extLst>
                    <a:ext uri="{FF2B5EF4-FFF2-40B4-BE49-F238E27FC236}">
                      <a16:creationId xmlns:a16="http://schemas.microsoft.com/office/drawing/2014/main" id="{F88E3533-4D43-4C7A-A783-D3211725401C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6565120" y="7406480"/>
                  <a:ext cx="33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527" name="Ink 4526">
                  <a:extLst>
                    <a:ext uri="{FF2B5EF4-FFF2-40B4-BE49-F238E27FC236}">
                      <a16:creationId xmlns:a16="http://schemas.microsoft.com/office/drawing/2014/main" id="{6B79C234-199B-4621-9381-4BB6FBDC8036}"/>
                    </a:ext>
                  </a:extLst>
                </p14:cNvPr>
                <p14:cNvContentPartPr/>
                <p14:nvPr/>
              </p14:nvContentPartPr>
              <p14:xfrm>
                <a:off x="6627760" y="7423760"/>
                <a:ext cx="39240" cy="94680"/>
              </p14:xfrm>
            </p:contentPart>
          </mc:Choice>
          <mc:Fallback xmlns="">
            <p:pic>
              <p:nvPicPr>
                <p:cNvPr id="4527" name="Ink 4526">
                  <a:extLst>
                    <a:ext uri="{FF2B5EF4-FFF2-40B4-BE49-F238E27FC236}">
                      <a16:creationId xmlns:a16="http://schemas.microsoft.com/office/drawing/2014/main" id="{6B79C234-199B-4621-9381-4BB6FBDC803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618760" y="7414760"/>
                  <a:ext cx="56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528" name="Ink 4527">
                  <a:extLst>
                    <a:ext uri="{FF2B5EF4-FFF2-40B4-BE49-F238E27FC236}">
                      <a16:creationId xmlns:a16="http://schemas.microsoft.com/office/drawing/2014/main" id="{D14F5446-8CF7-4DDE-8BCC-8843C81AFD8F}"/>
                    </a:ext>
                  </a:extLst>
                </p14:cNvPr>
                <p14:cNvContentPartPr/>
                <p14:nvPr/>
              </p14:nvContentPartPr>
              <p14:xfrm>
                <a:off x="6650800" y="7475600"/>
                <a:ext cx="71280" cy="82800"/>
              </p14:xfrm>
            </p:contentPart>
          </mc:Choice>
          <mc:Fallback xmlns="">
            <p:pic>
              <p:nvPicPr>
                <p:cNvPr id="4528" name="Ink 4527">
                  <a:extLst>
                    <a:ext uri="{FF2B5EF4-FFF2-40B4-BE49-F238E27FC236}">
                      <a16:creationId xmlns:a16="http://schemas.microsoft.com/office/drawing/2014/main" id="{D14F5446-8CF7-4DDE-8BCC-8843C81AFD8F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6641800" y="7466600"/>
                  <a:ext cx="88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530" name="Ink 4529">
                  <a:extLst>
                    <a:ext uri="{FF2B5EF4-FFF2-40B4-BE49-F238E27FC236}">
                      <a16:creationId xmlns:a16="http://schemas.microsoft.com/office/drawing/2014/main" id="{6E067D35-CD22-43EC-AF29-BE834F467CC2}"/>
                    </a:ext>
                  </a:extLst>
                </p14:cNvPr>
                <p14:cNvContentPartPr/>
                <p14:nvPr/>
              </p14:nvContentPartPr>
              <p14:xfrm>
                <a:off x="4479280" y="7568840"/>
                <a:ext cx="1986480" cy="253440"/>
              </p14:xfrm>
            </p:contentPart>
          </mc:Choice>
          <mc:Fallback xmlns="">
            <p:pic>
              <p:nvPicPr>
                <p:cNvPr id="4530" name="Ink 4529">
                  <a:extLst>
                    <a:ext uri="{FF2B5EF4-FFF2-40B4-BE49-F238E27FC236}">
                      <a16:creationId xmlns:a16="http://schemas.microsoft.com/office/drawing/2014/main" id="{6E067D35-CD22-43EC-AF29-BE834F467CC2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4470280" y="7559840"/>
                  <a:ext cx="2004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531" name="Ink 4530">
                  <a:extLst>
                    <a:ext uri="{FF2B5EF4-FFF2-40B4-BE49-F238E27FC236}">
                      <a16:creationId xmlns:a16="http://schemas.microsoft.com/office/drawing/2014/main" id="{F3453114-876C-401F-9684-1F69D72EDEDE}"/>
                    </a:ext>
                  </a:extLst>
                </p14:cNvPr>
                <p14:cNvContentPartPr/>
                <p14:nvPr/>
              </p14:nvContentPartPr>
              <p14:xfrm>
                <a:off x="4356520" y="7662440"/>
                <a:ext cx="251640" cy="190440"/>
              </p14:xfrm>
            </p:contentPart>
          </mc:Choice>
          <mc:Fallback xmlns="">
            <p:pic>
              <p:nvPicPr>
                <p:cNvPr id="4531" name="Ink 4530">
                  <a:extLst>
                    <a:ext uri="{FF2B5EF4-FFF2-40B4-BE49-F238E27FC236}">
                      <a16:creationId xmlns:a16="http://schemas.microsoft.com/office/drawing/2014/main" id="{F3453114-876C-401F-9684-1F69D72EDEDE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4347520" y="7653423"/>
                  <a:ext cx="269280" cy="208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532" name="Ink 4531">
                  <a:extLst>
                    <a:ext uri="{FF2B5EF4-FFF2-40B4-BE49-F238E27FC236}">
                      <a16:creationId xmlns:a16="http://schemas.microsoft.com/office/drawing/2014/main" id="{4D072B2B-9D73-403C-ADC4-72B1BA745386}"/>
                    </a:ext>
                  </a:extLst>
                </p14:cNvPr>
                <p14:cNvContentPartPr/>
                <p14:nvPr/>
              </p14:nvContentPartPr>
              <p14:xfrm>
                <a:off x="4312960" y="7885640"/>
                <a:ext cx="99720" cy="205920"/>
              </p14:xfrm>
            </p:contentPart>
          </mc:Choice>
          <mc:Fallback xmlns="">
            <p:pic>
              <p:nvPicPr>
                <p:cNvPr id="4532" name="Ink 4531">
                  <a:extLst>
                    <a:ext uri="{FF2B5EF4-FFF2-40B4-BE49-F238E27FC236}">
                      <a16:creationId xmlns:a16="http://schemas.microsoft.com/office/drawing/2014/main" id="{4D072B2B-9D73-403C-ADC4-72B1BA745386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4303992" y="7876640"/>
                  <a:ext cx="117297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533" name="Ink 4532">
                  <a:extLst>
                    <a:ext uri="{FF2B5EF4-FFF2-40B4-BE49-F238E27FC236}">
                      <a16:creationId xmlns:a16="http://schemas.microsoft.com/office/drawing/2014/main" id="{E299001E-A16C-4D95-A2A4-35E8A169EAA5}"/>
                    </a:ext>
                  </a:extLst>
                </p14:cNvPr>
                <p14:cNvContentPartPr/>
                <p14:nvPr/>
              </p14:nvContentPartPr>
              <p14:xfrm>
                <a:off x="4455520" y="7962680"/>
                <a:ext cx="78480" cy="123480"/>
              </p14:xfrm>
            </p:contentPart>
          </mc:Choice>
          <mc:Fallback xmlns="">
            <p:pic>
              <p:nvPicPr>
                <p:cNvPr id="4533" name="Ink 4532">
                  <a:extLst>
                    <a:ext uri="{FF2B5EF4-FFF2-40B4-BE49-F238E27FC236}">
                      <a16:creationId xmlns:a16="http://schemas.microsoft.com/office/drawing/2014/main" id="{E299001E-A16C-4D95-A2A4-35E8A169EAA5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4446520" y="7953680"/>
                  <a:ext cx="96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534" name="Ink 4533">
                  <a:extLst>
                    <a:ext uri="{FF2B5EF4-FFF2-40B4-BE49-F238E27FC236}">
                      <a16:creationId xmlns:a16="http://schemas.microsoft.com/office/drawing/2014/main" id="{FD69892A-4B6A-400C-8949-BCF1B025AB73}"/>
                    </a:ext>
                  </a:extLst>
                </p14:cNvPr>
                <p14:cNvContentPartPr/>
                <p14:nvPr/>
              </p14:nvContentPartPr>
              <p14:xfrm>
                <a:off x="4575400" y="7951880"/>
                <a:ext cx="98280" cy="156960"/>
              </p14:xfrm>
            </p:contentPart>
          </mc:Choice>
          <mc:Fallback xmlns="">
            <p:pic>
              <p:nvPicPr>
                <p:cNvPr id="4534" name="Ink 4533">
                  <a:extLst>
                    <a:ext uri="{FF2B5EF4-FFF2-40B4-BE49-F238E27FC236}">
                      <a16:creationId xmlns:a16="http://schemas.microsoft.com/office/drawing/2014/main" id="{FD69892A-4B6A-400C-8949-BCF1B025AB7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4566400" y="7942880"/>
                  <a:ext cx="115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535" name="Ink 4534">
                  <a:extLst>
                    <a:ext uri="{FF2B5EF4-FFF2-40B4-BE49-F238E27FC236}">
                      <a16:creationId xmlns:a16="http://schemas.microsoft.com/office/drawing/2014/main" id="{61C44F81-BA35-4757-A6A4-5DBDC9BD770E}"/>
                    </a:ext>
                  </a:extLst>
                </p14:cNvPr>
                <p14:cNvContentPartPr/>
                <p14:nvPr/>
              </p14:nvContentPartPr>
              <p14:xfrm>
                <a:off x="4701760" y="7928840"/>
                <a:ext cx="147960" cy="206280"/>
              </p14:xfrm>
            </p:contentPart>
          </mc:Choice>
          <mc:Fallback xmlns="">
            <p:pic>
              <p:nvPicPr>
                <p:cNvPr id="4535" name="Ink 4534">
                  <a:extLst>
                    <a:ext uri="{FF2B5EF4-FFF2-40B4-BE49-F238E27FC236}">
                      <a16:creationId xmlns:a16="http://schemas.microsoft.com/office/drawing/2014/main" id="{61C44F81-BA35-4757-A6A4-5DBDC9BD770E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4692760" y="7919840"/>
                  <a:ext cx="165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536" name="Ink 4535">
                  <a:extLst>
                    <a:ext uri="{FF2B5EF4-FFF2-40B4-BE49-F238E27FC236}">
                      <a16:creationId xmlns:a16="http://schemas.microsoft.com/office/drawing/2014/main" id="{2085B8FC-9C40-46A0-BEC2-C4D12A909FEA}"/>
                    </a:ext>
                  </a:extLst>
                </p14:cNvPr>
                <p14:cNvContentPartPr/>
                <p14:nvPr/>
              </p14:nvContentPartPr>
              <p14:xfrm>
                <a:off x="4849360" y="7894280"/>
                <a:ext cx="210960" cy="130680"/>
              </p14:xfrm>
            </p:contentPart>
          </mc:Choice>
          <mc:Fallback xmlns="">
            <p:pic>
              <p:nvPicPr>
                <p:cNvPr id="4536" name="Ink 4535">
                  <a:extLst>
                    <a:ext uri="{FF2B5EF4-FFF2-40B4-BE49-F238E27FC236}">
                      <a16:creationId xmlns:a16="http://schemas.microsoft.com/office/drawing/2014/main" id="{2085B8FC-9C40-46A0-BEC2-C4D12A909FEA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840360" y="7885280"/>
                  <a:ext cx="228600" cy="148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9C7351-D4EE-41B5-8025-44287CAEF40B}"/>
                  </a:ext>
                </a:extLst>
              </p14:cNvPr>
              <p14:cNvContentPartPr/>
              <p14:nvPr/>
            </p14:nvContentPartPr>
            <p14:xfrm>
              <a:off x="277960" y="4558200"/>
              <a:ext cx="250200" cy="403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9C7351-D4EE-41B5-8025-44287CAEF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947" y="4549208"/>
                <a:ext cx="267865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903997-36B6-4A6E-B327-A2B15F4EAA8C}"/>
                  </a:ext>
                </a:extLst>
              </p14:cNvPr>
              <p14:cNvContentPartPr/>
              <p14:nvPr/>
            </p14:nvContentPartPr>
            <p14:xfrm>
              <a:off x="998320" y="1971240"/>
              <a:ext cx="41760" cy="1169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903997-36B6-4A6E-B327-A2B15F4EAA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320" y="1863240"/>
                <a:ext cx="14940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9071BC-D309-47E3-8B4A-323E406BE077}"/>
                  </a:ext>
                </a:extLst>
              </p14:cNvPr>
              <p14:cNvContentPartPr/>
              <p14:nvPr/>
            </p14:nvContentPartPr>
            <p14:xfrm>
              <a:off x="1096600" y="2709240"/>
              <a:ext cx="776160" cy="56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9071BC-D309-47E3-8B4A-323E406BE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600" y="2601240"/>
                <a:ext cx="88380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A9A425-744A-47CE-BFD9-83F0DDB630C8}"/>
                  </a:ext>
                </a:extLst>
              </p14:cNvPr>
              <p14:cNvContentPartPr/>
              <p14:nvPr/>
            </p14:nvContentPartPr>
            <p14:xfrm>
              <a:off x="2189920" y="1942080"/>
              <a:ext cx="745560" cy="561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A9A425-744A-47CE-BFD9-83F0DDB630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5894" y="1834011"/>
                <a:ext cx="853252" cy="777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7EF75D7-9968-4F70-B775-7463AE3ED9F6}"/>
                  </a:ext>
                </a:extLst>
              </p14:cNvPr>
              <p14:cNvContentPartPr/>
              <p14:nvPr/>
            </p14:nvContentPartPr>
            <p14:xfrm>
              <a:off x="2063560" y="2705280"/>
              <a:ext cx="33120" cy="56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7EF75D7-9968-4F70-B775-7463AE3ED9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9560" y="2597280"/>
                <a:ext cx="140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AA2F3FC-F4ED-4E3F-BE96-4D4A15A94362}"/>
                  </a:ext>
                </a:extLst>
              </p14:cNvPr>
              <p14:cNvContentPartPr/>
              <p14:nvPr/>
            </p14:nvContentPartPr>
            <p14:xfrm>
              <a:off x="3030880" y="1985640"/>
              <a:ext cx="115200" cy="121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AA2F3FC-F4ED-4E3F-BE96-4D4A15A943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6880" y="1877640"/>
                <a:ext cx="222840" cy="14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6388E09-1125-4533-A48A-0BC881A152E9}"/>
                  </a:ext>
                </a:extLst>
              </p14:cNvPr>
              <p14:cNvContentPartPr/>
              <p14:nvPr/>
            </p14:nvContentPartPr>
            <p14:xfrm>
              <a:off x="3166526" y="4406291"/>
              <a:ext cx="46080" cy="358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6388E09-1125-4533-A48A-0BC881A152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57455" y="4397291"/>
                <a:ext cx="63859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A06D48B1-EFBA-49B4-943B-732F4D9E1193}"/>
              </a:ext>
            </a:extLst>
          </p:cNvPr>
          <p:cNvGrpSpPr/>
          <p:nvPr/>
        </p:nvGrpSpPr>
        <p:grpSpPr>
          <a:xfrm>
            <a:off x="3442286" y="4456691"/>
            <a:ext cx="334080" cy="229680"/>
            <a:chOff x="3442286" y="4456691"/>
            <a:chExt cx="3340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5D1B6E77-DE55-43D0-BEF8-D010BE5EECE9}"/>
                    </a:ext>
                  </a:extLst>
                </p14:cNvPr>
                <p14:cNvContentPartPr/>
                <p14:nvPr/>
              </p14:nvContentPartPr>
              <p14:xfrm>
                <a:off x="3442286" y="4551011"/>
                <a:ext cx="167040" cy="576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5D1B6E77-DE55-43D0-BEF8-D010BE5EEC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33286" y="4541411"/>
                  <a:ext cx="184680" cy="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E41C17F0-0009-41B7-ACE6-9126E2A1F7C1}"/>
                    </a:ext>
                  </a:extLst>
                </p14:cNvPr>
                <p14:cNvContentPartPr/>
                <p14:nvPr/>
              </p14:nvContentPartPr>
              <p14:xfrm>
                <a:off x="3659006" y="4456691"/>
                <a:ext cx="117360" cy="22968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E41C17F0-0009-41B7-ACE6-9126E2A1F7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50006" y="4447705"/>
                  <a:ext cx="135000" cy="2472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528DA09-5512-4176-A131-430C4FCB5348}"/>
              </a:ext>
            </a:extLst>
          </p:cNvPr>
          <p:cNvGrpSpPr/>
          <p:nvPr/>
        </p:nvGrpSpPr>
        <p:grpSpPr>
          <a:xfrm>
            <a:off x="4031966" y="4362371"/>
            <a:ext cx="846000" cy="372600"/>
            <a:chOff x="4031966" y="4362371"/>
            <a:chExt cx="84600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A10BDF8A-6B58-4090-A9F9-FE1CF92018DD}"/>
                    </a:ext>
                  </a:extLst>
                </p14:cNvPr>
                <p14:cNvContentPartPr/>
                <p14:nvPr/>
              </p14:nvContentPartPr>
              <p14:xfrm>
                <a:off x="4031966" y="4362371"/>
                <a:ext cx="93600" cy="220680"/>
              </p14:xfrm>
            </p:contentPart>
          </mc:Choice>
          <mc:Fallback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A10BDF8A-6B58-4090-A9F9-FE1CF92018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22966" y="4353371"/>
                  <a:ext cx="111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24AE8BEC-FDD7-4E91-AA6C-0523A69F12B5}"/>
                    </a:ext>
                  </a:extLst>
                </p14:cNvPr>
                <p14:cNvContentPartPr/>
                <p14:nvPr/>
              </p14:nvContentPartPr>
              <p14:xfrm>
                <a:off x="4119086" y="4400531"/>
                <a:ext cx="104400" cy="33444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24AE8BEC-FDD7-4E91-AA6C-0523A69F12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10117" y="4391541"/>
                  <a:ext cx="121979" cy="352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76ED7DA9-F919-4CCA-ACA0-1983ED442723}"/>
                    </a:ext>
                  </a:extLst>
                </p14:cNvPr>
                <p14:cNvContentPartPr/>
                <p14:nvPr/>
              </p14:nvContentPartPr>
              <p14:xfrm>
                <a:off x="4381526" y="4573691"/>
                <a:ext cx="179280" cy="360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76ED7DA9-F919-4CCA-ACA0-1983ED4427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72526" y="4564691"/>
                  <a:ext cx="19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669D9095-25B4-413E-8105-D15F09B10B0D}"/>
                    </a:ext>
                  </a:extLst>
                </p14:cNvPr>
                <p14:cNvContentPartPr/>
                <p14:nvPr/>
              </p14:nvContentPartPr>
              <p14:xfrm>
                <a:off x="4564046" y="4439051"/>
                <a:ext cx="138240" cy="26460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669D9095-25B4-413E-8105-D15F09B10B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5046" y="4430051"/>
                  <a:ext cx="155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0FF0771D-9829-4DE4-BA8F-72B43A4E4BFE}"/>
                    </a:ext>
                  </a:extLst>
                </p14:cNvPr>
                <p14:cNvContentPartPr/>
                <p14:nvPr/>
              </p14:nvContentPartPr>
              <p14:xfrm>
                <a:off x="4764206" y="4412051"/>
                <a:ext cx="113760" cy="27540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0FF0771D-9829-4DE4-BA8F-72B43A4E4B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55177" y="4403051"/>
                  <a:ext cx="131456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6A7286DA-61EE-4558-86F4-C442B260B18E}"/>
              </a:ext>
            </a:extLst>
          </p:cNvPr>
          <p:cNvGrpSpPr/>
          <p:nvPr/>
        </p:nvGrpSpPr>
        <p:grpSpPr>
          <a:xfrm>
            <a:off x="399640" y="3913800"/>
            <a:ext cx="2467726" cy="965891"/>
            <a:chOff x="399640" y="3913800"/>
            <a:chExt cx="2467726" cy="96589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17F86CE-DB26-4BEE-96F4-2626C21273D3}"/>
                    </a:ext>
                  </a:extLst>
                </p14:cNvPr>
                <p14:cNvContentPartPr/>
                <p14:nvPr/>
              </p14:nvContentPartPr>
              <p14:xfrm>
                <a:off x="399640" y="3974640"/>
                <a:ext cx="195120" cy="35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17F86CE-DB26-4BEE-96F4-2626C21273D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0640" y="3965631"/>
                  <a:ext cx="212760" cy="369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BB5FF1-3500-4E44-A723-255702F94C82}"/>
                    </a:ext>
                  </a:extLst>
                </p14:cNvPr>
                <p14:cNvContentPartPr/>
                <p14:nvPr/>
              </p14:nvContentPartPr>
              <p14:xfrm>
                <a:off x="676480" y="3995160"/>
                <a:ext cx="23760" cy="222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BB5FF1-3500-4E44-A723-255702F94C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7480" y="3986175"/>
                  <a:ext cx="41400" cy="240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22E268-E4FA-4B18-B8B2-408C9A2BC614}"/>
                    </a:ext>
                  </a:extLst>
                </p14:cNvPr>
                <p14:cNvContentPartPr/>
                <p14:nvPr/>
              </p14:nvContentPartPr>
              <p14:xfrm>
                <a:off x="733360" y="4009560"/>
                <a:ext cx="138240" cy="27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22E268-E4FA-4B18-B8B2-408C9A2BC6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4383" y="4000560"/>
                  <a:ext cx="155834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10D220-282B-4490-9DFD-A70D4A61B667}"/>
                    </a:ext>
                  </a:extLst>
                </p14:cNvPr>
                <p14:cNvContentPartPr/>
                <p14:nvPr/>
              </p14:nvContentPartPr>
              <p14:xfrm>
                <a:off x="875200" y="4026840"/>
                <a:ext cx="11520" cy="22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10D220-282B-4490-9DFD-A70D4A61B66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6200" y="4017840"/>
                  <a:ext cx="29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B3F2BE-E3DB-4F04-8C2C-9E02B7E295AF}"/>
                    </a:ext>
                  </a:extLst>
                </p14:cNvPr>
                <p14:cNvContentPartPr/>
                <p14:nvPr/>
              </p14:nvContentPartPr>
              <p14:xfrm>
                <a:off x="954040" y="3981840"/>
                <a:ext cx="103680" cy="30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B3F2BE-E3DB-4F04-8C2C-9E02B7E295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5040" y="3972850"/>
                  <a:ext cx="121320" cy="326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2546D4-560C-4378-BEE8-CADC807BD2F5}"/>
                    </a:ext>
                  </a:extLst>
                </p14:cNvPr>
                <p14:cNvContentPartPr/>
                <p14:nvPr/>
              </p14:nvContentPartPr>
              <p14:xfrm>
                <a:off x="1095160" y="4142760"/>
                <a:ext cx="181440" cy="120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2546D4-560C-4378-BEE8-CADC807BD2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6160" y="4133733"/>
                  <a:ext cx="199080" cy="13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2F74E3-CC28-4554-A276-7CE5DA0D20D9}"/>
                    </a:ext>
                  </a:extLst>
                </p14:cNvPr>
                <p14:cNvContentPartPr/>
                <p14:nvPr/>
              </p14:nvContentPartPr>
              <p14:xfrm>
                <a:off x="1208560" y="3913800"/>
                <a:ext cx="169560" cy="424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2F74E3-CC28-4554-A276-7CE5DA0D20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99579" y="3904800"/>
                  <a:ext cx="187163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27BC60-655D-466E-B8ED-B8963192425C}"/>
                    </a:ext>
                  </a:extLst>
                </p14:cNvPr>
                <p14:cNvContentPartPr/>
                <p14:nvPr/>
              </p14:nvContentPartPr>
              <p14:xfrm>
                <a:off x="624640" y="4704360"/>
                <a:ext cx="299520" cy="35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27BC60-655D-466E-B8ED-B896319242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5640" y="4695360"/>
                  <a:ext cx="317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C8F827-5FF9-4B50-8093-E04242C1410C}"/>
                    </a:ext>
                  </a:extLst>
                </p14:cNvPr>
                <p14:cNvContentPartPr/>
                <p14:nvPr/>
              </p14:nvContentPartPr>
              <p14:xfrm>
                <a:off x="921640" y="4606080"/>
                <a:ext cx="60840" cy="22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C8F827-5FF9-4B50-8093-E04242C141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2640" y="4597080"/>
                  <a:ext cx="78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C28317-933A-4AC3-B7B6-CB55CB1E9F4F}"/>
                    </a:ext>
                  </a:extLst>
                </p14:cNvPr>
                <p14:cNvContentPartPr/>
                <p14:nvPr/>
              </p14:nvContentPartPr>
              <p14:xfrm>
                <a:off x="1135406" y="4528331"/>
                <a:ext cx="217440" cy="351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C28317-933A-4AC3-B7B6-CB55CB1E9F4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6406" y="4519322"/>
                  <a:ext cx="235080" cy="369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B8E332-2510-4755-BCC6-F982FDC48E50}"/>
                    </a:ext>
                  </a:extLst>
                </p14:cNvPr>
                <p14:cNvContentPartPr/>
                <p14:nvPr/>
              </p14:nvContentPartPr>
              <p14:xfrm>
                <a:off x="1502606" y="4633091"/>
                <a:ext cx="254880" cy="3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B8E332-2510-4755-BCC6-F982FDC48E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3606" y="4624091"/>
                  <a:ext cx="272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30401F-E15D-4BDC-A0CB-18315EDA74E4}"/>
                    </a:ext>
                  </a:extLst>
                </p14:cNvPr>
                <p14:cNvContentPartPr/>
                <p14:nvPr/>
              </p14:nvContentPartPr>
              <p14:xfrm>
                <a:off x="1763606" y="4537331"/>
                <a:ext cx="183240" cy="22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30401F-E15D-4BDC-A0CB-18315EDA74E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54624" y="4528346"/>
                  <a:ext cx="200845" cy="239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0E644F-C984-428B-9537-7353F533FE31}"/>
                    </a:ext>
                  </a:extLst>
                </p14:cNvPr>
                <p14:cNvContentPartPr/>
                <p14:nvPr/>
              </p14:nvContentPartPr>
              <p14:xfrm>
                <a:off x="2060966" y="4395131"/>
                <a:ext cx="265320" cy="38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0E644F-C984-428B-9537-7353F533FE3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51966" y="4386131"/>
                  <a:ext cx="2829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6C8988-DF1F-412B-96B9-35AF10F31EA3}"/>
                    </a:ext>
                  </a:extLst>
                </p14:cNvPr>
                <p14:cNvContentPartPr/>
                <p14:nvPr/>
              </p14:nvContentPartPr>
              <p14:xfrm>
                <a:off x="2475326" y="4606091"/>
                <a:ext cx="229320" cy="3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6C8988-DF1F-412B-96B9-35AF10F31EA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6326" y="4597196"/>
                  <a:ext cx="246960" cy="48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65C00F-7B27-4340-96D4-85A41148ADC1}"/>
                    </a:ext>
                  </a:extLst>
                </p14:cNvPr>
                <p14:cNvContentPartPr/>
                <p14:nvPr/>
              </p14:nvContentPartPr>
              <p14:xfrm>
                <a:off x="2733086" y="4504211"/>
                <a:ext cx="134280" cy="22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65C00F-7B27-4340-96D4-85A41148AD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24086" y="4495211"/>
                  <a:ext cx="151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857DB346-C95B-4E0D-8741-3D6B1DB7D178}"/>
                    </a:ext>
                  </a:extLst>
                </p14:cNvPr>
                <p14:cNvContentPartPr/>
                <p14:nvPr/>
              </p14:nvContentPartPr>
              <p14:xfrm>
                <a:off x="709166" y="4361651"/>
                <a:ext cx="87480" cy="21420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857DB346-C95B-4E0D-8741-3D6B1DB7D17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0166" y="4352666"/>
                  <a:ext cx="105120" cy="2318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061" name="Ink 2060">
                <a:extLst>
                  <a:ext uri="{FF2B5EF4-FFF2-40B4-BE49-F238E27FC236}">
                    <a16:creationId xmlns:a16="http://schemas.microsoft.com/office/drawing/2014/main" id="{647AE93A-D62D-462D-B28B-B7FAD723B8CF}"/>
                  </a:ext>
                </a:extLst>
              </p14:cNvPr>
              <p14:cNvContentPartPr/>
              <p14:nvPr/>
            </p14:nvContentPartPr>
            <p14:xfrm>
              <a:off x="1595486" y="4355531"/>
              <a:ext cx="4680" cy="111240"/>
            </p14:xfrm>
          </p:contentPart>
        </mc:Choice>
        <mc:Fallback>
          <p:pic>
            <p:nvPicPr>
              <p:cNvPr id="2061" name="Ink 2060">
                <a:extLst>
                  <a:ext uri="{FF2B5EF4-FFF2-40B4-BE49-F238E27FC236}">
                    <a16:creationId xmlns:a16="http://schemas.microsoft.com/office/drawing/2014/main" id="{647AE93A-D62D-462D-B28B-B7FAD723B8C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86486" y="4346560"/>
                <a:ext cx="22320" cy="128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062" name="Ink 2061">
                <a:extLst>
                  <a:ext uri="{FF2B5EF4-FFF2-40B4-BE49-F238E27FC236}">
                    <a16:creationId xmlns:a16="http://schemas.microsoft.com/office/drawing/2014/main" id="{09268CC5-7F11-44AF-A991-0F9D352373BF}"/>
                  </a:ext>
                </a:extLst>
              </p14:cNvPr>
              <p14:cNvContentPartPr/>
              <p14:nvPr/>
            </p14:nvContentPartPr>
            <p14:xfrm>
              <a:off x="2552726" y="4293251"/>
              <a:ext cx="106200" cy="171360"/>
            </p14:xfrm>
          </p:contentPart>
        </mc:Choice>
        <mc:Fallback>
          <p:pic>
            <p:nvPicPr>
              <p:cNvPr id="2062" name="Ink 2061">
                <a:extLst>
                  <a:ext uri="{FF2B5EF4-FFF2-40B4-BE49-F238E27FC236}">
                    <a16:creationId xmlns:a16="http://schemas.microsoft.com/office/drawing/2014/main" id="{09268CC5-7F11-44AF-A991-0F9D352373B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43726" y="4284251"/>
                <a:ext cx="1238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8263A77E-767F-4845-8AC4-6976FB70F0E1}"/>
                  </a:ext>
                </a:extLst>
              </p14:cNvPr>
              <p14:cNvContentPartPr/>
              <p14:nvPr/>
            </p14:nvContentPartPr>
            <p14:xfrm>
              <a:off x="3375686" y="4164371"/>
              <a:ext cx="127800" cy="213840"/>
            </p14:xfrm>
          </p:contentPart>
        </mc:Choice>
        <mc:Fallback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8263A77E-767F-4845-8AC4-6976FB70F0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66661" y="4155356"/>
                <a:ext cx="145490" cy="23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632CBEF7-4961-4D5B-9CB8-59739D065259}"/>
                  </a:ext>
                </a:extLst>
              </p14:cNvPr>
              <p14:cNvContentPartPr/>
              <p14:nvPr/>
            </p14:nvContentPartPr>
            <p14:xfrm>
              <a:off x="4425086" y="4193891"/>
              <a:ext cx="140760" cy="156600"/>
            </p14:xfrm>
          </p:contentPart>
        </mc:Choice>
        <mc:Fallback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632CBEF7-4961-4D5B-9CB8-59739D06525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16086" y="4184891"/>
                <a:ext cx="15840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5A544745-C8C8-4BFE-95BF-718A1CC7CE16}"/>
              </a:ext>
            </a:extLst>
          </p:cNvPr>
          <p:cNvGrpSpPr/>
          <p:nvPr/>
        </p:nvGrpSpPr>
        <p:grpSpPr>
          <a:xfrm>
            <a:off x="650846" y="5051411"/>
            <a:ext cx="2945880" cy="642240"/>
            <a:chOff x="650846" y="5051411"/>
            <a:chExt cx="2945880" cy="6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C7C22086-AB2C-41B2-A8E2-5A25EC8C6A8D}"/>
                    </a:ext>
                  </a:extLst>
                </p14:cNvPr>
                <p14:cNvContentPartPr/>
                <p14:nvPr/>
              </p14:nvContentPartPr>
              <p14:xfrm>
                <a:off x="650846" y="5323571"/>
                <a:ext cx="294840" cy="37008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C7C22086-AB2C-41B2-A8E2-5A25EC8C6A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1846" y="5314571"/>
                  <a:ext cx="312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276BB693-CD77-4759-86B6-4510F8DE597C}"/>
                    </a:ext>
                  </a:extLst>
                </p14:cNvPr>
                <p14:cNvContentPartPr/>
                <p14:nvPr/>
              </p14:nvContentPartPr>
              <p14:xfrm>
                <a:off x="1032446" y="5558651"/>
                <a:ext cx="15840" cy="5256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276BB693-CD77-4759-86B6-4510F8DE5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3446" y="5549651"/>
                  <a:ext cx="33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0D2AFD8F-AC22-466F-B795-E88416E234B2}"/>
                    </a:ext>
                  </a:extLst>
                </p14:cNvPr>
                <p14:cNvContentPartPr/>
                <p14:nvPr/>
              </p14:nvContentPartPr>
              <p14:xfrm>
                <a:off x="1059806" y="5327891"/>
                <a:ext cx="502920" cy="320400"/>
              </p14:xfrm>
            </p:contentPart>
          </mc:Choice>
          <mc:Fallback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0D2AFD8F-AC22-466F-B795-E88416E234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0806" y="5318891"/>
                  <a:ext cx="520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4C8FFBDE-D674-4529-ACC5-5F489C0A7ED0}"/>
                    </a:ext>
                  </a:extLst>
                </p14:cNvPr>
                <p14:cNvContentPartPr/>
                <p14:nvPr/>
              </p14:nvContentPartPr>
              <p14:xfrm>
                <a:off x="1634366" y="5353091"/>
                <a:ext cx="308160" cy="17928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4C8FFBDE-D674-4529-ACC5-5F489C0A7ED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25366" y="5344091"/>
                  <a:ext cx="32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CB9DEE5A-0631-46A1-BD5F-11396F27109E}"/>
                    </a:ext>
                  </a:extLst>
                </p14:cNvPr>
                <p14:cNvContentPartPr/>
                <p14:nvPr/>
              </p14:nvContentPartPr>
              <p14:xfrm>
                <a:off x="1985006" y="5145731"/>
                <a:ext cx="144000" cy="33120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CB9DEE5A-0631-46A1-BD5F-11396F2710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76006" y="5136731"/>
                  <a:ext cx="161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4D5CA5BE-41A2-45B2-BAD7-C91FD4548BB0}"/>
                    </a:ext>
                  </a:extLst>
                </p14:cNvPr>
                <p14:cNvContentPartPr/>
                <p14:nvPr/>
              </p14:nvContentPartPr>
              <p14:xfrm>
                <a:off x="2252846" y="5186411"/>
                <a:ext cx="103320" cy="22212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4D5CA5BE-41A2-45B2-BAD7-C91FD4548B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43815" y="5177411"/>
                  <a:ext cx="121022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5BADF5C1-AFAA-45E9-98F3-BBE843186800}"/>
                    </a:ext>
                  </a:extLst>
                </p14:cNvPr>
                <p14:cNvContentPartPr/>
                <p14:nvPr/>
              </p14:nvContentPartPr>
              <p14:xfrm>
                <a:off x="2480006" y="5057171"/>
                <a:ext cx="112320" cy="33588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5BADF5C1-AFAA-45E9-98F3-BBE8431868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71006" y="5048161"/>
                  <a:ext cx="129960" cy="353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4EC14DF3-7C3C-4B99-B4F9-0F32994E302B}"/>
                    </a:ext>
                  </a:extLst>
                </p14:cNvPr>
                <p14:cNvContentPartPr/>
                <p14:nvPr/>
              </p14:nvContentPartPr>
              <p14:xfrm>
                <a:off x="2728766" y="5095331"/>
                <a:ext cx="50040" cy="21888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4EC14DF3-7C3C-4B99-B4F9-0F32994E302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19830" y="5086331"/>
                  <a:ext cx="67554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39FB8DE2-E562-4622-ADB1-FE8F0AAAED55}"/>
                    </a:ext>
                  </a:extLst>
                </p14:cNvPr>
                <p14:cNvContentPartPr/>
                <p14:nvPr/>
              </p14:nvContentPartPr>
              <p14:xfrm>
                <a:off x="2662166" y="5051411"/>
                <a:ext cx="312120" cy="23292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39FB8DE2-E562-4622-ADB1-FE8F0AAAED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53166" y="5042425"/>
                  <a:ext cx="329760" cy="250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97CD36AE-EEAC-4E97-BFDF-4EFA562CFBA0}"/>
                    </a:ext>
                  </a:extLst>
                </p14:cNvPr>
                <p14:cNvContentPartPr/>
                <p14:nvPr/>
              </p14:nvContentPartPr>
              <p14:xfrm>
                <a:off x="3153566" y="5068691"/>
                <a:ext cx="72000" cy="25884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97CD36AE-EEAC-4E97-BFDF-4EFA562CFB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44521" y="5059691"/>
                  <a:ext cx="89729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A2F88087-73BC-4A2C-A92C-3A59AC8C5E7C}"/>
                    </a:ext>
                  </a:extLst>
                </p14:cNvPr>
                <p14:cNvContentPartPr/>
                <p14:nvPr/>
              </p14:nvContentPartPr>
              <p14:xfrm>
                <a:off x="3123686" y="5149331"/>
                <a:ext cx="211680" cy="2304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A2F88087-73BC-4A2C-A92C-3A59AC8C5E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14701" y="5140331"/>
                  <a:ext cx="22929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F4DB7FDB-338F-4620-A40F-9FDE39CAE1D5}"/>
                    </a:ext>
                  </a:extLst>
                </p14:cNvPr>
                <p14:cNvContentPartPr/>
                <p14:nvPr/>
              </p14:nvContentPartPr>
              <p14:xfrm>
                <a:off x="3487646" y="5088131"/>
                <a:ext cx="109080" cy="20340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F4DB7FDB-338F-4620-A40F-9FDE39CAE1D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78646" y="5079131"/>
                  <a:ext cx="1267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A99C90FE-DB8F-42B4-BDAA-BB05E5B5B3B6}"/>
              </a:ext>
            </a:extLst>
          </p:cNvPr>
          <p:cNvGrpSpPr/>
          <p:nvPr/>
        </p:nvGrpSpPr>
        <p:grpSpPr>
          <a:xfrm>
            <a:off x="3829646" y="5080931"/>
            <a:ext cx="67680" cy="183240"/>
            <a:chOff x="3829646" y="5080931"/>
            <a:chExt cx="676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C13ECB3D-9DA3-4CAA-A781-BFBDA82032DB}"/>
                    </a:ext>
                  </a:extLst>
                </p14:cNvPr>
                <p14:cNvContentPartPr/>
                <p14:nvPr/>
              </p14:nvContentPartPr>
              <p14:xfrm>
                <a:off x="3837566" y="5080931"/>
                <a:ext cx="38880" cy="18324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C13ECB3D-9DA3-4CAA-A781-BFBDA82032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28566" y="5071931"/>
                  <a:ext cx="5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32CC775D-4950-42B7-81B6-9451A4480704}"/>
                    </a:ext>
                  </a:extLst>
                </p14:cNvPr>
                <p14:cNvContentPartPr/>
                <p14:nvPr/>
              </p14:nvContentPartPr>
              <p14:xfrm>
                <a:off x="3829646" y="5180651"/>
                <a:ext cx="67680" cy="612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32CC775D-4950-42B7-81B6-9451A448070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20646" y="5171651"/>
                  <a:ext cx="853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0D83D4E3-E7CD-47F4-812F-267E99CF3A85}"/>
              </a:ext>
            </a:extLst>
          </p:cNvPr>
          <p:cNvGrpSpPr/>
          <p:nvPr/>
        </p:nvGrpSpPr>
        <p:grpSpPr>
          <a:xfrm>
            <a:off x="4142486" y="4984451"/>
            <a:ext cx="897480" cy="247680"/>
            <a:chOff x="4142486" y="4984451"/>
            <a:chExt cx="8974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392AE1FF-76D7-40E1-95F0-788BA39EFC25}"/>
                    </a:ext>
                  </a:extLst>
                </p14:cNvPr>
                <p14:cNvContentPartPr/>
                <p14:nvPr/>
              </p14:nvContentPartPr>
              <p14:xfrm>
                <a:off x="4142486" y="4984451"/>
                <a:ext cx="89280" cy="24768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392AE1FF-76D7-40E1-95F0-788BA39EFC2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33486" y="4975451"/>
                  <a:ext cx="106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E496D483-E218-4DE3-97F2-A3FE57FA8DA9}"/>
                    </a:ext>
                  </a:extLst>
                </p14:cNvPr>
                <p14:cNvContentPartPr/>
                <p14:nvPr/>
              </p14:nvContentPartPr>
              <p14:xfrm>
                <a:off x="4378286" y="5016491"/>
                <a:ext cx="110880" cy="19440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E496D483-E218-4DE3-97F2-A3FE57FA8DA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69286" y="5007491"/>
                  <a:ext cx="128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4F525685-3768-4C9C-8385-6AB8F9EF293E}"/>
                    </a:ext>
                  </a:extLst>
                </p14:cNvPr>
                <p14:cNvContentPartPr/>
                <p14:nvPr/>
              </p14:nvContentPartPr>
              <p14:xfrm>
                <a:off x="4592846" y="4988051"/>
                <a:ext cx="183960" cy="22140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4F525685-3768-4C9C-8385-6AB8F9EF29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83846" y="4979066"/>
                  <a:ext cx="201600" cy="239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80136206-826C-4151-AC99-F2493D915F4C}"/>
                    </a:ext>
                  </a:extLst>
                </p14:cNvPr>
                <p14:cNvContentPartPr/>
                <p14:nvPr/>
              </p14:nvContentPartPr>
              <p14:xfrm>
                <a:off x="4925846" y="5141051"/>
                <a:ext cx="99360" cy="2124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80136206-826C-4151-AC99-F2493D915F4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16846" y="5132051"/>
                  <a:ext cx="117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7595E98C-D947-44E0-B045-B33DB81046C4}"/>
                    </a:ext>
                  </a:extLst>
                </p14:cNvPr>
                <p14:cNvContentPartPr/>
                <p14:nvPr/>
              </p14:nvContentPartPr>
              <p14:xfrm>
                <a:off x="4893086" y="4989851"/>
                <a:ext cx="146880" cy="6372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7595E98C-D947-44E0-B045-B33DB81046C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84086" y="4980851"/>
                  <a:ext cx="1645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0" name="Group 2089">
            <a:extLst>
              <a:ext uri="{FF2B5EF4-FFF2-40B4-BE49-F238E27FC236}">
                <a16:creationId xmlns:a16="http://schemas.microsoft.com/office/drawing/2014/main" id="{22B5424C-D1FE-409A-AC2A-AFCEC1F62076}"/>
              </a:ext>
            </a:extLst>
          </p:cNvPr>
          <p:cNvGrpSpPr/>
          <p:nvPr/>
        </p:nvGrpSpPr>
        <p:grpSpPr>
          <a:xfrm>
            <a:off x="5217446" y="4883291"/>
            <a:ext cx="367920" cy="312120"/>
            <a:chOff x="5217446" y="4883291"/>
            <a:chExt cx="3679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D0A62657-73F9-4B16-8CA3-27B252285A56}"/>
                    </a:ext>
                  </a:extLst>
                </p14:cNvPr>
                <p14:cNvContentPartPr/>
                <p14:nvPr/>
              </p14:nvContentPartPr>
              <p14:xfrm>
                <a:off x="5217446" y="4897691"/>
                <a:ext cx="19440" cy="297720"/>
              </p14:xfrm>
            </p:contentPart>
          </mc:Choice>
          <mc:Fallback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D0A62657-73F9-4B16-8CA3-27B252285A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08446" y="4888691"/>
                  <a:ext cx="37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85C6C447-C626-41A8-91DF-CA4092F1A707}"/>
                    </a:ext>
                  </a:extLst>
                </p14:cNvPr>
                <p14:cNvContentPartPr/>
                <p14:nvPr/>
              </p14:nvContentPartPr>
              <p14:xfrm>
                <a:off x="5354966" y="4883291"/>
                <a:ext cx="230400" cy="277200"/>
              </p14:xfrm>
            </p:contentPart>
          </mc:Choice>
          <mc:Fallback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85C6C447-C626-41A8-91DF-CA4092F1A70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345966" y="4874279"/>
                  <a:ext cx="248040" cy="29486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C642A045-7224-4C0E-AE85-B82EE812A54A}"/>
                  </a:ext>
                </a:extLst>
              </p14:cNvPr>
              <p14:cNvContentPartPr/>
              <p14:nvPr/>
            </p14:nvContentPartPr>
            <p14:xfrm>
              <a:off x="4712726" y="5874731"/>
              <a:ext cx="114840" cy="267120"/>
            </p14:xfrm>
          </p:contentPart>
        </mc:Choice>
        <mc:Fallback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C642A045-7224-4C0E-AE85-B82EE812A54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703754" y="5865731"/>
                <a:ext cx="132425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0" name="Group 2139">
            <a:extLst>
              <a:ext uri="{FF2B5EF4-FFF2-40B4-BE49-F238E27FC236}">
                <a16:creationId xmlns:a16="http://schemas.microsoft.com/office/drawing/2014/main" id="{AECFDAF5-FF88-46FB-BD6E-961710246DFE}"/>
              </a:ext>
            </a:extLst>
          </p:cNvPr>
          <p:cNvGrpSpPr/>
          <p:nvPr/>
        </p:nvGrpSpPr>
        <p:grpSpPr>
          <a:xfrm>
            <a:off x="620606" y="5849171"/>
            <a:ext cx="3881160" cy="2221168"/>
            <a:chOff x="620606" y="5849171"/>
            <a:chExt cx="3881160" cy="22211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8EC73B34-BB84-4272-B75F-D52F0D07E43E}"/>
                    </a:ext>
                  </a:extLst>
                </p14:cNvPr>
                <p14:cNvContentPartPr/>
                <p14:nvPr/>
              </p14:nvContentPartPr>
              <p14:xfrm>
                <a:off x="620606" y="5941331"/>
                <a:ext cx="354960" cy="29448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8EC73B34-BB84-4272-B75F-D52F0D07E43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1606" y="5932331"/>
                  <a:ext cx="372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6B752023-A9E0-40AE-88AE-7D44035CBAD0}"/>
                    </a:ext>
                  </a:extLst>
                </p14:cNvPr>
                <p14:cNvContentPartPr/>
                <p14:nvPr/>
              </p14:nvContentPartPr>
              <p14:xfrm>
                <a:off x="1075646" y="5945291"/>
                <a:ext cx="48960" cy="223920"/>
              </p14:xfrm>
            </p:contentPart>
          </mc:Choice>
          <mc:Fallback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6B752023-A9E0-40AE-88AE-7D44035CBAD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66646" y="5936291"/>
                  <a:ext cx="66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53A93E6F-112E-49C2-AAF2-AFA7D8B6170A}"/>
                    </a:ext>
                  </a:extLst>
                </p14:cNvPr>
                <p14:cNvContentPartPr/>
                <p14:nvPr/>
              </p14:nvContentPartPr>
              <p14:xfrm>
                <a:off x="1167446" y="6075611"/>
                <a:ext cx="103320" cy="8748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53A93E6F-112E-49C2-AAF2-AFA7D8B617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8415" y="6066611"/>
                  <a:ext cx="121022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EC51C025-A205-42A6-8F06-DF393E772834}"/>
                    </a:ext>
                  </a:extLst>
                </p14:cNvPr>
                <p14:cNvContentPartPr/>
                <p14:nvPr/>
              </p14:nvContentPartPr>
              <p14:xfrm>
                <a:off x="1497206" y="5960771"/>
                <a:ext cx="134280" cy="23832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EC51C025-A205-42A6-8F06-DF393E7728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88182" y="5951771"/>
                  <a:ext cx="151967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0D9E594C-E87F-4F5D-9E3D-24181EE37EA6}"/>
                    </a:ext>
                  </a:extLst>
                </p14:cNvPr>
                <p14:cNvContentPartPr/>
                <p14:nvPr/>
              </p14:nvContentPartPr>
              <p14:xfrm>
                <a:off x="1645166" y="5994611"/>
                <a:ext cx="120600" cy="335520"/>
              </p14:xfrm>
            </p:contentPart>
          </mc:Choice>
          <mc:Fallback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0D9E594C-E87F-4F5D-9E3D-24181EE37EA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36166" y="5985611"/>
                  <a:ext cx="1382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2D523844-0521-48B5-99AA-EC785B17F75A}"/>
                    </a:ext>
                  </a:extLst>
                </p14:cNvPr>
                <p14:cNvContentPartPr/>
                <p14:nvPr/>
              </p14:nvContentPartPr>
              <p14:xfrm>
                <a:off x="1876646" y="5970131"/>
                <a:ext cx="214560" cy="203400"/>
              </p14:xfrm>
            </p:contentPart>
          </mc:Choice>
          <mc:Fallback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2D523844-0521-48B5-99AA-EC785B17F75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67646" y="5961131"/>
                  <a:ext cx="232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8DEC76F2-ED30-4304-A6AA-76D9D4C6737F}"/>
                    </a:ext>
                  </a:extLst>
                </p14:cNvPr>
                <p14:cNvContentPartPr/>
                <p14:nvPr/>
              </p14:nvContentPartPr>
              <p14:xfrm>
                <a:off x="2256086" y="6104411"/>
                <a:ext cx="84240" cy="19800"/>
              </p14:xfrm>
            </p:contentPart>
          </mc:Choice>
          <mc:Fallback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8DEC76F2-ED30-4304-A6AA-76D9D4C6737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47086" y="6095244"/>
                  <a:ext cx="101880" cy="37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3F9C3B0C-7576-4F53-B968-9BD53FD152C9}"/>
                    </a:ext>
                  </a:extLst>
                </p14:cNvPr>
                <p14:cNvContentPartPr/>
                <p14:nvPr/>
              </p14:nvContentPartPr>
              <p14:xfrm>
                <a:off x="2242046" y="5938451"/>
                <a:ext cx="87480" cy="15840"/>
              </p14:xfrm>
            </p:contentPart>
          </mc:Choice>
          <mc:Fallback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3F9C3B0C-7576-4F53-B968-9BD53FD152C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33083" y="5929451"/>
                  <a:ext cx="105048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2A2ECD07-AE84-4932-B126-721D19F11621}"/>
                    </a:ext>
                  </a:extLst>
                </p14:cNvPr>
                <p14:cNvContentPartPr/>
                <p14:nvPr/>
              </p14:nvContentPartPr>
              <p14:xfrm>
                <a:off x="2543726" y="5921891"/>
                <a:ext cx="137520" cy="22428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2A2ECD07-AE84-4932-B126-721D19F1162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34726" y="5912891"/>
                  <a:ext cx="155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F26C820A-49FD-4EDA-A4C6-22FA590CD8CD}"/>
                    </a:ext>
                  </a:extLst>
                </p14:cNvPr>
                <p14:cNvContentPartPr/>
                <p14:nvPr/>
              </p14:nvContentPartPr>
              <p14:xfrm>
                <a:off x="2733446" y="6109451"/>
                <a:ext cx="72000" cy="167760"/>
              </p14:xfrm>
            </p:contentPart>
          </mc:Choice>
          <mc:Fallback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F26C820A-49FD-4EDA-A4C6-22FA590CD8C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24446" y="6100451"/>
                  <a:ext cx="89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6408BCDA-933C-40E3-8A06-FEC1B5080DCA}"/>
                    </a:ext>
                  </a:extLst>
                </p14:cNvPr>
                <p14:cNvContentPartPr/>
                <p14:nvPr/>
              </p14:nvContentPartPr>
              <p14:xfrm>
                <a:off x="2948006" y="5950691"/>
                <a:ext cx="178200" cy="210240"/>
              </p14:xfrm>
            </p:contentPart>
          </mc:Choice>
          <mc:Fallback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6408BCDA-933C-40E3-8A06-FEC1B5080DC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39006" y="5941706"/>
                  <a:ext cx="195840" cy="227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07D3B86A-2F41-4A55-B302-253A76074655}"/>
                    </a:ext>
                  </a:extLst>
                </p14:cNvPr>
                <p14:cNvContentPartPr/>
                <p14:nvPr/>
              </p14:nvContentPartPr>
              <p14:xfrm>
                <a:off x="3273086" y="6116651"/>
                <a:ext cx="50040" cy="84240"/>
              </p14:xfrm>
            </p:contentPart>
          </mc:Choice>
          <mc:Fallback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07D3B86A-2F41-4A55-B302-253A7607465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64150" y="6107651"/>
                  <a:ext cx="67554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05" name="Ink 2104">
                  <a:extLst>
                    <a:ext uri="{FF2B5EF4-FFF2-40B4-BE49-F238E27FC236}">
                      <a16:creationId xmlns:a16="http://schemas.microsoft.com/office/drawing/2014/main" id="{1542596C-F354-4D3E-B9BE-6F2199CD6BAB}"/>
                    </a:ext>
                  </a:extLst>
                </p14:cNvPr>
                <p14:cNvContentPartPr/>
                <p14:nvPr/>
              </p14:nvContentPartPr>
              <p14:xfrm>
                <a:off x="3514286" y="5868611"/>
                <a:ext cx="107640" cy="241560"/>
              </p14:xfrm>
            </p:contentPart>
          </mc:Choice>
          <mc:Fallback>
            <p:pic>
              <p:nvPicPr>
                <p:cNvPr id="2105" name="Ink 2104">
                  <a:extLst>
                    <a:ext uri="{FF2B5EF4-FFF2-40B4-BE49-F238E27FC236}">
                      <a16:creationId xmlns:a16="http://schemas.microsoft.com/office/drawing/2014/main" id="{1542596C-F354-4D3E-B9BE-6F2199CD6BA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05286" y="5859611"/>
                  <a:ext cx="125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1ADC18DD-A480-4E27-A6A1-F5347282D057}"/>
                    </a:ext>
                  </a:extLst>
                </p14:cNvPr>
                <p14:cNvContentPartPr/>
                <p14:nvPr/>
              </p14:nvContentPartPr>
              <p14:xfrm>
                <a:off x="3659006" y="6108371"/>
                <a:ext cx="85320" cy="124200"/>
              </p14:xfrm>
            </p:contentPart>
          </mc:Choice>
          <mc:Fallback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1ADC18DD-A480-4E27-A6A1-F5347282D05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50006" y="6099371"/>
                  <a:ext cx="102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194D9C2E-BE27-4E20-96E3-660BE3AFCEA0}"/>
                    </a:ext>
                  </a:extLst>
                </p14:cNvPr>
                <p14:cNvContentPartPr/>
                <p14:nvPr/>
              </p14:nvContentPartPr>
              <p14:xfrm>
                <a:off x="3910286" y="5856011"/>
                <a:ext cx="63000" cy="236160"/>
              </p14:xfrm>
            </p:contentPart>
          </mc:Choice>
          <mc:Fallback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194D9C2E-BE27-4E20-96E3-660BE3AFCEA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01286" y="5847011"/>
                  <a:ext cx="80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08" name="Ink 2107">
                  <a:extLst>
                    <a:ext uri="{FF2B5EF4-FFF2-40B4-BE49-F238E27FC236}">
                      <a16:creationId xmlns:a16="http://schemas.microsoft.com/office/drawing/2014/main" id="{AA59E711-AEFD-4792-8E2F-5C85392BEAE1}"/>
                    </a:ext>
                  </a:extLst>
                </p14:cNvPr>
                <p14:cNvContentPartPr/>
                <p14:nvPr/>
              </p14:nvContentPartPr>
              <p14:xfrm>
                <a:off x="3971126" y="6123851"/>
                <a:ext cx="96840" cy="106920"/>
              </p14:xfrm>
            </p:contentPart>
          </mc:Choice>
          <mc:Fallback>
            <p:pic>
              <p:nvPicPr>
                <p:cNvPr id="2108" name="Ink 2107">
                  <a:extLst>
                    <a:ext uri="{FF2B5EF4-FFF2-40B4-BE49-F238E27FC236}">
                      <a16:creationId xmlns:a16="http://schemas.microsoft.com/office/drawing/2014/main" id="{AA59E711-AEFD-4792-8E2F-5C85392BEA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62092" y="6114881"/>
                  <a:ext cx="114546" cy="124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EB6D0CFD-CD72-4809-BB21-6C3D5999CFE6}"/>
                    </a:ext>
                  </a:extLst>
                </p14:cNvPr>
                <p14:cNvContentPartPr/>
                <p14:nvPr/>
              </p14:nvContentPartPr>
              <p14:xfrm>
                <a:off x="4254086" y="5849171"/>
                <a:ext cx="92160" cy="170640"/>
              </p14:xfrm>
            </p:contentPart>
          </mc:Choice>
          <mc:Fallback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EB6D0CFD-CD72-4809-BB21-6C3D5999CFE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45086" y="5840171"/>
                  <a:ext cx="109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E83A733F-E164-4A1D-8008-A5F92FC1809A}"/>
                    </a:ext>
                  </a:extLst>
                </p14:cNvPr>
                <p14:cNvContentPartPr/>
                <p14:nvPr/>
              </p14:nvContentPartPr>
              <p14:xfrm>
                <a:off x="4336526" y="5858171"/>
                <a:ext cx="165240" cy="344880"/>
              </p14:xfrm>
            </p:contentPart>
          </mc:Choice>
          <mc:Fallback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E83A733F-E164-4A1D-8008-A5F92FC1809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27526" y="5849171"/>
                  <a:ext cx="182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44AE752E-022F-47CA-99CB-28F9AC9413E1}"/>
                    </a:ext>
                  </a:extLst>
                </p14:cNvPr>
                <p14:cNvContentPartPr/>
                <p14:nvPr/>
              </p14:nvContentPartPr>
              <p14:xfrm>
                <a:off x="1134837" y="6516219"/>
                <a:ext cx="200520" cy="29520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44AE752E-022F-47CA-99CB-28F9AC9413E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25853" y="6507219"/>
                  <a:ext cx="218128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117" name="Ink 2116">
                  <a:extLst>
                    <a:ext uri="{FF2B5EF4-FFF2-40B4-BE49-F238E27FC236}">
                      <a16:creationId xmlns:a16="http://schemas.microsoft.com/office/drawing/2014/main" id="{A11ED997-1C62-4639-A487-59E8A1037604}"/>
                    </a:ext>
                  </a:extLst>
                </p14:cNvPr>
                <p14:cNvContentPartPr/>
                <p14:nvPr/>
              </p14:nvContentPartPr>
              <p14:xfrm>
                <a:off x="1263717" y="6919059"/>
                <a:ext cx="61560" cy="474840"/>
              </p14:xfrm>
            </p:contentPart>
          </mc:Choice>
          <mc:Fallback>
            <p:pic>
              <p:nvPicPr>
                <p:cNvPr id="2117" name="Ink 2116">
                  <a:extLst>
                    <a:ext uri="{FF2B5EF4-FFF2-40B4-BE49-F238E27FC236}">
                      <a16:creationId xmlns:a16="http://schemas.microsoft.com/office/drawing/2014/main" id="{A11ED997-1C62-4639-A487-59E8A103760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54717" y="6910059"/>
                  <a:ext cx="792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8FA82754-343B-4AB4-966D-2C2BF57320D9}"/>
                    </a:ext>
                  </a:extLst>
                </p14:cNvPr>
                <p14:cNvContentPartPr/>
                <p14:nvPr/>
              </p14:nvContentPartPr>
              <p14:xfrm>
                <a:off x="1219437" y="7617819"/>
                <a:ext cx="149040" cy="189360"/>
              </p14:xfrm>
            </p:contentPart>
          </mc:Choice>
          <mc:Fallback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8FA82754-343B-4AB4-966D-2C2BF57320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10437" y="7608819"/>
                  <a:ext cx="166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64B5A2BF-39EF-4C49-9935-3EE43A0CCFCF}"/>
                    </a:ext>
                  </a:extLst>
                </p14:cNvPr>
                <p14:cNvContentPartPr/>
                <p14:nvPr/>
              </p14:nvContentPartPr>
              <p14:xfrm>
                <a:off x="1570797" y="7214619"/>
                <a:ext cx="453240" cy="45144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64B5A2BF-39EF-4C49-9935-3EE43A0CCFC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561804" y="7205619"/>
                  <a:ext cx="470866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950EFF56-27B0-4BE3-8899-6CD3CAD04C36}"/>
                    </a:ext>
                  </a:extLst>
                </p14:cNvPr>
                <p14:cNvContentPartPr/>
                <p14:nvPr/>
              </p14:nvContentPartPr>
              <p14:xfrm>
                <a:off x="2235357" y="6939219"/>
                <a:ext cx="119160" cy="248400"/>
              </p14:xfrm>
            </p:contentPart>
          </mc:Choice>
          <mc:Fallback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950EFF56-27B0-4BE3-8899-6CD3CAD04C3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226357" y="6930219"/>
                  <a:ext cx="136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C13CD942-084F-4A9D-B59E-42607B011CA0}"/>
                    </a:ext>
                  </a:extLst>
                </p14:cNvPr>
                <p14:cNvContentPartPr/>
                <p14:nvPr/>
              </p14:nvContentPartPr>
              <p14:xfrm>
                <a:off x="2290437" y="7231179"/>
                <a:ext cx="29880" cy="21600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C13CD942-084F-4A9D-B59E-42607B011C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81437" y="7222179"/>
                  <a:ext cx="47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E1638072-18BC-4DAC-BBF6-83B8359F242D}"/>
                    </a:ext>
                  </a:extLst>
                </p14:cNvPr>
                <p14:cNvContentPartPr/>
                <p14:nvPr/>
              </p14:nvContentPartPr>
              <p14:xfrm>
                <a:off x="2250117" y="7562379"/>
                <a:ext cx="90360" cy="12744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E1638072-18BC-4DAC-BBF6-83B8359F242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41117" y="7553354"/>
                  <a:ext cx="108000" cy="145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20D5E9C1-861A-48D5-B16D-A3652375DCBF}"/>
                    </a:ext>
                  </a:extLst>
                </p14:cNvPr>
                <p14:cNvContentPartPr/>
                <p14:nvPr/>
              </p14:nvContentPartPr>
              <p14:xfrm>
                <a:off x="2356677" y="7559859"/>
                <a:ext cx="18720" cy="21528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20D5E9C1-861A-48D5-B16D-A3652375DCB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47677" y="7550874"/>
                  <a:ext cx="36360" cy="232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107B9B36-F953-4F9E-B3C6-97BBDF755987}"/>
                    </a:ext>
                  </a:extLst>
                </p14:cNvPr>
                <p14:cNvContentPartPr/>
                <p14:nvPr/>
              </p14:nvContentPartPr>
              <p14:xfrm>
                <a:off x="2422197" y="6578139"/>
                <a:ext cx="423720" cy="438840"/>
              </p14:xfrm>
            </p:contentPart>
          </mc:Choice>
          <mc:Fallback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107B9B36-F953-4F9E-B3C6-97BBDF75598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3197" y="6569139"/>
                  <a:ext cx="4413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6E74CAA2-66A8-41FE-878A-664944D6B1FC}"/>
                    </a:ext>
                  </a:extLst>
                </p14:cNvPr>
                <p14:cNvContentPartPr/>
                <p14:nvPr/>
              </p14:nvContentPartPr>
              <p14:xfrm>
                <a:off x="2989197" y="6421899"/>
                <a:ext cx="13680" cy="218160"/>
              </p14:xfrm>
            </p:contentPart>
          </mc:Choice>
          <mc:Fallback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6E74CAA2-66A8-41FE-878A-664944D6B1F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80197" y="6412899"/>
                  <a:ext cx="31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228FD130-DF25-43FF-8EA2-3C2AEB913E66}"/>
                    </a:ext>
                  </a:extLst>
                </p14:cNvPr>
                <p14:cNvContentPartPr/>
                <p14:nvPr/>
              </p14:nvContentPartPr>
              <p14:xfrm>
                <a:off x="2965077" y="6723939"/>
                <a:ext cx="51480" cy="599760"/>
              </p14:xfrm>
            </p:contentPart>
          </mc:Choice>
          <mc:Fallback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228FD130-DF25-43FF-8EA2-3C2AEB913E6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56077" y="6714939"/>
                  <a:ext cx="691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31" name="Ink 2130">
                  <a:extLst>
                    <a:ext uri="{FF2B5EF4-FFF2-40B4-BE49-F238E27FC236}">
                      <a16:creationId xmlns:a16="http://schemas.microsoft.com/office/drawing/2014/main" id="{91F4145C-9F6E-49F3-8433-07B574289EBA}"/>
                    </a:ext>
                  </a:extLst>
                </p14:cNvPr>
                <p14:cNvContentPartPr/>
                <p14:nvPr/>
              </p14:nvContentPartPr>
              <p14:xfrm>
                <a:off x="2893797" y="7491459"/>
                <a:ext cx="82080" cy="185760"/>
              </p14:xfrm>
            </p:contentPart>
          </mc:Choice>
          <mc:Fallback>
            <p:pic>
              <p:nvPicPr>
                <p:cNvPr id="2131" name="Ink 2130">
                  <a:extLst>
                    <a:ext uri="{FF2B5EF4-FFF2-40B4-BE49-F238E27FC236}">
                      <a16:creationId xmlns:a16="http://schemas.microsoft.com/office/drawing/2014/main" id="{91F4145C-9F6E-49F3-8433-07B574289EB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84836" y="7482459"/>
                  <a:ext cx="99643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33" name="Ink 2132">
                  <a:extLst>
                    <a:ext uri="{FF2B5EF4-FFF2-40B4-BE49-F238E27FC236}">
                      <a16:creationId xmlns:a16="http://schemas.microsoft.com/office/drawing/2014/main" id="{61F5FAC1-D10C-43EB-B22E-9D0A2F9D1540}"/>
                    </a:ext>
                  </a:extLst>
                </p14:cNvPr>
                <p14:cNvContentPartPr/>
                <p14:nvPr/>
              </p14:nvContentPartPr>
              <p14:xfrm>
                <a:off x="3146157" y="6949659"/>
                <a:ext cx="46080" cy="136080"/>
              </p14:xfrm>
            </p:contentPart>
          </mc:Choice>
          <mc:Fallback>
            <p:pic>
              <p:nvPicPr>
                <p:cNvPr id="2133" name="Ink 2132">
                  <a:extLst>
                    <a:ext uri="{FF2B5EF4-FFF2-40B4-BE49-F238E27FC236}">
                      <a16:creationId xmlns:a16="http://schemas.microsoft.com/office/drawing/2014/main" id="{61F5FAC1-D10C-43EB-B22E-9D0A2F9D154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137157" y="6940659"/>
                  <a:ext cx="63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34" name="Ink 2133">
                  <a:extLst>
                    <a:ext uri="{FF2B5EF4-FFF2-40B4-BE49-F238E27FC236}">
                      <a16:creationId xmlns:a16="http://schemas.microsoft.com/office/drawing/2014/main" id="{107617B0-04FD-4B0D-B8B3-AE1C662551BF}"/>
                    </a:ext>
                  </a:extLst>
                </p14:cNvPr>
                <p14:cNvContentPartPr/>
                <p14:nvPr/>
              </p14:nvContentPartPr>
              <p14:xfrm>
                <a:off x="2572317" y="6656979"/>
                <a:ext cx="73800" cy="88560"/>
              </p14:xfrm>
            </p:contentPart>
          </mc:Choice>
          <mc:Fallback>
            <p:pic>
              <p:nvPicPr>
                <p:cNvPr id="2134" name="Ink 2133">
                  <a:extLst>
                    <a:ext uri="{FF2B5EF4-FFF2-40B4-BE49-F238E27FC236}">
                      <a16:creationId xmlns:a16="http://schemas.microsoft.com/office/drawing/2014/main" id="{107617B0-04FD-4B0D-B8B3-AE1C662551B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63273" y="6647979"/>
                  <a:ext cx="91526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900929FC-4230-4A51-9C92-C60F5393DE44}"/>
                    </a:ext>
                  </a:extLst>
                </p14:cNvPr>
                <p14:cNvContentPartPr/>
                <p14:nvPr/>
              </p14:nvContentPartPr>
              <p14:xfrm>
                <a:off x="2371077" y="7267899"/>
                <a:ext cx="50040" cy="84600"/>
              </p14:xfrm>
            </p:contentPart>
          </mc:Choice>
          <mc:Fallback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900929FC-4230-4A51-9C92-C60F5393DE4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62077" y="7258899"/>
                  <a:ext cx="67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137" name="Ink 2136">
                  <a:extLst>
                    <a:ext uri="{FF2B5EF4-FFF2-40B4-BE49-F238E27FC236}">
                      <a16:creationId xmlns:a16="http://schemas.microsoft.com/office/drawing/2014/main" id="{DE8A76E0-41F7-424F-A461-7AE4030EB9C0}"/>
                    </a:ext>
                  </a:extLst>
                </p14:cNvPr>
                <p14:cNvContentPartPr/>
                <p14:nvPr/>
              </p14:nvContentPartPr>
              <p14:xfrm>
                <a:off x="1739277" y="7308219"/>
                <a:ext cx="15120" cy="98640"/>
              </p14:xfrm>
            </p:contentPart>
          </mc:Choice>
          <mc:Fallback>
            <p:pic>
              <p:nvPicPr>
                <p:cNvPr id="2137" name="Ink 2136">
                  <a:extLst>
                    <a:ext uri="{FF2B5EF4-FFF2-40B4-BE49-F238E27FC236}">
                      <a16:creationId xmlns:a16="http://schemas.microsoft.com/office/drawing/2014/main" id="{DE8A76E0-41F7-424F-A461-7AE4030EB9C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30277" y="7299219"/>
                  <a:ext cx="32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138" name="Ink 2137">
                  <a:extLst>
                    <a:ext uri="{FF2B5EF4-FFF2-40B4-BE49-F238E27FC236}">
                      <a16:creationId xmlns:a16="http://schemas.microsoft.com/office/drawing/2014/main" id="{E7F18349-8EBD-46CF-93BF-8255ECE424D6}"/>
                    </a:ext>
                  </a:extLst>
                </p14:cNvPr>
                <p14:cNvContentPartPr/>
                <p14:nvPr/>
              </p14:nvContentPartPr>
              <p14:xfrm>
                <a:off x="1372797" y="7072419"/>
                <a:ext cx="74880" cy="106200"/>
              </p14:xfrm>
            </p:contentPart>
          </mc:Choice>
          <mc:Fallback>
            <p:pic>
              <p:nvPicPr>
                <p:cNvPr id="2138" name="Ink 2137">
                  <a:extLst>
                    <a:ext uri="{FF2B5EF4-FFF2-40B4-BE49-F238E27FC236}">
                      <a16:creationId xmlns:a16="http://schemas.microsoft.com/office/drawing/2014/main" id="{E7F18349-8EBD-46CF-93BF-8255ECE424D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63797" y="7063419"/>
                  <a:ext cx="92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399E8257-11C0-4924-8DB5-3C448300ECBE}"/>
                    </a:ext>
                  </a:extLst>
                </p14:cNvPr>
                <p14:cNvContentPartPr/>
                <p14:nvPr/>
              </p14:nvContentPartPr>
              <p14:xfrm>
                <a:off x="939717" y="6192939"/>
                <a:ext cx="2421720" cy="187740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399E8257-11C0-4924-8DB5-3C448300EC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0716" y="6183939"/>
                  <a:ext cx="2439363" cy="18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24F39299-0B25-48CE-AD34-2B4396989A4A}"/>
                  </a:ext>
                </a:extLst>
              </p14:cNvPr>
              <p14:cNvContentPartPr/>
              <p14:nvPr/>
            </p14:nvContentPartPr>
            <p14:xfrm>
              <a:off x="688797" y="2246017"/>
              <a:ext cx="24480" cy="278640"/>
            </p14:xfrm>
          </p:contentPart>
        </mc:Choice>
        <mc:Fallback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24F39299-0B25-48CE-AD34-2B4396989A4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9927" y="2237017"/>
                <a:ext cx="41864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B50AA2D-3198-4D53-ADAA-12C9B43D3501}"/>
                  </a:ext>
                </a:extLst>
              </p14:cNvPr>
              <p14:cNvContentPartPr/>
              <p14:nvPr/>
            </p14:nvContentPartPr>
            <p14:xfrm>
              <a:off x="1560717" y="3084457"/>
              <a:ext cx="113760" cy="139320"/>
            </p14:xfrm>
          </p:contentPart>
        </mc:Choice>
        <mc:Fallback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B50AA2D-3198-4D53-ADAA-12C9B43D350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551717" y="3075457"/>
                <a:ext cx="131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146" name="Ink 2145">
                <a:extLst>
                  <a:ext uri="{FF2B5EF4-FFF2-40B4-BE49-F238E27FC236}">
                    <a16:creationId xmlns:a16="http://schemas.microsoft.com/office/drawing/2014/main" id="{417641B3-FA76-4215-8059-62E9E4CD1C02}"/>
                  </a:ext>
                </a:extLst>
              </p14:cNvPr>
              <p14:cNvContentPartPr/>
              <p14:nvPr/>
            </p14:nvContentPartPr>
            <p14:xfrm>
              <a:off x="2263797" y="1880257"/>
              <a:ext cx="147240" cy="196920"/>
            </p14:xfrm>
          </p:contentPart>
        </mc:Choice>
        <mc:Fallback>
          <p:pic>
            <p:nvPicPr>
              <p:cNvPr id="2146" name="Ink 2145">
                <a:extLst>
                  <a:ext uri="{FF2B5EF4-FFF2-40B4-BE49-F238E27FC236}">
                    <a16:creationId xmlns:a16="http://schemas.microsoft.com/office/drawing/2014/main" id="{417641B3-FA76-4215-8059-62E9E4CD1C0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254797" y="1871257"/>
                <a:ext cx="164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147" name="Ink 2146">
                <a:extLst>
                  <a:ext uri="{FF2B5EF4-FFF2-40B4-BE49-F238E27FC236}">
                    <a16:creationId xmlns:a16="http://schemas.microsoft.com/office/drawing/2014/main" id="{A021B5D5-20E2-478C-9A63-E31BFE46B32E}"/>
                  </a:ext>
                </a:extLst>
              </p14:cNvPr>
              <p14:cNvContentPartPr/>
              <p14:nvPr/>
            </p14:nvContentPartPr>
            <p14:xfrm>
              <a:off x="2325357" y="2816617"/>
              <a:ext cx="94320" cy="123480"/>
            </p14:xfrm>
          </p:contentPart>
        </mc:Choice>
        <mc:Fallback>
          <p:pic>
            <p:nvPicPr>
              <p:cNvPr id="2147" name="Ink 2146">
                <a:extLst>
                  <a:ext uri="{FF2B5EF4-FFF2-40B4-BE49-F238E27FC236}">
                    <a16:creationId xmlns:a16="http://schemas.microsoft.com/office/drawing/2014/main" id="{A021B5D5-20E2-478C-9A63-E31BFE46B32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316357" y="2807617"/>
                <a:ext cx="1119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148" name="Ink 2147">
                <a:extLst>
                  <a:ext uri="{FF2B5EF4-FFF2-40B4-BE49-F238E27FC236}">
                    <a16:creationId xmlns:a16="http://schemas.microsoft.com/office/drawing/2014/main" id="{E8CFBD8C-FB7D-43EC-BEBF-4484E956323A}"/>
                  </a:ext>
                </a:extLst>
              </p14:cNvPr>
              <p14:cNvContentPartPr/>
              <p14:nvPr/>
            </p14:nvContentPartPr>
            <p14:xfrm>
              <a:off x="2418957" y="2829217"/>
              <a:ext cx="13680" cy="264600"/>
            </p14:xfrm>
          </p:contentPart>
        </mc:Choice>
        <mc:Fallback>
          <p:pic>
            <p:nvPicPr>
              <p:cNvPr id="2148" name="Ink 2147">
                <a:extLst>
                  <a:ext uri="{FF2B5EF4-FFF2-40B4-BE49-F238E27FC236}">
                    <a16:creationId xmlns:a16="http://schemas.microsoft.com/office/drawing/2014/main" id="{E8CFBD8C-FB7D-43EC-BEBF-4484E956323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409714" y="2820217"/>
                <a:ext cx="31797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153" name="Ink 2152">
                <a:extLst>
                  <a:ext uri="{FF2B5EF4-FFF2-40B4-BE49-F238E27FC236}">
                    <a16:creationId xmlns:a16="http://schemas.microsoft.com/office/drawing/2014/main" id="{203C2019-109D-4AF9-A9FE-F3E878C45368}"/>
                  </a:ext>
                </a:extLst>
              </p14:cNvPr>
              <p14:cNvContentPartPr/>
              <p14:nvPr/>
            </p14:nvContentPartPr>
            <p14:xfrm>
              <a:off x="3281517" y="2378497"/>
              <a:ext cx="98280" cy="232200"/>
            </p14:xfrm>
          </p:contentPart>
        </mc:Choice>
        <mc:Fallback>
          <p:pic>
            <p:nvPicPr>
              <p:cNvPr id="2153" name="Ink 2152">
                <a:extLst>
                  <a:ext uri="{FF2B5EF4-FFF2-40B4-BE49-F238E27FC236}">
                    <a16:creationId xmlns:a16="http://schemas.microsoft.com/office/drawing/2014/main" id="{203C2019-109D-4AF9-A9FE-F3E878C4536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272484" y="2369483"/>
                <a:ext cx="115985" cy="249867"/>
              </a:xfrm>
              <a:prstGeom prst="rect">
                <a:avLst/>
              </a:prstGeom>
            </p:spPr>
          </p:pic>
        </mc:Fallback>
      </mc:AlternateContent>
      <p:grpSp>
        <p:nvGrpSpPr>
          <p:cNvPr id="2171" name="Group 2170">
            <a:extLst>
              <a:ext uri="{FF2B5EF4-FFF2-40B4-BE49-F238E27FC236}">
                <a16:creationId xmlns:a16="http://schemas.microsoft.com/office/drawing/2014/main" id="{1BE17E54-B2B6-4139-B5F7-1F12DD2B5785}"/>
              </a:ext>
            </a:extLst>
          </p:cNvPr>
          <p:cNvGrpSpPr/>
          <p:nvPr/>
        </p:nvGrpSpPr>
        <p:grpSpPr>
          <a:xfrm>
            <a:off x="4074957" y="1184017"/>
            <a:ext cx="869400" cy="598320"/>
            <a:chOff x="4074957" y="1184017"/>
            <a:chExt cx="869400" cy="5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54" name="Ink 2153">
                  <a:extLst>
                    <a:ext uri="{FF2B5EF4-FFF2-40B4-BE49-F238E27FC236}">
                      <a16:creationId xmlns:a16="http://schemas.microsoft.com/office/drawing/2014/main" id="{01D2589F-77D1-4472-BDB9-F94BAB47D96A}"/>
                    </a:ext>
                  </a:extLst>
                </p14:cNvPr>
                <p14:cNvContentPartPr/>
                <p14:nvPr/>
              </p14:nvContentPartPr>
              <p14:xfrm>
                <a:off x="4074957" y="1184017"/>
                <a:ext cx="232560" cy="294120"/>
              </p14:xfrm>
            </p:contentPart>
          </mc:Choice>
          <mc:Fallback>
            <p:pic>
              <p:nvPicPr>
                <p:cNvPr id="2154" name="Ink 2153">
                  <a:extLst>
                    <a:ext uri="{FF2B5EF4-FFF2-40B4-BE49-F238E27FC236}">
                      <a16:creationId xmlns:a16="http://schemas.microsoft.com/office/drawing/2014/main" id="{01D2589F-77D1-4472-BDB9-F94BAB47D96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065971" y="1175017"/>
                  <a:ext cx="250173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55" name="Ink 2154">
                  <a:extLst>
                    <a:ext uri="{FF2B5EF4-FFF2-40B4-BE49-F238E27FC236}">
                      <a16:creationId xmlns:a16="http://schemas.microsoft.com/office/drawing/2014/main" id="{2B4D51DD-51A2-4443-8959-B9B37A549BCF}"/>
                    </a:ext>
                  </a:extLst>
                </p14:cNvPr>
                <p14:cNvContentPartPr/>
                <p14:nvPr/>
              </p14:nvContentPartPr>
              <p14:xfrm>
                <a:off x="4332717" y="1253497"/>
                <a:ext cx="10800" cy="272880"/>
              </p14:xfrm>
            </p:contentPart>
          </mc:Choice>
          <mc:Fallback>
            <p:pic>
              <p:nvPicPr>
                <p:cNvPr id="2155" name="Ink 2154">
                  <a:extLst>
                    <a:ext uri="{FF2B5EF4-FFF2-40B4-BE49-F238E27FC236}">
                      <a16:creationId xmlns:a16="http://schemas.microsoft.com/office/drawing/2014/main" id="{2B4D51DD-51A2-4443-8959-B9B37A549BC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323717" y="1244509"/>
                  <a:ext cx="28440" cy="290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56" name="Ink 2155">
                  <a:extLst>
                    <a:ext uri="{FF2B5EF4-FFF2-40B4-BE49-F238E27FC236}">
                      <a16:creationId xmlns:a16="http://schemas.microsoft.com/office/drawing/2014/main" id="{337B5F5A-1B84-4CBA-A171-AFBAE9ED7622}"/>
                    </a:ext>
                  </a:extLst>
                </p14:cNvPr>
                <p14:cNvContentPartPr/>
                <p14:nvPr/>
              </p14:nvContentPartPr>
              <p14:xfrm>
                <a:off x="4250277" y="1409737"/>
                <a:ext cx="177840" cy="28800"/>
              </p14:xfrm>
            </p:contentPart>
          </mc:Choice>
          <mc:Fallback>
            <p:pic>
              <p:nvPicPr>
                <p:cNvPr id="2156" name="Ink 2155">
                  <a:extLst>
                    <a:ext uri="{FF2B5EF4-FFF2-40B4-BE49-F238E27FC236}">
                      <a16:creationId xmlns:a16="http://schemas.microsoft.com/office/drawing/2014/main" id="{337B5F5A-1B84-4CBA-A171-AFBAE9ED762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41277" y="1400848"/>
                  <a:ext cx="195480" cy="46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25CF9F7B-B48C-4377-8F38-8905AD517BC2}"/>
                    </a:ext>
                  </a:extLst>
                </p14:cNvPr>
                <p14:cNvContentPartPr/>
                <p14:nvPr/>
              </p14:nvContentPartPr>
              <p14:xfrm>
                <a:off x="4437477" y="1371217"/>
                <a:ext cx="146160" cy="180720"/>
              </p14:xfrm>
            </p:contentPart>
          </mc:Choice>
          <mc:Fallback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25CF9F7B-B48C-4377-8F38-8905AD517BC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28477" y="1362217"/>
                  <a:ext cx="163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0D147A43-4275-4367-8989-7CCB70B20DFB}"/>
                    </a:ext>
                  </a:extLst>
                </p14:cNvPr>
                <p14:cNvContentPartPr/>
                <p14:nvPr/>
              </p14:nvContentPartPr>
              <p14:xfrm>
                <a:off x="4523877" y="1466977"/>
                <a:ext cx="182160" cy="218520"/>
              </p14:xfrm>
            </p:contentPart>
          </mc:Choice>
          <mc:Fallback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0D147A43-4275-4367-8989-7CCB70B20DF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14859" y="1457992"/>
                  <a:ext cx="199835" cy="236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8E4EE084-9772-4D97-8EA0-556E82608A37}"/>
                    </a:ext>
                  </a:extLst>
                </p14:cNvPr>
                <p14:cNvContentPartPr/>
                <p14:nvPr/>
              </p14:nvContentPartPr>
              <p14:xfrm>
                <a:off x="4837797" y="1459777"/>
                <a:ext cx="106560" cy="151200"/>
              </p14:xfrm>
            </p:contentPart>
          </mc:Choice>
          <mc:Fallback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8E4EE084-9772-4D97-8EA0-556E82608A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28797" y="1450777"/>
                  <a:ext cx="124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67" name="Ink 2166">
                  <a:extLst>
                    <a:ext uri="{FF2B5EF4-FFF2-40B4-BE49-F238E27FC236}">
                      <a16:creationId xmlns:a16="http://schemas.microsoft.com/office/drawing/2014/main" id="{3037A433-859F-4C37-B084-047D7B5A91F4}"/>
                    </a:ext>
                  </a:extLst>
                </p14:cNvPr>
                <p14:cNvContentPartPr/>
                <p14:nvPr/>
              </p14:nvContentPartPr>
              <p14:xfrm>
                <a:off x="4562037" y="1771897"/>
                <a:ext cx="7200" cy="10440"/>
              </p14:xfrm>
            </p:contentPart>
          </mc:Choice>
          <mc:Fallback>
            <p:pic>
              <p:nvPicPr>
                <p:cNvPr id="2167" name="Ink 2166">
                  <a:extLst>
                    <a:ext uri="{FF2B5EF4-FFF2-40B4-BE49-F238E27FC236}">
                      <a16:creationId xmlns:a16="http://schemas.microsoft.com/office/drawing/2014/main" id="{3037A433-859F-4C37-B084-047D7B5A91F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53037" y="1762897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9" name="Group 2168">
            <a:extLst>
              <a:ext uri="{FF2B5EF4-FFF2-40B4-BE49-F238E27FC236}">
                <a16:creationId xmlns:a16="http://schemas.microsoft.com/office/drawing/2014/main" id="{2D938486-76E3-4A50-B49C-2B50382FC68E}"/>
              </a:ext>
            </a:extLst>
          </p:cNvPr>
          <p:cNvGrpSpPr/>
          <p:nvPr/>
        </p:nvGrpSpPr>
        <p:grpSpPr>
          <a:xfrm>
            <a:off x="4544757" y="1911937"/>
            <a:ext cx="278280" cy="150840"/>
            <a:chOff x="4544757" y="1911937"/>
            <a:chExt cx="27828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8F73F43D-6237-419A-A624-BA1C1BDAF393}"/>
                    </a:ext>
                  </a:extLst>
                </p14:cNvPr>
                <p14:cNvContentPartPr/>
                <p14:nvPr/>
              </p14:nvContentPartPr>
              <p14:xfrm>
                <a:off x="4544757" y="1922737"/>
                <a:ext cx="34920" cy="140040"/>
              </p14:xfrm>
            </p:contentPart>
          </mc:Choice>
          <mc:Fallback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8F73F43D-6237-419A-A624-BA1C1BDAF39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35757" y="1913737"/>
                  <a:ext cx="52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68" name="Ink 2167">
                  <a:extLst>
                    <a:ext uri="{FF2B5EF4-FFF2-40B4-BE49-F238E27FC236}">
                      <a16:creationId xmlns:a16="http://schemas.microsoft.com/office/drawing/2014/main" id="{D4DB57C6-08F0-4D52-800C-4306EB22EBDC}"/>
                    </a:ext>
                  </a:extLst>
                </p14:cNvPr>
                <p14:cNvContentPartPr/>
                <p14:nvPr/>
              </p14:nvContentPartPr>
              <p14:xfrm>
                <a:off x="4680837" y="1911937"/>
                <a:ext cx="142200" cy="95760"/>
              </p14:xfrm>
            </p:contentPart>
          </mc:Choice>
          <mc:Fallback>
            <p:pic>
              <p:nvPicPr>
                <p:cNvPr id="2168" name="Ink 2167">
                  <a:extLst>
                    <a:ext uri="{FF2B5EF4-FFF2-40B4-BE49-F238E27FC236}">
                      <a16:creationId xmlns:a16="http://schemas.microsoft.com/office/drawing/2014/main" id="{D4DB57C6-08F0-4D52-800C-4306EB22EBD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71837" y="1902937"/>
                  <a:ext cx="15984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6" name="Group 2175">
            <a:extLst>
              <a:ext uri="{FF2B5EF4-FFF2-40B4-BE49-F238E27FC236}">
                <a16:creationId xmlns:a16="http://schemas.microsoft.com/office/drawing/2014/main" id="{04CA4C08-893F-4AAB-90A0-E163B6511EAD}"/>
              </a:ext>
            </a:extLst>
          </p:cNvPr>
          <p:cNvGrpSpPr/>
          <p:nvPr/>
        </p:nvGrpSpPr>
        <p:grpSpPr>
          <a:xfrm>
            <a:off x="5153877" y="1408297"/>
            <a:ext cx="1147680" cy="654480"/>
            <a:chOff x="5153877" y="1408297"/>
            <a:chExt cx="114768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72F71B42-B5B8-49D7-ABEB-B6DB2AAFBB5B}"/>
                    </a:ext>
                  </a:extLst>
                </p14:cNvPr>
                <p14:cNvContentPartPr/>
                <p14:nvPr/>
              </p14:nvContentPartPr>
              <p14:xfrm>
                <a:off x="5256837" y="1526737"/>
                <a:ext cx="141840" cy="137880"/>
              </p14:xfrm>
            </p:contentPart>
          </mc:Choice>
          <mc:Fallback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72F71B42-B5B8-49D7-ABEB-B6DB2AAFBB5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47814" y="1517737"/>
                  <a:ext cx="159525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61" name="Ink 2160">
                  <a:extLst>
                    <a:ext uri="{FF2B5EF4-FFF2-40B4-BE49-F238E27FC236}">
                      <a16:creationId xmlns:a16="http://schemas.microsoft.com/office/drawing/2014/main" id="{08146BD2-2951-4A60-962B-764299E43C79}"/>
                    </a:ext>
                  </a:extLst>
                </p14:cNvPr>
                <p14:cNvContentPartPr/>
                <p14:nvPr/>
              </p14:nvContentPartPr>
              <p14:xfrm>
                <a:off x="5452677" y="1509817"/>
                <a:ext cx="178920" cy="126360"/>
              </p14:xfrm>
            </p:contentPart>
          </mc:Choice>
          <mc:Fallback>
            <p:pic>
              <p:nvPicPr>
                <p:cNvPr id="2161" name="Ink 2160">
                  <a:extLst>
                    <a:ext uri="{FF2B5EF4-FFF2-40B4-BE49-F238E27FC236}">
                      <a16:creationId xmlns:a16="http://schemas.microsoft.com/office/drawing/2014/main" id="{08146BD2-2951-4A60-962B-764299E43C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443677" y="1500817"/>
                  <a:ext cx="196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162" name="Ink 2161">
                  <a:extLst>
                    <a:ext uri="{FF2B5EF4-FFF2-40B4-BE49-F238E27FC236}">
                      <a16:creationId xmlns:a16="http://schemas.microsoft.com/office/drawing/2014/main" id="{71178F1D-A045-4BEE-9EB6-76DEC31E9AFA}"/>
                    </a:ext>
                  </a:extLst>
                </p14:cNvPr>
                <p14:cNvContentPartPr/>
                <p14:nvPr/>
              </p14:nvContentPartPr>
              <p14:xfrm>
                <a:off x="5582637" y="1408297"/>
                <a:ext cx="190440" cy="274320"/>
              </p14:xfrm>
            </p:contentPart>
          </mc:Choice>
          <mc:Fallback>
            <p:pic>
              <p:nvPicPr>
                <p:cNvPr id="2162" name="Ink 2161">
                  <a:extLst>
                    <a:ext uri="{FF2B5EF4-FFF2-40B4-BE49-F238E27FC236}">
                      <a16:creationId xmlns:a16="http://schemas.microsoft.com/office/drawing/2014/main" id="{71178F1D-A045-4BEE-9EB6-76DEC31E9AF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73637" y="1399285"/>
                  <a:ext cx="208080" cy="291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163" name="Ink 2162">
                  <a:extLst>
                    <a:ext uri="{FF2B5EF4-FFF2-40B4-BE49-F238E27FC236}">
                      <a16:creationId xmlns:a16="http://schemas.microsoft.com/office/drawing/2014/main" id="{BF7CF355-2006-4522-9C4C-89C047F9D519}"/>
                    </a:ext>
                  </a:extLst>
                </p14:cNvPr>
                <p14:cNvContentPartPr/>
                <p14:nvPr/>
              </p14:nvContentPartPr>
              <p14:xfrm>
                <a:off x="5752197" y="1601617"/>
                <a:ext cx="104040" cy="132840"/>
              </p14:xfrm>
            </p:contentPart>
          </mc:Choice>
          <mc:Fallback>
            <p:pic>
              <p:nvPicPr>
                <p:cNvPr id="2163" name="Ink 2162">
                  <a:extLst>
                    <a:ext uri="{FF2B5EF4-FFF2-40B4-BE49-F238E27FC236}">
                      <a16:creationId xmlns:a16="http://schemas.microsoft.com/office/drawing/2014/main" id="{BF7CF355-2006-4522-9C4C-89C047F9D51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743197" y="1592617"/>
                  <a:ext cx="121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164" name="Ink 2163">
                  <a:extLst>
                    <a:ext uri="{FF2B5EF4-FFF2-40B4-BE49-F238E27FC236}">
                      <a16:creationId xmlns:a16="http://schemas.microsoft.com/office/drawing/2014/main" id="{A1E2070B-7769-4BB0-8F8F-83C91CC00085}"/>
                    </a:ext>
                  </a:extLst>
                </p14:cNvPr>
                <p14:cNvContentPartPr/>
                <p14:nvPr/>
              </p14:nvContentPartPr>
              <p14:xfrm>
                <a:off x="5870277" y="1595857"/>
                <a:ext cx="166320" cy="132120"/>
              </p14:xfrm>
            </p:contentPart>
          </mc:Choice>
          <mc:Fallback>
            <p:pic>
              <p:nvPicPr>
                <p:cNvPr id="2164" name="Ink 2163">
                  <a:extLst>
                    <a:ext uri="{FF2B5EF4-FFF2-40B4-BE49-F238E27FC236}">
                      <a16:creationId xmlns:a16="http://schemas.microsoft.com/office/drawing/2014/main" id="{A1E2070B-7769-4BB0-8F8F-83C91CC0008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61277" y="1586857"/>
                  <a:ext cx="183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165" name="Ink 2164">
                  <a:extLst>
                    <a:ext uri="{FF2B5EF4-FFF2-40B4-BE49-F238E27FC236}">
                      <a16:creationId xmlns:a16="http://schemas.microsoft.com/office/drawing/2014/main" id="{CDE6B883-114F-46E9-8D42-C9116A909E16}"/>
                    </a:ext>
                  </a:extLst>
                </p14:cNvPr>
                <p14:cNvContentPartPr/>
                <p14:nvPr/>
              </p14:nvContentPartPr>
              <p14:xfrm>
                <a:off x="5980797" y="1585777"/>
                <a:ext cx="320760" cy="237240"/>
              </p14:xfrm>
            </p:contentPart>
          </mc:Choice>
          <mc:Fallback>
            <p:pic>
              <p:nvPicPr>
                <p:cNvPr id="2165" name="Ink 2164">
                  <a:extLst>
                    <a:ext uri="{FF2B5EF4-FFF2-40B4-BE49-F238E27FC236}">
                      <a16:creationId xmlns:a16="http://schemas.microsoft.com/office/drawing/2014/main" id="{CDE6B883-114F-46E9-8D42-C9116A909E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71797" y="1576763"/>
                  <a:ext cx="338400" cy="254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A1D25B22-AC85-4D43-BFB4-5B44D7042782}"/>
                    </a:ext>
                  </a:extLst>
                </p14:cNvPr>
                <p14:cNvContentPartPr/>
                <p14:nvPr/>
              </p14:nvContentPartPr>
              <p14:xfrm>
                <a:off x="5153877" y="1765777"/>
                <a:ext cx="201600" cy="247680"/>
              </p14:xfrm>
            </p:contentPart>
          </mc:Choice>
          <mc:Fallback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A1D25B22-AC85-4D43-BFB4-5B44D70427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44877" y="1756777"/>
                  <a:ext cx="219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33673E6E-2561-4DAC-9D27-4E28D570A51B}"/>
                    </a:ext>
                  </a:extLst>
                </p14:cNvPr>
                <p14:cNvContentPartPr/>
                <p14:nvPr/>
              </p14:nvContentPartPr>
              <p14:xfrm>
                <a:off x="5439717" y="1751737"/>
                <a:ext cx="48600" cy="268200"/>
              </p14:xfrm>
            </p:contentPart>
          </mc:Choice>
          <mc:Fallback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33673E6E-2561-4DAC-9D27-4E28D570A51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30650" y="1742749"/>
                  <a:ext cx="66372" cy="285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74" name="Ink 2173">
                  <a:extLst>
                    <a:ext uri="{FF2B5EF4-FFF2-40B4-BE49-F238E27FC236}">
                      <a16:creationId xmlns:a16="http://schemas.microsoft.com/office/drawing/2014/main" id="{D97ECB4C-12B9-4EAD-89CD-94726D4FB87D}"/>
                    </a:ext>
                  </a:extLst>
                </p14:cNvPr>
                <p14:cNvContentPartPr/>
                <p14:nvPr/>
              </p14:nvContentPartPr>
              <p14:xfrm>
                <a:off x="5584077" y="1912657"/>
                <a:ext cx="72000" cy="134640"/>
              </p14:xfrm>
            </p:contentPart>
          </mc:Choice>
          <mc:Fallback>
            <p:pic>
              <p:nvPicPr>
                <p:cNvPr id="2174" name="Ink 2173">
                  <a:extLst>
                    <a:ext uri="{FF2B5EF4-FFF2-40B4-BE49-F238E27FC236}">
                      <a16:creationId xmlns:a16="http://schemas.microsoft.com/office/drawing/2014/main" id="{D97ECB4C-12B9-4EAD-89CD-94726D4FB87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575077" y="1903657"/>
                  <a:ext cx="89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75" name="Ink 2174">
                  <a:extLst>
                    <a:ext uri="{FF2B5EF4-FFF2-40B4-BE49-F238E27FC236}">
                      <a16:creationId xmlns:a16="http://schemas.microsoft.com/office/drawing/2014/main" id="{0F880EF4-250F-4A8E-BA5E-40A09E0F1A2D}"/>
                    </a:ext>
                  </a:extLst>
                </p14:cNvPr>
                <p14:cNvContentPartPr/>
                <p14:nvPr/>
              </p14:nvContentPartPr>
              <p14:xfrm>
                <a:off x="5746077" y="1937137"/>
                <a:ext cx="95400" cy="125640"/>
              </p14:xfrm>
            </p:contentPart>
          </mc:Choice>
          <mc:Fallback>
            <p:pic>
              <p:nvPicPr>
                <p:cNvPr id="2175" name="Ink 2174">
                  <a:extLst>
                    <a:ext uri="{FF2B5EF4-FFF2-40B4-BE49-F238E27FC236}">
                      <a16:creationId xmlns:a16="http://schemas.microsoft.com/office/drawing/2014/main" id="{0F880EF4-250F-4A8E-BA5E-40A09E0F1A2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37077" y="1928137"/>
                  <a:ext cx="113040" cy="143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913E3B-ADAB-4157-81DC-DB6E15B1BEE5}"/>
                  </a:ext>
                </a:extLst>
              </p14:cNvPr>
              <p14:cNvContentPartPr/>
              <p14:nvPr/>
            </p14:nvContentPartPr>
            <p14:xfrm>
              <a:off x="1259249" y="2771875"/>
              <a:ext cx="773280" cy="56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913E3B-ADAB-4157-81DC-DB6E15B1B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5249" y="2663875"/>
                <a:ext cx="88092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DEB15B-9FAF-44B1-BB36-D8B815F51FF1}"/>
                  </a:ext>
                </a:extLst>
              </p14:cNvPr>
              <p14:cNvContentPartPr/>
              <p14:nvPr/>
            </p14:nvContentPartPr>
            <p14:xfrm>
              <a:off x="2411969" y="2043955"/>
              <a:ext cx="662040" cy="46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DEB15B-9FAF-44B1-BB36-D8B815F51F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7969" y="1935955"/>
                <a:ext cx="7696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FA607F-EC91-48BE-8BBA-10AAE0C58EB2}"/>
                  </a:ext>
                </a:extLst>
              </p14:cNvPr>
              <p14:cNvContentPartPr/>
              <p14:nvPr/>
            </p14:nvContentPartPr>
            <p14:xfrm>
              <a:off x="1106609" y="2171395"/>
              <a:ext cx="87480" cy="11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FA607F-EC91-48BE-8BBA-10AAE0C58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2609" y="2063395"/>
                <a:ext cx="19512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45754D-4B2A-4895-BD87-5DB7F89851A3}"/>
                  </a:ext>
                </a:extLst>
              </p14:cNvPr>
              <p14:cNvContentPartPr/>
              <p14:nvPr/>
            </p14:nvContentPartPr>
            <p14:xfrm>
              <a:off x="2213969" y="2834155"/>
              <a:ext cx="27360" cy="43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45754D-4B2A-4895-BD87-5DB7F89851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969" y="2726155"/>
                <a:ext cx="1350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BB46F6-4AF0-49D1-AD0E-12826FE732D0}"/>
                  </a:ext>
                </a:extLst>
              </p14:cNvPr>
              <p14:cNvContentPartPr/>
              <p14:nvPr/>
            </p14:nvContentPartPr>
            <p14:xfrm>
              <a:off x="3268049" y="2096155"/>
              <a:ext cx="27360" cy="119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BB46F6-4AF0-49D1-AD0E-12826FE732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4049" y="1988155"/>
                <a:ext cx="135000" cy="141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2" name="Group 3131">
            <a:extLst>
              <a:ext uri="{FF2B5EF4-FFF2-40B4-BE49-F238E27FC236}">
                <a16:creationId xmlns:a16="http://schemas.microsoft.com/office/drawing/2014/main" id="{ED0B2272-5C33-4DF9-93C8-2C9C941A5039}"/>
              </a:ext>
            </a:extLst>
          </p:cNvPr>
          <p:cNvGrpSpPr/>
          <p:nvPr/>
        </p:nvGrpSpPr>
        <p:grpSpPr>
          <a:xfrm>
            <a:off x="499289" y="3692395"/>
            <a:ext cx="3361680" cy="4741920"/>
            <a:chOff x="499289" y="3692395"/>
            <a:chExt cx="3361680" cy="47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7A60B3-7043-45C3-981D-0E7436274D3C}"/>
                    </a:ext>
                  </a:extLst>
                </p14:cNvPr>
                <p14:cNvContentPartPr/>
                <p14:nvPr/>
              </p14:nvContentPartPr>
              <p14:xfrm>
                <a:off x="828329" y="3906235"/>
                <a:ext cx="200160" cy="24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7A60B3-7043-45C3-981D-0E7436274D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9329" y="3897235"/>
                  <a:ext cx="217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877DF7-9468-4BE1-951A-87EFA46FE772}"/>
                    </a:ext>
                  </a:extLst>
                </p14:cNvPr>
                <p14:cNvContentPartPr/>
                <p14:nvPr/>
              </p14:nvContentPartPr>
              <p14:xfrm>
                <a:off x="1101569" y="4073275"/>
                <a:ext cx="6840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877DF7-9468-4BE1-951A-87EFA46FE7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2569" y="4064303"/>
                  <a:ext cx="86040" cy="132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989E60-4DDA-46A9-9018-3CF3E9884236}"/>
                    </a:ext>
                  </a:extLst>
                </p14:cNvPr>
                <p14:cNvContentPartPr/>
                <p14:nvPr/>
              </p14:nvContentPartPr>
              <p14:xfrm>
                <a:off x="688289" y="3764395"/>
                <a:ext cx="130680" cy="52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989E60-4DDA-46A9-9018-3CF3E988423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264" y="3755389"/>
                  <a:ext cx="148369" cy="543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9BA344-66F9-4815-8883-5E3AD4F54A42}"/>
                    </a:ext>
                  </a:extLst>
                </p14:cNvPr>
                <p14:cNvContentPartPr/>
                <p14:nvPr/>
              </p14:nvContentPartPr>
              <p14:xfrm>
                <a:off x="1347809" y="3798955"/>
                <a:ext cx="133920" cy="27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9BA344-66F9-4815-8883-5E3AD4F54A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38809" y="3789955"/>
                  <a:ext cx="151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93EC26-ACB4-43C3-894A-6F5117ADC576}"/>
                    </a:ext>
                  </a:extLst>
                </p14:cNvPr>
                <p14:cNvContentPartPr/>
                <p14:nvPr/>
              </p14:nvContentPartPr>
              <p14:xfrm>
                <a:off x="1553369" y="3692395"/>
                <a:ext cx="140760" cy="48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93EC26-ACB4-43C3-894A-6F5117ADC5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44369" y="3683402"/>
                  <a:ext cx="158400" cy="499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4AAC9F-26E7-4A8C-901F-6B0A7A95F391}"/>
                    </a:ext>
                  </a:extLst>
                </p14:cNvPr>
                <p14:cNvContentPartPr/>
                <p14:nvPr/>
              </p14:nvContentPartPr>
              <p14:xfrm>
                <a:off x="1811849" y="3830995"/>
                <a:ext cx="166320" cy="4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4AAC9F-26E7-4A8C-901F-6B0A7A95F3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02849" y="3821995"/>
                  <a:ext cx="183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8D214D-9210-4433-ADE5-C2BBCE5DE6B6}"/>
                    </a:ext>
                  </a:extLst>
                </p14:cNvPr>
                <p14:cNvContentPartPr/>
                <p14:nvPr/>
              </p14:nvContentPartPr>
              <p14:xfrm>
                <a:off x="2207849" y="3776995"/>
                <a:ext cx="24120" cy="19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8D214D-9210-4433-ADE5-C2BBCE5DE6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98849" y="3767995"/>
                  <a:ext cx="41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5973B7-85FE-41E8-8FE0-99641F7E4562}"/>
                    </a:ext>
                  </a:extLst>
                </p14:cNvPr>
                <p14:cNvContentPartPr/>
                <p14:nvPr/>
              </p14:nvContentPartPr>
              <p14:xfrm>
                <a:off x="698729" y="4451635"/>
                <a:ext cx="107640" cy="28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5973B7-85FE-41E8-8FE0-99641F7E4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9699" y="4442647"/>
                  <a:ext cx="125339" cy="297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F5782C-3580-4025-AD30-0371025705FD}"/>
                    </a:ext>
                  </a:extLst>
                </p14:cNvPr>
                <p14:cNvContentPartPr/>
                <p14:nvPr/>
              </p14:nvContentPartPr>
              <p14:xfrm>
                <a:off x="894569" y="4444435"/>
                <a:ext cx="110520" cy="32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F5782C-3580-4025-AD30-0371025705F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5569" y="4435435"/>
                  <a:ext cx="1281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F60BB4-8DCF-4637-BB24-78DD1F405B47}"/>
                    </a:ext>
                  </a:extLst>
                </p14:cNvPr>
                <p14:cNvContentPartPr/>
                <p14:nvPr/>
              </p14:nvContentPartPr>
              <p14:xfrm>
                <a:off x="1055129" y="4699315"/>
                <a:ext cx="96120" cy="12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F60BB4-8DCF-4637-BB24-78DD1F405B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6129" y="4690315"/>
                  <a:ext cx="113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3B525F-DA44-4F4C-94A3-7652E18EA99B}"/>
                    </a:ext>
                  </a:extLst>
                </p14:cNvPr>
                <p14:cNvContentPartPr/>
                <p14:nvPr/>
              </p14:nvContentPartPr>
              <p14:xfrm>
                <a:off x="1352489" y="4456675"/>
                <a:ext cx="17640" cy="22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3B525F-DA44-4F4C-94A3-7652E18EA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43489" y="4447675"/>
                  <a:ext cx="3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08A539-8889-487F-A899-717F7A474495}"/>
                    </a:ext>
                  </a:extLst>
                </p14:cNvPr>
                <p14:cNvContentPartPr/>
                <p14:nvPr/>
              </p14:nvContentPartPr>
              <p14:xfrm>
                <a:off x="1469489" y="4391875"/>
                <a:ext cx="97560" cy="32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08A539-8889-487F-A899-717F7A4744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60489" y="4382875"/>
                  <a:ext cx="115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A96B3C-7AA9-442B-81A7-6836A7FD99FC}"/>
                    </a:ext>
                  </a:extLst>
                </p14:cNvPr>
                <p14:cNvContentPartPr/>
                <p14:nvPr/>
              </p14:nvContentPartPr>
              <p14:xfrm>
                <a:off x="1754969" y="4510675"/>
                <a:ext cx="102240" cy="3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A96B3C-7AA9-442B-81A7-6836A7FD99F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45937" y="4501675"/>
                  <a:ext cx="119942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737DAF-0D53-480C-AD24-DBB60531B002}"/>
                    </a:ext>
                  </a:extLst>
                </p14:cNvPr>
                <p14:cNvContentPartPr/>
                <p14:nvPr/>
              </p14:nvContentPartPr>
              <p14:xfrm>
                <a:off x="1820489" y="4408795"/>
                <a:ext cx="42840" cy="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737DAF-0D53-480C-AD24-DBB60531B0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11564" y="4399795"/>
                  <a:ext cx="60333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110879-0A16-4171-9779-4BAF86240BD3}"/>
                    </a:ext>
                  </a:extLst>
                </p14:cNvPr>
                <p14:cNvContentPartPr/>
                <p14:nvPr/>
              </p14:nvContentPartPr>
              <p14:xfrm>
                <a:off x="1817969" y="3950515"/>
                <a:ext cx="110880" cy="1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110879-0A16-4171-9779-4BAF86240B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08969" y="3941515"/>
                  <a:ext cx="128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0ACB5E-75B2-466C-9492-00689FCB1094}"/>
                    </a:ext>
                  </a:extLst>
                </p14:cNvPr>
                <p14:cNvContentPartPr/>
                <p14:nvPr/>
              </p14:nvContentPartPr>
              <p14:xfrm>
                <a:off x="2071049" y="4295755"/>
                <a:ext cx="141120" cy="207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0ACB5E-75B2-466C-9492-00689FCB10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62049" y="4286755"/>
                  <a:ext cx="158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E11307-E522-476B-8B36-F9F480ACB1B8}"/>
                    </a:ext>
                  </a:extLst>
                </p14:cNvPr>
                <p14:cNvContentPartPr/>
                <p14:nvPr/>
              </p14:nvContentPartPr>
              <p14:xfrm>
                <a:off x="658049" y="4944115"/>
                <a:ext cx="97560" cy="30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E11307-E522-476B-8B36-F9F480ACB1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9016" y="4935126"/>
                  <a:ext cx="115265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16A8D7-D573-40B5-9111-BC8F7A7A448E}"/>
                    </a:ext>
                  </a:extLst>
                </p14:cNvPr>
                <p14:cNvContentPartPr/>
                <p14:nvPr/>
              </p14:nvContentPartPr>
              <p14:xfrm>
                <a:off x="838409" y="5051035"/>
                <a:ext cx="120240" cy="17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16A8D7-D573-40B5-9111-BC8F7A7A448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9409" y="5042053"/>
                  <a:ext cx="137880" cy="192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6C69F6-9A04-463B-8F13-FD6227DB8981}"/>
                    </a:ext>
                  </a:extLst>
                </p14:cNvPr>
                <p14:cNvContentPartPr/>
                <p14:nvPr/>
              </p14:nvContentPartPr>
              <p14:xfrm>
                <a:off x="999689" y="5176315"/>
                <a:ext cx="101520" cy="11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6C69F6-9A04-463B-8F13-FD6227DB89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689" y="5167315"/>
                  <a:ext cx="119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B0863F-48B4-469E-A842-6C4CB171B3FD}"/>
                    </a:ext>
                  </a:extLst>
                </p14:cNvPr>
                <p14:cNvContentPartPr/>
                <p14:nvPr/>
              </p14:nvContentPartPr>
              <p14:xfrm>
                <a:off x="1240529" y="4995955"/>
                <a:ext cx="148320" cy="158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B0863F-48B4-469E-A842-6C4CB171B3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31529" y="4986955"/>
                  <a:ext cx="165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0135085D-1DDE-46EC-AC0F-528BB7B2A938}"/>
                    </a:ext>
                  </a:extLst>
                </p14:cNvPr>
                <p14:cNvContentPartPr/>
                <p14:nvPr/>
              </p14:nvContentPartPr>
              <p14:xfrm>
                <a:off x="1505129" y="4897315"/>
                <a:ext cx="50400" cy="279000"/>
              </p14:xfrm>
            </p:contentPart>
          </mc:Choice>
          <mc:Fallback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0135085D-1DDE-46EC-AC0F-528BB7B2A9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96129" y="4888315"/>
                  <a:ext cx="68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CB2E90B5-9206-413B-83FC-A7F0EF5EB6DA}"/>
                    </a:ext>
                  </a:extLst>
                </p14:cNvPr>
                <p14:cNvContentPartPr/>
                <p14:nvPr/>
              </p14:nvContentPartPr>
              <p14:xfrm>
                <a:off x="1726889" y="5057515"/>
                <a:ext cx="106200" cy="28800"/>
              </p14:xfrm>
            </p:contentPart>
          </mc:Choice>
          <mc:Fallback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CB2E90B5-9206-413B-83FC-A7F0EF5EB6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17889" y="5048401"/>
                  <a:ext cx="123840" cy="46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81" name="Ink 3080">
                  <a:extLst>
                    <a:ext uri="{FF2B5EF4-FFF2-40B4-BE49-F238E27FC236}">
                      <a16:creationId xmlns:a16="http://schemas.microsoft.com/office/drawing/2014/main" id="{56575362-2F41-4380-B9F4-96BBBF81F7B3}"/>
                    </a:ext>
                  </a:extLst>
                </p14:cNvPr>
                <p14:cNvContentPartPr/>
                <p14:nvPr/>
              </p14:nvContentPartPr>
              <p14:xfrm>
                <a:off x="1729769" y="4909915"/>
                <a:ext cx="93600" cy="24480"/>
              </p14:xfrm>
            </p:contentPart>
          </mc:Choice>
          <mc:Fallback>
            <p:pic>
              <p:nvPicPr>
                <p:cNvPr id="3081" name="Ink 3080">
                  <a:extLst>
                    <a:ext uri="{FF2B5EF4-FFF2-40B4-BE49-F238E27FC236}">
                      <a16:creationId xmlns:a16="http://schemas.microsoft.com/office/drawing/2014/main" id="{56575362-2F41-4380-B9F4-96BBBF81F7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20769" y="4900915"/>
                  <a:ext cx="111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083" name="Ink 3082">
                  <a:extLst>
                    <a:ext uri="{FF2B5EF4-FFF2-40B4-BE49-F238E27FC236}">
                      <a16:creationId xmlns:a16="http://schemas.microsoft.com/office/drawing/2014/main" id="{8CB3DF1B-C299-4472-B391-75300F96B33A}"/>
                    </a:ext>
                  </a:extLst>
                </p14:cNvPr>
                <p14:cNvContentPartPr/>
                <p14:nvPr/>
              </p14:nvContentPartPr>
              <p14:xfrm>
                <a:off x="2062049" y="4798675"/>
                <a:ext cx="74160" cy="304200"/>
              </p14:xfrm>
            </p:contentPart>
          </mc:Choice>
          <mc:Fallback>
            <p:pic>
              <p:nvPicPr>
                <p:cNvPr id="3083" name="Ink 3082">
                  <a:extLst>
                    <a:ext uri="{FF2B5EF4-FFF2-40B4-BE49-F238E27FC236}">
                      <a16:creationId xmlns:a16="http://schemas.microsoft.com/office/drawing/2014/main" id="{8CB3DF1B-C299-4472-B391-75300F96B3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53049" y="4789686"/>
                  <a:ext cx="91800" cy="3218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9A1D7874-43DA-4FD8-A0A5-3993B61C7E82}"/>
                    </a:ext>
                  </a:extLst>
                </p14:cNvPr>
                <p14:cNvContentPartPr/>
                <p14:nvPr/>
              </p14:nvContentPartPr>
              <p14:xfrm>
                <a:off x="558329" y="5414275"/>
                <a:ext cx="109440" cy="381960"/>
              </p14:xfrm>
            </p:contentPart>
          </mc:Choice>
          <mc:Fallback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9A1D7874-43DA-4FD8-A0A5-3993B61C7E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9329" y="5405275"/>
                  <a:ext cx="127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085" name="Ink 3084">
                  <a:extLst>
                    <a:ext uri="{FF2B5EF4-FFF2-40B4-BE49-F238E27FC236}">
                      <a16:creationId xmlns:a16="http://schemas.microsoft.com/office/drawing/2014/main" id="{449B0AA1-3E2C-435A-95F9-9140FBD7C435}"/>
                    </a:ext>
                  </a:extLst>
                </p14:cNvPr>
                <p14:cNvContentPartPr/>
                <p14:nvPr/>
              </p14:nvContentPartPr>
              <p14:xfrm>
                <a:off x="782249" y="5503555"/>
                <a:ext cx="132480" cy="246960"/>
              </p14:xfrm>
            </p:contentPart>
          </mc:Choice>
          <mc:Fallback>
            <p:pic>
              <p:nvPicPr>
                <p:cNvPr id="3085" name="Ink 3084">
                  <a:extLst>
                    <a:ext uri="{FF2B5EF4-FFF2-40B4-BE49-F238E27FC236}">
                      <a16:creationId xmlns:a16="http://schemas.microsoft.com/office/drawing/2014/main" id="{449B0AA1-3E2C-435A-95F9-9140FBD7C4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3249" y="5494555"/>
                  <a:ext cx="150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086" name="Ink 3085">
                  <a:extLst>
                    <a:ext uri="{FF2B5EF4-FFF2-40B4-BE49-F238E27FC236}">
                      <a16:creationId xmlns:a16="http://schemas.microsoft.com/office/drawing/2014/main" id="{61F6B3A8-00FA-4473-977D-B46023F0A217}"/>
                    </a:ext>
                  </a:extLst>
                </p14:cNvPr>
                <p14:cNvContentPartPr/>
                <p14:nvPr/>
              </p14:nvContentPartPr>
              <p14:xfrm>
                <a:off x="959369" y="5750155"/>
                <a:ext cx="44280" cy="66960"/>
              </p14:xfrm>
            </p:contentPart>
          </mc:Choice>
          <mc:Fallback>
            <p:pic>
              <p:nvPicPr>
                <p:cNvPr id="3086" name="Ink 3085">
                  <a:extLst>
                    <a:ext uri="{FF2B5EF4-FFF2-40B4-BE49-F238E27FC236}">
                      <a16:creationId xmlns:a16="http://schemas.microsoft.com/office/drawing/2014/main" id="{61F6B3A8-00FA-4473-977D-B46023F0A2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0442" y="5741155"/>
                  <a:ext cx="61778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11C5607C-C9DD-4EB8-8B3B-21331487F711}"/>
                    </a:ext>
                  </a:extLst>
                </p14:cNvPr>
                <p14:cNvContentPartPr/>
                <p14:nvPr/>
              </p14:nvContentPartPr>
              <p14:xfrm>
                <a:off x="1176089" y="5449915"/>
                <a:ext cx="136440" cy="269280"/>
              </p14:xfrm>
            </p:contentPart>
          </mc:Choice>
          <mc:Fallback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11C5607C-C9DD-4EB8-8B3B-21331487F7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7089" y="5440915"/>
                  <a:ext cx="154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088" name="Ink 3087">
                  <a:extLst>
                    <a:ext uri="{FF2B5EF4-FFF2-40B4-BE49-F238E27FC236}">
                      <a16:creationId xmlns:a16="http://schemas.microsoft.com/office/drawing/2014/main" id="{BEEA5664-D3A7-474C-8BCB-B8CBE3595403}"/>
                    </a:ext>
                  </a:extLst>
                </p14:cNvPr>
                <p14:cNvContentPartPr/>
                <p14:nvPr/>
              </p14:nvContentPartPr>
              <p14:xfrm>
                <a:off x="1387409" y="5447755"/>
                <a:ext cx="53640" cy="282240"/>
              </p14:xfrm>
            </p:contentPart>
          </mc:Choice>
          <mc:Fallback>
            <p:pic>
              <p:nvPicPr>
                <p:cNvPr id="3088" name="Ink 3087">
                  <a:extLst>
                    <a:ext uri="{FF2B5EF4-FFF2-40B4-BE49-F238E27FC236}">
                      <a16:creationId xmlns:a16="http://schemas.microsoft.com/office/drawing/2014/main" id="{BEEA5664-D3A7-474C-8BCB-B8CBE359540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78348" y="5438755"/>
                  <a:ext cx="71399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A43C6463-77CD-444B-9489-3D1C3818A2F3}"/>
                    </a:ext>
                  </a:extLst>
                </p14:cNvPr>
                <p14:cNvContentPartPr/>
                <p14:nvPr/>
              </p14:nvContentPartPr>
              <p14:xfrm>
                <a:off x="1583609" y="5597155"/>
                <a:ext cx="147960" cy="6840"/>
              </p14:xfrm>
            </p:contentPart>
          </mc:Choice>
          <mc:Fallback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A43C6463-77CD-444B-9489-3D1C3818A2F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74609" y="5588155"/>
                  <a:ext cx="165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092" name="Ink 3091">
                  <a:extLst>
                    <a:ext uri="{FF2B5EF4-FFF2-40B4-BE49-F238E27FC236}">
                      <a16:creationId xmlns:a16="http://schemas.microsoft.com/office/drawing/2014/main" id="{D5B0550A-BEF7-4270-9544-58AC2EBB49AB}"/>
                    </a:ext>
                  </a:extLst>
                </p14:cNvPr>
                <p14:cNvContentPartPr/>
                <p14:nvPr/>
              </p14:nvContentPartPr>
              <p14:xfrm>
                <a:off x="1611329" y="5458555"/>
                <a:ext cx="114840" cy="10440"/>
              </p14:xfrm>
            </p:contentPart>
          </mc:Choice>
          <mc:Fallback>
            <p:pic>
              <p:nvPicPr>
                <p:cNvPr id="3092" name="Ink 3091">
                  <a:extLst>
                    <a:ext uri="{FF2B5EF4-FFF2-40B4-BE49-F238E27FC236}">
                      <a16:creationId xmlns:a16="http://schemas.microsoft.com/office/drawing/2014/main" id="{D5B0550A-BEF7-4270-9544-58AC2EBB49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602329" y="5449855"/>
                  <a:ext cx="132480" cy="27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93" name="Ink 3092">
                  <a:extLst>
                    <a:ext uri="{FF2B5EF4-FFF2-40B4-BE49-F238E27FC236}">
                      <a16:creationId xmlns:a16="http://schemas.microsoft.com/office/drawing/2014/main" id="{228D261C-7FE5-4D66-8D9C-68F438D2260C}"/>
                    </a:ext>
                  </a:extLst>
                </p14:cNvPr>
                <p14:cNvContentPartPr/>
                <p14:nvPr/>
              </p14:nvContentPartPr>
              <p14:xfrm>
                <a:off x="1930289" y="5349475"/>
                <a:ext cx="46800" cy="230760"/>
              </p14:xfrm>
            </p:contentPart>
          </mc:Choice>
          <mc:Fallback>
            <p:pic>
              <p:nvPicPr>
                <p:cNvPr id="3093" name="Ink 3092">
                  <a:extLst>
                    <a:ext uri="{FF2B5EF4-FFF2-40B4-BE49-F238E27FC236}">
                      <a16:creationId xmlns:a16="http://schemas.microsoft.com/office/drawing/2014/main" id="{228D261C-7FE5-4D66-8D9C-68F438D2260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21289" y="5340475"/>
                  <a:ext cx="64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D6798143-7481-4466-B200-FD53BA775A63}"/>
                    </a:ext>
                  </a:extLst>
                </p14:cNvPr>
                <p14:cNvContentPartPr/>
                <p14:nvPr/>
              </p14:nvContentPartPr>
              <p14:xfrm>
                <a:off x="499289" y="5992435"/>
                <a:ext cx="90360" cy="326160"/>
              </p14:xfrm>
            </p:contentPart>
          </mc:Choice>
          <mc:Fallback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D6798143-7481-4466-B200-FD53BA775A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0325" y="5983435"/>
                  <a:ext cx="10793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3C827C6C-3825-42B6-BCBA-65FA2F993994}"/>
                    </a:ext>
                  </a:extLst>
                </p14:cNvPr>
                <p14:cNvContentPartPr/>
                <p14:nvPr/>
              </p14:nvContentPartPr>
              <p14:xfrm>
                <a:off x="760649" y="6056155"/>
                <a:ext cx="37080" cy="203040"/>
              </p14:xfrm>
            </p:contentPart>
          </mc:Choice>
          <mc:Fallback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3C827C6C-3825-42B6-BCBA-65FA2F9939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1649" y="6047155"/>
                  <a:ext cx="54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F01F1A91-7BFF-45B9-AEA4-8AB93471535A}"/>
                    </a:ext>
                  </a:extLst>
                </p14:cNvPr>
                <p14:cNvContentPartPr/>
                <p14:nvPr/>
              </p14:nvContentPartPr>
              <p14:xfrm>
                <a:off x="856409" y="6247315"/>
                <a:ext cx="83520" cy="132120"/>
              </p14:xfrm>
            </p:contentPart>
          </mc:Choice>
          <mc:Fallback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F01F1A91-7BFF-45B9-AEA4-8AB9347153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7409" y="6238315"/>
                  <a:ext cx="101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6AEA99EB-5631-416E-B69B-8918F03C051A}"/>
                    </a:ext>
                  </a:extLst>
                </p14:cNvPr>
                <p14:cNvContentPartPr/>
                <p14:nvPr/>
              </p14:nvContentPartPr>
              <p14:xfrm>
                <a:off x="1123169" y="6011875"/>
                <a:ext cx="90000" cy="247320"/>
              </p14:xfrm>
            </p:contentPart>
          </mc:Choice>
          <mc:Fallback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6AEA99EB-5631-416E-B69B-8918F03C051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4169" y="6002875"/>
                  <a:ext cx="107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5E66770E-6180-4A25-BC2E-83AC3FF93793}"/>
                    </a:ext>
                  </a:extLst>
                </p14:cNvPr>
                <p14:cNvContentPartPr/>
                <p14:nvPr/>
              </p14:nvContentPartPr>
              <p14:xfrm>
                <a:off x="1352489" y="5901715"/>
                <a:ext cx="52920" cy="331560"/>
              </p14:xfrm>
            </p:contentPart>
          </mc:Choice>
          <mc:Fallback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5E66770E-6180-4A25-BC2E-83AC3FF9379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43489" y="5892715"/>
                  <a:ext cx="70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422A2293-7B58-4A48-AA64-A7A8E36F63F5}"/>
                    </a:ext>
                  </a:extLst>
                </p14:cNvPr>
                <p14:cNvContentPartPr/>
                <p14:nvPr/>
              </p14:nvContentPartPr>
              <p14:xfrm>
                <a:off x="1684769" y="6146515"/>
                <a:ext cx="91800" cy="11520"/>
              </p14:xfrm>
            </p:contentPart>
          </mc:Choice>
          <mc:Fallback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422A2293-7B58-4A48-AA64-A7A8E36F63F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75804" y="6137515"/>
                  <a:ext cx="109371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FC59003F-F37D-44D6-B375-9112884FA655}"/>
                    </a:ext>
                  </a:extLst>
                </p14:cNvPr>
                <p14:cNvContentPartPr/>
                <p14:nvPr/>
              </p14:nvContentPartPr>
              <p14:xfrm>
                <a:off x="1731209" y="5948515"/>
                <a:ext cx="68400" cy="23040"/>
              </p14:xfrm>
            </p:contentPart>
          </mc:Choice>
          <mc:Fallback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FC59003F-F37D-44D6-B375-9112884FA6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22209" y="5939515"/>
                  <a:ext cx="86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23FFCBE2-A365-41D3-8B0E-0370F27B8377}"/>
                    </a:ext>
                  </a:extLst>
                </p14:cNvPr>
                <p14:cNvContentPartPr/>
                <p14:nvPr/>
              </p14:nvContentPartPr>
              <p14:xfrm>
                <a:off x="1962689" y="5866435"/>
                <a:ext cx="116640" cy="296280"/>
              </p14:xfrm>
            </p:contentPart>
          </mc:Choice>
          <mc:Fallback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23FFCBE2-A365-41D3-8B0E-0370F27B83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53689" y="5857435"/>
                  <a:ext cx="134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110" name="Ink 3109">
                  <a:extLst>
                    <a:ext uri="{FF2B5EF4-FFF2-40B4-BE49-F238E27FC236}">
                      <a16:creationId xmlns:a16="http://schemas.microsoft.com/office/drawing/2014/main" id="{D9BC4E48-A57E-4D2C-ABB4-871410120DD8}"/>
                    </a:ext>
                  </a:extLst>
                </p14:cNvPr>
                <p14:cNvContentPartPr/>
                <p14:nvPr/>
              </p14:nvContentPartPr>
              <p14:xfrm>
                <a:off x="2555609" y="6547195"/>
                <a:ext cx="11880" cy="106200"/>
              </p14:xfrm>
            </p:contentPart>
          </mc:Choice>
          <mc:Fallback>
            <p:pic>
              <p:nvPicPr>
                <p:cNvPr id="3110" name="Ink 3109">
                  <a:extLst>
                    <a:ext uri="{FF2B5EF4-FFF2-40B4-BE49-F238E27FC236}">
                      <a16:creationId xmlns:a16="http://schemas.microsoft.com/office/drawing/2014/main" id="{D9BC4E48-A57E-4D2C-ABB4-871410120DD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46609" y="6538195"/>
                  <a:ext cx="2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E5948101-8C7D-442B-A91A-01B404AF72F5}"/>
                    </a:ext>
                  </a:extLst>
                </p14:cNvPr>
                <p14:cNvContentPartPr/>
                <p14:nvPr/>
              </p14:nvContentPartPr>
              <p14:xfrm>
                <a:off x="2623649" y="7486435"/>
                <a:ext cx="108720" cy="295560"/>
              </p14:xfrm>
            </p:contentPart>
          </mc:Choice>
          <mc:Fallback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E5948101-8C7D-442B-A91A-01B404AF72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14649" y="7477435"/>
                  <a:ext cx="126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EF20B251-3ACA-47E2-85E8-CAB525E353BD}"/>
                    </a:ext>
                  </a:extLst>
                </p14:cNvPr>
                <p14:cNvContentPartPr/>
                <p14:nvPr/>
              </p14:nvContentPartPr>
              <p14:xfrm>
                <a:off x="1125689" y="6573835"/>
                <a:ext cx="120600" cy="243360"/>
              </p14:xfrm>
            </p:contentPart>
          </mc:Choice>
          <mc:Fallback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EF20B251-3ACA-47E2-85E8-CAB525E353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6662" y="6564835"/>
                  <a:ext cx="138293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B67BD609-2FB3-4DDD-9986-5F4DA1CB3B10}"/>
                    </a:ext>
                  </a:extLst>
                </p14:cNvPr>
                <p14:cNvContentPartPr/>
                <p14:nvPr/>
              </p14:nvContentPartPr>
              <p14:xfrm>
                <a:off x="1190489" y="6867235"/>
                <a:ext cx="40680" cy="653760"/>
              </p14:xfrm>
            </p:contentPart>
          </mc:Choice>
          <mc:Fallback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B67BD609-2FB3-4DDD-9986-5F4DA1CB3B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1489" y="6858235"/>
                  <a:ext cx="583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0B63FF06-F121-49F1-AA88-0FBF69573639}"/>
                    </a:ext>
                  </a:extLst>
                </p14:cNvPr>
                <p14:cNvContentPartPr/>
                <p14:nvPr/>
              </p14:nvContentPartPr>
              <p14:xfrm>
                <a:off x="1854329" y="7004035"/>
                <a:ext cx="141480" cy="257400"/>
              </p14:xfrm>
            </p:contentPart>
          </mc:Choice>
          <mc:Fallback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0B63FF06-F121-49F1-AA88-0FBF6957363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45352" y="6995035"/>
                  <a:ext cx="159075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11518A13-F86B-4352-99DB-739E68465EDA}"/>
                    </a:ext>
                  </a:extLst>
                </p14:cNvPr>
                <p14:cNvContentPartPr/>
                <p14:nvPr/>
              </p14:nvContentPartPr>
              <p14:xfrm>
                <a:off x="1904009" y="7562755"/>
                <a:ext cx="105480" cy="122400"/>
              </p14:xfrm>
            </p:contentPart>
          </mc:Choice>
          <mc:Fallback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11518A13-F86B-4352-99DB-739E68465E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95009" y="7553755"/>
                  <a:ext cx="123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5D6A27DA-8102-4B7B-A247-504EA4DBFD30}"/>
                    </a:ext>
                  </a:extLst>
                </p14:cNvPr>
                <p14:cNvContentPartPr/>
                <p14:nvPr/>
              </p14:nvContentPartPr>
              <p14:xfrm>
                <a:off x="2028209" y="7549795"/>
                <a:ext cx="19080" cy="230040"/>
              </p14:xfrm>
            </p:contentPart>
          </mc:Choice>
          <mc:Fallback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5D6A27DA-8102-4B7B-A247-504EA4DBFD3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019209" y="7540809"/>
                  <a:ext cx="36720" cy="24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7111E9EF-CD2F-4CF8-9DE0-E9B71B9E2C9C}"/>
                    </a:ext>
                  </a:extLst>
                </p14:cNvPr>
                <p14:cNvContentPartPr/>
                <p14:nvPr/>
              </p14:nvContentPartPr>
              <p14:xfrm>
                <a:off x="1106969" y="7595875"/>
                <a:ext cx="250560" cy="270720"/>
              </p14:xfrm>
            </p:contentPart>
          </mc:Choice>
          <mc:Fallback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7111E9EF-CD2F-4CF8-9DE0-E9B71B9E2C9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7969" y="7586875"/>
                  <a:ext cx="268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DB4B5DA1-A4C0-4F69-A47E-222FF985E65E}"/>
                    </a:ext>
                  </a:extLst>
                </p14:cNvPr>
                <p14:cNvContentPartPr/>
                <p14:nvPr/>
              </p14:nvContentPartPr>
              <p14:xfrm>
                <a:off x="1388489" y="7321555"/>
                <a:ext cx="380880" cy="265320"/>
              </p14:xfrm>
            </p:contentPart>
          </mc:Choice>
          <mc:Fallback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DB4B5DA1-A4C0-4F69-A47E-222FF985E65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79489" y="7312555"/>
                  <a:ext cx="398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120" name="Ink 3119">
                  <a:extLst>
                    <a:ext uri="{FF2B5EF4-FFF2-40B4-BE49-F238E27FC236}">
                      <a16:creationId xmlns:a16="http://schemas.microsoft.com/office/drawing/2014/main" id="{B10DF11A-E4AA-4B48-9CB5-5059A44A0E6D}"/>
                    </a:ext>
                  </a:extLst>
                </p14:cNvPr>
                <p14:cNvContentPartPr/>
                <p14:nvPr/>
              </p14:nvContentPartPr>
              <p14:xfrm>
                <a:off x="1936409" y="7317955"/>
                <a:ext cx="23760" cy="111600"/>
              </p14:xfrm>
            </p:contentPart>
          </mc:Choice>
          <mc:Fallback>
            <p:pic>
              <p:nvPicPr>
                <p:cNvPr id="3120" name="Ink 3119">
                  <a:extLst>
                    <a:ext uri="{FF2B5EF4-FFF2-40B4-BE49-F238E27FC236}">
                      <a16:creationId xmlns:a16="http://schemas.microsoft.com/office/drawing/2014/main" id="{B10DF11A-E4AA-4B48-9CB5-5059A44A0E6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27409" y="7308955"/>
                  <a:ext cx="41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FA3B40A2-2FD6-42DA-A74A-A5E69641BF38}"/>
                    </a:ext>
                  </a:extLst>
                </p14:cNvPr>
                <p14:cNvContentPartPr/>
                <p14:nvPr/>
              </p14:nvContentPartPr>
              <p14:xfrm>
                <a:off x="2073209" y="6763555"/>
                <a:ext cx="334080" cy="309240"/>
              </p14:xfrm>
            </p:contentPart>
          </mc:Choice>
          <mc:Fallback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FA3B40A2-2FD6-42DA-A74A-A5E69641BF3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64199" y="6754555"/>
                  <a:ext cx="351739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5925B6ED-9CF3-4C0A-B1D2-46F536B02F4C}"/>
                    </a:ext>
                  </a:extLst>
                </p14:cNvPr>
                <p14:cNvContentPartPr/>
                <p14:nvPr/>
              </p14:nvContentPartPr>
              <p14:xfrm>
                <a:off x="2570729" y="6764635"/>
                <a:ext cx="55800" cy="505800"/>
              </p14:xfrm>
            </p:contentPart>
          </mc:Choice>
          <mc:Fallback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5925B6ED-9CF3-4C0A-B1D2-46F536B02F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61729" y="6755641"/>
                  <a:ext cx="73440" cy="52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52B5AB7E-6AE5-4FFA-AC74-E6B538BAC1A1}"/>
                    </a:ext>
                  </a:extLst>
                </p14:cNvPr>
                <p14:cNvContentPartPr/>
                <p14:nvPr/>
              </p14:nvContentPartPr>
              <p14:xfrm>
                <a:off x="2768009" y="6829795"/>
                <a:ext cx="110520" cy="205560"/>
              </p14:xfrm>
            </p:contentPart>
          </mc:Choice>
          <mc:Fallback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52B5AB7E-6AE5-4FFA-AC74-E6B538BAC1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59009" y="6820795"/>
                  <a:ext cx="128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27" name="Ink 3126">
                  <a:extLst>
                    <a:ext uri="{FF2B5EF4-FFF2-40B4-BE49-F238E27FC236}">
                      <a16:creationId xmlns:a16="http://schemas.microsoft.com/office/drawing/2014/main" id="{3D7A31B8-CDFA-4DED-AA4D-6C6CECF06B58}"/>
                    </a:ext>
                  </a:extLst>
                </p14:cNvPr>
                <p14:cNvContentPartPr/>
                <p14:nvPr/>
              </p14:nvContentPartPr>
              <p14:xfrm>
                <a:off x="2102369" y="6637915"/>
                <a:ext cx="151200" cy="182160"/>
              </p14:xfrm>
            </p:contentPart>
          </mc:Choice>
          <mc:Fallback>
            <p:pic>
              <p:nvPicPr>
                <p:cNvPr id="3127" name="Ink 3126">
                  <a:extLst>
                    <a:ext uri="{FF2B5EF4-FFF2-40B4-BE49-F238E27FC236}">
                      <a16:creationId xmlns:a16="http://schemas.microsoft.com/office/drawing/2014/main" id="{3D7A31B8-CDFA-4DED-AA4D-6C6CECF06B5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93369" y="6628915"/>
                  <a:ext cx="168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390822C0-72C6-4957-8862-E680B815ED35}"/>
                    </a:ext>
                  </a:extLst>
                </p14:cNvPr>
                <p14:cNvContentPartPr/>
                <p14:nvPr/>
              </p14:nvContentPartPr>
              <p14:xfrm>
                <a:off x="2032169" y="7270075"/>
                <a:ext cx="41400" cy="129240"/>
              </p14:xfrm>
            </p:contentPart>
          </mc:Choice>
          <mc:Fallback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390822C0-72C6-4957-8862-E680B815ED3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23169" y="7261075"/>
                  <a:ext cx="5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68F3C338-46A8-4FDE-B664-ABBE857A2AAB}"/>
                    </a:ext>
                  </a:extLst>
                </p14:cNvPr>
                <p14:cNvContentPartPr/>
                <p14:nvPr/>
              </p14:nvContentPartPr>
              <p14:xfrm>
                <a:off x="1490369" y="7206715"/>
                <a:ext cx="15480" cy="135000"/>
              </p14:xfrm>
            </p:contentPart>
          </mc:Choice>
          <mc:Fallback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68F3C338-46A8-4FDE-B664-ABBE857A2AA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81369" y="7197691"/>
                  <a:ext cx="33120" cy="152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130" name="Ink 3129">
                  <a:extLst>
                    <a:ext uri="{FF2B5EF4-FFF2-40B4-BE49-F238E27FC236}">
                      <a16:creationId xmlns:a16="http://schemas.microsoft.com/office/drawing/2014/main" id="{53BD4B4D-BA13-46FB-BA55-39C912FCA001}"/>
                    </a:ext>
                  </a:extLst>
                </p14:cNvPr>
                <p14:cNvContentPartPr/>
                <p14:nvPr/>
              </p14:nvContentPartPr>
              <p14:xfrm>
                <a:off x="1001129" y="7123195"/>
                <a:ext cx="57600" cy="208800"/>
              </p14:xfrm>
            </p:contentPart>
          </mc:Choice>
          <mc:Fallback>
            <p:pic>
              <p:nvPicPr>
                <p:cNvPr id="3130" name="Ink 3129">
                  <a:extLst>
                    <a:ext uri="{FF2B5EF4-FFF2-40B4-BE49-F238E27FC236}">
                      <a16:creationId xmlns:a16="http://schemas.microsoft.com/office/drawing/2014/main" id="{53BD4B4D-BA13-46FB-BA55-39C912FCA00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2129" y="7114195"/>
                  <a:ext cx="7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131" name="Ink 3130">
                  <a:extLst>
                    <a:ext uri="{FF2B5EF4-FFF2-40B4-BE49-F238E27FC236}">
                      <a16:creationId xmlns:a16="http://schemas.microsoft.com/office/drawing/2014/main" id="{9CADA51F-3FE9-42D9-AE54-4E08F83E9D49}"/>
                    </a:ext>
                  </a:extLst>
                </p14:cNvPr>
                <p14:cNvContentPartPr/>
                <p14:nvPr/>
              </p14:nvContentPartPr>
              <p14:xfrm>
                <a:off x="704129" y="6212395"/>
                <a:ext cx="3156840" cy="2221920"/>
              </p14:xfrm>
            </p:contentPart>
          </mc:Choice>
          <mc:Fallback>
            <p:pic>
              <p:nvPicPr>
                <p:cNvPr id="3131" name="Ink 3130">
                  <a:extLst>
                    <a:ext uri="{FF2B5EF4-FFF2-40B4-BE49-F238E27FC236}">
                      <a16:creationId xmlns:a16="http://schemas.microsoft.com/office/drawing/2014/main" id="{9CADA51F-3FE9-42D9-AE54-4E08F83E9D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5129" y="6203396"/>
                  <a:ext cx="3174480" cy="223955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133" name="Ink 3132">
                <a:extLst>
                  <a:ext uri="{FF2B5EF4-FFF2-40B4-BE49-F238E27FC236}">
                    <a16:creationId xmlns:a16="http://schemas.microsoft.com/office/drawing/2014/main" id="{4A8D3AB5-B000-4661-890A-E7A9752B4EFC}"/>
                  </a:ext>
                </a:extLst>
              </p14:cNvPr>
              <p14:cNvContentPartPr/>
              <p14:nvPr/>
            </p14:nvContentPartPr>
            <p14:xfrm>
              <a:off x="1837197" y="3025417"/>
              <a:ext cx="13320" cy="111240"/>
            </p14:xfrm>
          </p:contentPart>
        </mc:Choice>
        <mc:Fallback>
          <p:pic>
            <p:nvPicPr>
              <p:cNvPr id="3133" name="Ink 3132">
                <a:extLst>
                  <a:ext uri="{FF2B5EF4-FFF2-40B4-BE49-F238E27FC236}">
                    <a16:creationId xmlns:a16="http://schemas.microsoft.com/office/drawing/2014/main" id="{4A8D3AB5-B000-4661-890A-E7A9752B4EF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828434" y="3016417"/>
                <a:ext cx="30496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134" name="Ink 3133">
                <a:extLst>
                  <a:ext uri="{FF2B5EF4-FFF2-40B4-BE49-F238E27FC236}">
                    <a16:creationId xmlns:a16="http://schemas.microsoft.com/office/drawing/2014/main" id="{0AFA4036-3440-4852-8863-3790F780C727}"/>
                  </a:ext>
                </a:extLst>
              </p14:cNvPr>
              <p14:cNvContentPartPr/>
              <p14:nvPr/>
            </p14:nvContentPartPr>
            <p14:xfrm>
              <a:off x="2486997" y="1973137"/>
              <a:ext cx="168840" cy="119880"/>
            </p14:xfrm>
          </p:contentPart>
        </mc:Choice>
        <mc:Fallback>
          <p:pic>
            <p:nvPicPr>
              <p:cNvPr id="3134" name="Ink 3133">
                <a:extLst>
                  <a:ext uri="{FF2B5EF4-FFF2-40B4-BE49-F238E27FC236}">
                    <a16:creationId xmlns:a16="http://schemas.microsoft.com/office/drawing/2014/main" id="{0AFA4036-3440-4852-8863-3790F780C72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477997" y="1964137"/>
                <a:ext cx="186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135" name="Ink 3134">
                <a:extLst>
                  <a:ext uri="{FF2B5EF4-FFF2-40B4-BE49-F238E27FC236}">
                    <a16:creationId xmlns:a16="http://schemas.microsoft.com/office/drawing/2014/main" id="{F66E8007-BEEB-4B12-B6B1-8EFD26FABE90}"/>
                  </a:ext>
                </a:extLst>
              </p14:cNvPr>
              <p14:cNvContentPartPr/>
              <p14:nvPr/>
            </p14:nvContentPartPr>
            <p14:xfrm>
              <a:off x="2446317" y="2938297"/>
              <a:ext cx="89280" cy="184320"/>
            </p14:xfrm>
          </p:contentPart>
        </mc:Choice>
        <mc:Fallback>
          <p:pic>
            <p:nvPicPr>
              <p:cNvPr id="3135" name="Ink 3134">
                <a:extLst>
                  <a:ext uri="{FF2B5EF4-FFF2-40B4-BE49-F238E27FC236}">
                    <a16:creationId xmlns:a16="http://schemas.microsoft.com/office/drawing/2014/main" id="{F66E8007-BEEB-4B12-B6B1-8EFD26FABE9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437353" y="2929297"/>
                <a:ext cx="106849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8" name="Group 3137">
            <a:extLst>
              <a:ext uri="{FF2B5EF4-FFF2-40B4-BE49-F238E27FC236}">
                <a16:creationId xmlns:a16="http://schemas.microsoft.com/office/drawing/2014/main" id="{505F820D-59CE-442C-97AC-A8B5869ED7DD}"/>
              </a:ext>
            </a:extLst>
          </p:cNvPr>
          <p:cNvGrpSpPr/>
          <p:nvPr/>
        </p:nvGrpSpPr>
        <p:grpSpPr>
          <a:xfrm>
            <a:off x="1317357" y="2343577"/>
            <a:ext cx="132480" cy="248040"/>
            <a:chOff x="1317357" y="2343577"/>
            <a:chExt cx="1324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136" name="Ink 3135">
                  <a:extLst>
                    <a:ext uri="{FF2B5EF4-FFF2-40B4-BE49-F238E27FC236}">
                      <a16:creationId xmlns:a16="http://schemas.microsoft.com/office/drawing/2014/main" id="{010DC548-2C89-49D2-9E76-DC7F57900238}"/>
                    </a:ext>
                  </a:extLst>
                </p14:cNvPr>
                <p14:cNvContentPartPr/>
                <p14:nvPr/>
              </p14:nvContentPartPr>
              <p14:xfrm>
                <a:off x="1317357" y="2343577"/>
                <a:ext cx="126360" cy="145800"/>
              </p14:xfrm>
            </p:contentPart>
          </mc:Choice>
          <mc:Fallback>
            <p:pic>
              <p:nvPicPr>
                <p:cNvPr id="3136" name="Ink 3135">
                  <a:extLst>
                    <a:ext uri="{FF2B5EF4-FFF2-40B4-BE49-F238E27FC236}">
                      <a16:creationId xmlns:a16="http://schemas.microsoft.com/office/drawing/2014/main" id="{010DC548-2C89-49D2-9E76-DC7F5790023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08357" y="2334577"/>
                  <a:ext cx="14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37" name="Ink 3136">
                  <a:extLst>
                    <a:ext uri="{FF2B5EF4-FFF2-40B4-BE49-F238E27FC236}">
                      <a16:creationId xmlns:a16="http://schemas.microsoft.com/office/drawing/2014/main" id="{28EAEEC6-53BC-480F-A998-DFB36A68E192}"/>
                    </a:ext>
                  </a:extLst>
                </p14:cNvPr>
                <p14:cNvContentPartPr/>
                <p14:nvPr/>
              </p14:nvContentPartPr>
              <p14:xfrm>
                <a:off x="1401597" y="2356177"/>
                <a:ext cx="48240" cy="235440"/>
              </p14:xfrm>
            </p:contentPart>
          </mc:Choice>
          <mc:Fallback>
            <p:pic>
              <p:nvPicPr>
                <p:cNvPr id="3137" name="Ink 3136">
                  <a:extLst>
                    <a:ext uri="{FF2B5EF4-FFF2-40B4-BE49-F238E27FC236}">
                      <a16:creationId xmlns:a16="http://schemas.microsoft.com/office/drawing/2014/main" id="{28EAEEC6-53BC-480F-A998-DFB36A68E19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92597" y="2347177"/>
                  <a:ext cx="658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139" name="Ink 3138">
                <a:extLst>
                  <a:ext uri="{FF2B5EF4-FFF2-40B4-BE49-F238E27FC236}">
                    <a16:creationId xmlns:a16="http://schemas.microsoft.com/office/drawing/2014/main" id="{24339815-01EE-4055-ABA2-9AFDDDB30412}"/>
                  </a:ext>
                </a:extLst>
              </p14:cNvPr>
              <p14:cNvContentPartPr/>
              <p14:nvPr/>
            </p14:nvContentPartPr>
            <p14:xfrm>
              <a:off x="3484197" y="2474617"/>
              <a:ext cx="74160" cy="195480"/>
            </p14:xfrm>
          </p:contentPart>
        </mc:Choice>
        <mc:Fallback>
          <p:pic>
            <p:nvPicPr>
              <p:cNvPr id="3139" name="Ink 3138">
                <a:extLst>
                  <a:ext uri="{FF2B5EF4-FFF2-40B4-BE49-F238E27FC236}">
                    <a16:creationId xmlns:a16="http://schemas.microsoft.com/office/drawing/2014/main" id="{24339815-01EE-4055-ABA2-9AFDDDB3041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75197" y="2465617"/>
                <a:ext cx="9180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5" name="Group 3154">
            <a:extLst>
              <a:ext uri="{FF2B5EF4-FFF2-40B4-BE49-F238E27FC236}">
                <a16:creationId xmlns:a16="http://schemas.microsoft.com/office/drawing/2014/main" id="{95CC2B4E-C1DA-4379-8A57-FCF781E97055}"/>
              </a:ext>
            </a:extLst>
          </p:cNvPr>
          <p:cNvGrpSpPr/>
          <p:nvPr/>
        </p:nvGrpSpPr>
        <p:grpSpPr>
          <a:xfrm>
            <a:off x="4479957" y="1586137"/>
            <a:ext cx="2084040" cy="771840"/>
            <a:chOff x="4479957" y="1586137"/>
            <a:chExt cx="208404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40" name="Ink 3139">
                  <a:extLst>
                    <a:ext uri="{FF2B5EF4-FFF2-40B4-BE49-F238E27FC236}">
                      <a16:creationId xmlns:a16="http://schemas.microsoft.com/office/drawing/2014/main" id="{3E113F0E-9BF8-41F5-AB2E-DC3294012ACF}"/>
                    </a:ext>
                  </a:extLst>
                </p14:cNvPr>
                <p14:cNvContentPartPr/>
                <p14:nvPr/>
              </p14:nvContentPartPr>
              <p14:xfrm>
                <a:off x="4479957" y="1586137"/>
                <a:ext cx="219600" cy="255240"/>
              </p14:xfrm>
            </p:contentPart>
          </mc:Choice>
          <mc:Fallback>
            <p:pic>
              <p:nvPicPr>
                <p:cNvPr id="3140" name="Ink 3139">
                  <a:extLst>
                    <a:ext uri="{FF2B5EF4-FFF2-40B4-BE49-F238E27FC236}">
                      <a16:creationId xmlns:a16="http://schemas.microsoft.com/office/drawing/2014/main" id="{3E113F0E-9BF8-41F5-AB2E-DC3294012AC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70957" y="1577137"/>
                  <a:ext cx="237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41" name="Ink 3140">
                  <a:extLst>
                    <a:ext uri="{FF2B5EF4-FFF2-40B4-BE49-F238E27FC236}">
                      <a16:creationId xmlns:a16="http://schemas.microsoft.com/office/drawing/2014/main" id="{8692749C-A487-4BCF-9723-41904DB8BBF7}"/>
                    </a:ext>
                  </a:extLst>
                </p14:cNvPr>
                <p14:cNvContentPartPr/>
                <p14:nvPr/>
              </p14:nvContentPartPr>
              <p14:xfrm>
                <a:off x="4787037" y="1601977"/>
                <a:ext cx="95040" cy="288720"/>
              </p14:xfrm>
            </p:contentPart>
          </mc:Choice>
          <mc:Fallback>
            <p:pic>
              <p:nvPicPr>
                <p:cNvPr id="3141" name="Ink 3140">
                  <a:extLst>
                    <a:ext uri="{FF2B5EF4-FFF2-40B4-BE49-F238E27FC236}">
                      <a16:creationId xmlns:a16="http://schemas.microsoft.com/office/drawing/2014/main" id="{8692749C-A487-4BCF-9723-41904DB8BBF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78037" y="1592966"/>
                  <a:ext cx="112680" cy="306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42" name="Ink 3141">
                  <a:extLst>
                    <a:ext uri="{FF2B5EF4-FFF2-40B4-BE49-F238E27FC236}">
                      <a16:creationId xmlns:a16="http://schemas.microsoft.com/office/drawing/2014/main" id="{45F11E10-CAC1-460F-8BA0-655612919801}"/>
                    </a:ext>
                  </a:extLst>
                </p14:cNvPr>
                <p14:cNvContentPartPr/>
                <p14:nvPr/>
              </p14:nvContentPartPr>
              <p14:xfrm>
                <a:off x="4694877" y="1743817"/>
                <a:ext cx="287280" cy="126360"/>
              </p14:xfrm>
            </p:contentPart>
          </mc:Choice>
          <mc:Fallback>
            <p:pic>
              <p:nvPicPr>
                <p:cNvPr id="3142" name="Ink 3141">
                  <a:extLst>
                    <a:ext uri="{FF2B5EF4-FFF2-40B4-BE49-F238E27FC236}">
                      <a16:creationId xmlns:a16="http://schemas.microsoft.com/office/drawing/2014/main" id="{45F11E10-CAC1-460F-8BA0-6556129198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85877" y="1734843"/>
                  <a:ext cx="304920" cy="143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143" name="Ink 3142">
                  <a:extLst>
                    <a:ext uri="{FF2B5EF4-FFF2-40B4-BE49-F238E27FC236}">
                      <a16:creationId xmlns:a16="http://schemas.microsoft.com/office/drawing/2014/main" id="{A2CC971A-C217-46F2-85E9-021372C17436}"/>
                    </a:ext>
                  </a:extLst>
                </p14:cNvPr>
                <p14:cNvContentPartPr/>
                <p14:nvPr/>
              </p14:nvContentPartPr>
              <p14:xfrm>
                <a:off x="5020677" y="1776937"/>
                <a:ext cx="166320" cy="208800"/>
              </p14:xfrm>
            </p:contentPart>
          </mc:Choice>
          <mc:Fallback>
            <p:pic>
              <p:nvPicPr>
                <p:cNvPr id="3143" name="Ink 3142">
                  <a:extLst>
                    <a:ext uri="{FF2B5EF4-FFF2-40B4-BE49-F238E27FC236}">
                      <a16:creationId xmlns:a16="http://schemas.microsoft.com/office/drawing/2014/main" id="{A2CC971A-C217-46F2-85E9-021372C1743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11677" y="1767937"/>
                  <a:ext cx="183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45" name="Ink 3144">
                  <a:extLst>
                    <a:ext uri="{FF2B5EF4-FFF2-40B4-BE49-F238E27FC236}">
                      <a16:creationId xmlns:a16="http://schemas.microsoft.com/office/drawing/2014/main" id="{7D3CF9E9-BB6B-4801-9398-CE45DCF00FBA}"/>
                    </a:ext>
                  </a:extLst>
                </p14:cNvPr>
                <p14:cNvContentPartPr/>
                <p14:nvPr/>
              </p14:nvContentPartPr>
              <p14:xfrm>
                <a:off x="5242077" y="1746337"/>
                <a:ext cx="120600" cy="125280"/>
              </p14:xfrm>
            </p:contentPart>
          </mc:Choice>
          <mc:Fallback>
            <p:pic>
              <p:nvPicPr>
                <p:cNvPr id="3145" name="Ink 3144">
                  <a:extLst>
                    <a:ext uri="{FF2B5EF4-FFF2-40B4-BE49-F238E27FC236}">
                      <a16:creationId xmlns:a16="http://schemas.microsoft.com/office/drawing/2014/main" id="{7D3CF9E9-BB6B-4801-9398-CE45DCF00FB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233077" y="1737337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146" name="Ink 3145">
                  <a:extLst>
                    <a:ext uri="{FF2B5EF4-FFF2-40B4-BE49-F238E27FC236}">
                      <a16:creationId xmlns:a16="http://schemas.microsoft.com/office/drawing/2014/main" id="{EF0AA847-470C-4DE2-BBC8-C47E8C65C068}"/>
                    </a:ext>
                  </a:extLst>
                </p14:cNvPr>
                <p14:cNvContentPartPr/>
                <p14:nvPr/>
              </p14:nvContentPartPr>
              <p14:xfrm>
                <a:off x="5727357" y="1788457"/>
                <a:ext cx="109080" cy="84600"/>
              </p14:xfrm>
            </p:contentPart>
          </mc:Choice>
          <mc:Fallback>
            <p:pic>
              <p:nvPicPr>
                <p:cNvPr id="3146" name="Ink 3145">
                  <a:extLst>
                    <a:ext uri="{FF2B5EF4-FFF2-40B4-BE49-F238E27FC236}">
                      <a16:creationId xmlns:a16="http://schemas.microsoft.com/office/drawing/2014/main" id="{EF0AA847-470C-4DE2-BBC8-C47E8C65C06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18357" y="1779457"/>
                  <a:ext cx="126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47" name="Ink 3146">
                  <a:extLst>
                    <a:ext uri="{FF2B5EF4-FFF2-40B4-BE49-F238E27FC236}">
                      <a16:creationId xmlns:a16="http://schemas.microsoft.com/office/drawing/2014/main" id="{C7E8A1D8-DA93-4941-9B53-BECAC60A485B}"/>
                    </a:ext>
                  </a:extLst>
                </p14:cNvPr>
                <p14:cNvContentPartPr/>
                <p14:nvPr/>
              </p14:nvContentPartPr>
              <p14:xfrm>
                <a:off x="5902677" y="1738057"/>
                <a:ext cx="129600" cy="122040"/>
              </p14:xfrm>
            </p:contentPart>
          </mc:Choice>
          <mc:Fallback>
            <p:pic>
              <p:nvPicPr>
                <p:cNvPr id="3147" name="Ink 3146">
                  <a:extLst>
                    <a:ext uri="{FF2B5EF4-FFF2-40B4-BE49-F238E27FC236}">
                      <a16:creationId xmlns:a16="http://schemas.microsoft.com/office/drawing/2014/main" id="{C7E8A1D8-DA93-4941-9B53-BECAC60A48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93677" y="1729057"/>
                  <a:ext cx="147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48" name="Ink 3147">
                  <a:extLst>
                    <a:ext uri="{FF2B5EF4-FFF2-40B4-BE49-F238E27FC236}">
                      <a16:creationId xmlns:a16="http://schemas.microsoft.com/office/drawing/2014/main" id="{F273B089-1B74-46F4-B872-9166DE7E5556}"/>
                    </a:ext>
                  </a:extLst>
                </p14:cNvPr>
                <p14:cNvContentPartPr/>
                <p14:nvPr/>
              </p14:nvContentPartPr>
              <p14:xfrm>
                <a:off x="6033717" y="1652017"/>
                <a:ext cx="530280" cy="361800"/>
              </p14:xfrm>
            </p:contentPart>
          </mc:Choice>
          <mc:Fallback>
            <p:pic>
              <p:nvPicPr>
                <p:cNvPr id="3148" name="Ink 3147">
                  <a:extLst>
                    <a:ext uri="{FF2B5EF4-FFF2-40B4-BE49-F238E27FC236}">
                      <a16:creationId xmlns:a16="http://schemas.microsoft.com/office/drawing/2014/main" id="{F273B089-1B74-46F4-B872-9166DE7E555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024717" y="1643017"/>
                  <a:ext cx="5479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49" name="Ink 3148">
                  <a:extLst>
                    <a:ext uri="{FF2B5EF4-FFF2-40B4-BE49-F238E27FC236}">
                      <a16:creationId xmlns:a16="http://schemas.microsoft.com/office/drawing/2014/main" id="{297C4A85-8B57-44B9-859C-8BCE15D9D8A6}"/>
                    </a:ext>
                  </a:extLst>
                </p14:cNvPr>
                <p14:cNvContentPartPr/>
                <p14:nvPr/>
              </p14:nvContentPartPr>
              <p14:xfrm>
                <a:off x="4603077" y="2251417"/>
                <a:ext cx="25920" cy="72000"/>
              </p14:xfrm>
            </p:contentPart>
          </mc:Choice>
          <mc:Fallback>
            <p:pic>
              <p:nvPicPr>
                <p:cNvPr id="3149" name="Ink 3148">
                  <a:extLst>
                    <a:ext uri="{FF2B5EF4-FFF2-40B4-BE49-F238E27FC236}">
                      <a16:creationId xmlns:a16="http://schemas.microsoft.com/office/drawing/2014/main" id="{297C4A85-8B57-44B9-859C-8BCE15D9D8A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94077" y="2242417"/>
                  <a:ext cx="43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50" name="Ink 3149">
                  <a:extLst>
                    <a:ext uri="{FF2B5EF4-FFF2-40B4-BE49-F238E27FC236}">
                      <a16:creationId xmlns:a16="http://schemas.microsoft.com/office/drawing/2014/main" id="{A05594B0-9D6E-49B5-BBD7-DDA2847515FA}"/>
                    </a:ext>
                  </a:extLst>
                </p14:cNvPr>
                <p14:cNvContentPartPr/>
                <p14:nvPr/>
              </p14:nvContentPartPr>
              <p14:xfrm>
                <a:off x="4620357" y="2080417"/>
                <a:ext cx="236880" cy="189360"/>
              </p14:xfrm>
            </p:contentPart>
          </mc:Choice>
          <mc:Fallback>
            <p:pic>
              <p:nvPicPr>
                <p:cNvPr id="3150" name="Ink 3149">
                  <a:extLst>
                    <a:ext uri="{FF2B5EF4-FFF2-40B4-BE49-F238E27FC236}">
                      <a16:creationId xmlns:a16="http://schemas.microsoft.com/office/drawing/2014/main" id="{A05594B0-9D6E-49B5-BBD7-DDA2847515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611357" y="2071417"/>
                  <a:ext cx="254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151" name="Ink 3150">
                  <a:extLst>
                    <a:ext uri="{FF2B5EF4-FFF2-40B4-BE49-F238E27FC236}">
                      <a16:creationId xmlns:a16="http://schemas.microsoft.com/office/drawing/2014/main" id="{2E097B40-52A5-4466-9977-186CE084A21B}"/>
                    </a:ext>
                  </a:extLst>
                </p14:cNvPr>
                <p14:cNvContentPartPr/>
                <p14:nvPr/>
              </p14:nvContentPartPr>
              <p14:xfrm>
                <a:off x="5240277" y="2041897"/>
                <a:ext cx="207360" cy="316080"/>
              </p14:xfrm>
            </p:contentPart>
          </mc:Choice>
          <mc:Fallback>
            <p:pic>
              <p:nvPicPr>
                <p:cNvPr id="3151" name="Ink 3150">
                  <a:extLst>
                    <a:ext uri="{FF2B5EF4-FFF2-40B4-BE49-F238E27FC236}">
                      <a16:creationId xmlns:a16="http://schemas.microsoft.com/office/drawing/2014/main" id="{2E097B40-52A5-4466-9977-186CE084A21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231277" y="2032897"/>
                  <a:ext cx="225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152" name="Ink 3151">
                  <a:extLst>
                    <a:ext uri="{FF2B5EF4-FFF2-40B4-BE49-F238E27FC236}">
                      <a16:creationId xmlns:a16="http://schemas.microsoft.com/office/drawing/2014/main" id="{FC346E3E-84AD-4B1E-A93D-E7714BF8CFF9}"/>
                    </a:ext>
                  </a:extLst>
                </p14:cNvPr>
                <p14:cNvContentPartPr/>
                <p14:nvPr/>
              </p14:nvContentPartPr>
              <p14:xfrm>
                <a:off x="5529357" y="2036497"/>
                <a:ext cx="50040" cy="245880"/>
              </p14:xfrm>
            </p:contentPart>
          </mc:Choice>
          <mc:Fallback>
            <p:pic>
              <p:nvPicPr>
                <p:cNvPr id="3152" name="Ink 3151">
                  <a:extLst>
                    <a:ext uri="{FF2B5EF4-FFF2-40B4-BE49-F238E27FC236}">
                      <a16:creationId xmlns:a16="http://schemas.microsoft.com/office/drawing/2014/main" id="{FC346E3E-84AD-4B1E-A93D-E7714BF8CFF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20357" y="2027497"/>
                  <a:ext cx="67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53" name="Ink 3152">
                  <a:extLst>
                    <a:ext uri="{FF2B5EF4-FFF2-40B4-BE49-F238E27FC236}">
                      <a16:creationId xmlns:a16="http://schemas.microsoft.com/office/drawing/2014/main" id="{C7FB9299-6413-480F-B0CC-3A32262D181C}"/>
                    </a:ext>
                  </a:extLst>
                </p14:cNvPr>
                <p14:cNvContentPartPr/>
                <p14:nvPr/>
              </p14:nvContentPartPr>
              <p14:xfrm>
                <a:off x="5672997" y="2177257"/>
                <a:ext cx="138240" cy="107640"/>
              </p14:xfrm>
            </p:contentPart>
          </mc:Choice>
          <mc:Fallback>
            <p:pic>
              <p:nvPicPr>
                <p:cNvPr id="3153" name="Ink 3152">
                  <a:extLst>
                    <a:ext uri="{FF2B5EF4-FFF2-40B4-BE49-F238E27FC236}">
                      <a16:creationId xmlns:a16="http://schemas.microsoft.com/office/drawing/2014/main" id="{C7FB9299-6413-480F-B0CC-3A32262D181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63974" y="2168287"/>
                  <a:ext cx="155926" cy="125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154" name="Ink 3153">
                  <a:extLst>
                    <a:ext uri="{FF2B5EF4-FFF2-40B4-BE49-F238E27FC236}">
                      <a16:creationId xmlns:a16="http://schemas.microsoft.com/office/drawing/2014/main" id="{EF900ED2-A0CD-4D41-B135-9A072AD5E8B0}"/>
                    </a:ext>
                  </a:extLst>
                </p14:cNvPr>
                <p14:cNvContentPartPr/>
                <p14:nvPr/>
              </p14:nvContentPartPr>
              <p14:xfrm>
                <a:off x="5867757" y="2165737"/>
                <a:ext cx="149040" cy="189000"/>
              </p14:xfrm>
            </p:contentPart>
          </mc:Choice>
          <mc:Fallback>
            <p:pic>
              <p:nvPicPr>
                <p:cNvPr id="3154" name="Ink 3153">
                  <a:extLst>
                    <a:ext uri="{FF2B5EF4-FFF2-40B4-BE49-F238E27FC236}">
                      <a16:creationId xmlns:a16="http://schemas.microsoft.com/office/drawing/2014/main" id="{EF900ED2-A0CD-4D41-B135-9A072AD5E8B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58757" y="2156737"/>
                  <a:ext cx="166680" cy="20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	Minneapolis/St. Paul as the source vertex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2931087-3BBE-4F9D-9248-97B2F8286280}"/>
                  </a:ext>
                </a:extLst>
              </p14:cNvPr>
              <p14:cNvContentPartPr/>
              <p14:nvPr/>
            </p14:nvContentPartPr>
            <p14:xfrm>
              <a:off x="1942529" y="2025955"/>
              <a:ext cx="454680" cy="1178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2931087-3BBE-4F9D-9248-97B2F8286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8529" y="1917955"/>
                <a:ext cx="562320" cy="13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F4303A-1042-4783-BEF2-823EDD6D386A}"/>
                  </a:ext>
                </a:extLst>
              </p14:cNvPr>
              <p14:cNvContentPartPr/>
              <p14:nvPr/>
            </p14:nvContentPartPr>
            <p14:xfrm>
              <a:off x="2478569" y="2036395"/>
              <a:ext cx="1050480" cy="926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F4303A-1042-4783-BEF2-823EDD6D38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4587" y="1928395"/>
                <a:ext cx="1158083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8B7B364-E44D-44BB-B7EB-A5E22B097BD6}"/>
                  </a:ext>
                </a:extLst>
              </p14:cNvPr>
              <p14:cNvContentPartPr/>
              <p14:nvPr/>
            </p14:nvContentPartPr>
            <p14:xfrm>
              <a:off x="3678449" y="3030355"/>
              <a:ext cx="313560" cy="34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8B7B364-E44D-44BB-B7EB-A5E22B097B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4449" y="2922355"/>
                <a:ext cx="4212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7D7BF4-4D3A-41B2-8BE3-8A956AE909F1}"/>
                  </a:ext>
                </a:extLst>
              </p14:cNvPr>
              <p14:cNvContentPartPr/>
              <p14:nvPr/>
            </p14:nvContentPartPr>
            <p14:xfrm>
              <a:off x="4231049" y="3110995"/>
              <a:ext cx="83880" cy="478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7D7BF4-4D3A-41B2-8BE3-8A956AE909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6816" y="3002995"/>
                <a:ext cx="191984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8D8FDD-112F-4631-9818-2CE2923A85DF}"/>
                  </a:ext>
                </a:extLst>
              </p14:cNvPr>
              <p14:cNvContentPartPr/>
              <p14:nvPr/>
            </p14:nvContentPartPr>
            <p14:xfrm>
              <a:off x="3219089" y="3783475"/>
              <a:ext cx="997200" cy="91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8D8FDD-112F-4631-9818-2CE2923A85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65089" y="3675433"/>
                <a:ext cx="1104840" cy="1131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147EB6-B06E-4BB6-A4E3-040DD67A2652}"/>
                  </a:ext>
                </a:extLst>
              </p14:cNvPr>
              <p14:cNvContentPartPr/>
              <p14:nvPr/>
            </p14:nvContentPartPr>
            <p14:xfrm>
              <a:off x="4471529" y="3205315"/>
              <a:ext cx="1260720" cy="463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147EB6-B06E-4BB6-A4E3-040DD67A26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7529" y="3097399"/>
                <a:ext cx="1368360" cy="678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D61941-FAB0-4ABC-AFC1-2CD7B8ED4D4E}"/>
                  </a:ext>
                </a:extLst>
              </p14:cNvPr>
              <p14:cNvContentPartPr/>
              <p14:nvPr/>
            </p14:nvContentPartPr>
            <p14:xfrm>
              <a:off x="1673609" y="5398075"/>
              <a:ext cx="110520" cy="174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D61941-FAB0-4ABC-AFC1-2CD7B8ED4D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64609" y="5389075"/>
                <a:ext cx="1281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8CD421AF-DEA5-492C-81DD-5F3BD97EC8EA}"/>
              </a:ext>
            </a:extLst>
          </p:cNvPr>
          <p:cNvGrpSpPr/>
          <p:nvPr/>
        </p:nvGrpSpPr>
        <p:grpSpPr>
          <a:xfrm>
            <a:off x="1306769" y="5086675"/>
            <a:ext cx="1173600" cy="227160"/>
            <a:chOff x="1306769" y="5086675"/>
            <a:chExt cx="117360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317D5A6A-1BBC-4812-89D5-DC759B964BC9}"/>
                    </a:ext>
                  </a:extLst>
                </p14:cNvPr>
                <p14:cNvContentPartPr/>
                <p14:nvPr/>
              </p14:nvContentPartPr>
              <p14:xfrm>
                <a:off x="1306769" y="5162995"/>
                <a:ext cx="111240" cy="15084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317D5A6A-1BBC-4812-89D5-DC759B964B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97769" y="5153995"/>
                  <a:ext cx="128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3893274C-C2BB-4B4E-9D9D-9219FABAE60E}"/>
                    </a:ext>
                  </a:extLst>
                </p14:cNvPr>
                <p14:cNvContentPartPr/>
                <p14:nvPr/>
              </p14:nvContentPartPr>
              <p14:xfrm>
                <a:off x="1439249" y="5183155"/>
                <a:ext cx="19080" cy="11340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3893274C-C2BB-4B4E-9D9D-9219FABAE6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0416" y="5174155"/>
                  <a:ext cx="36393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B0977CB2-B3CA-4B37-B656-8FF2B4D4F632}"/>
                    </a:ext>
                  </a:extLst>
                </p14:cNvPr>
                <p14:cNvContentPartPr/>
                <p14:nvPr/>
              </p14:nvContentPartPr>
              <p14:xfrm>
                <a:off x="1481729" y="5207995"/>
                <a:ext cx="60120" cy="88200"/>
              </p14:xfrm>
            </p:contentPart>
          </mc:Choice>
          <mc:Fallback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B0977CB2-B3CA-4B37-B656-8FF2B4D4F6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72729" y="5198995"/>
                  <a:ext cx="77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F1EDDF9-8687-4F9B-BDFD-4F535E06A148}"/>
                    </a:ext>
                  </a:extLst>
                </p14:cNvPr>
                <p14:cNvContentPartPr/>
                <p14:nvPr/>
              </p14:nvContentPartPr>
              <p14:xfrm>
                <a:off x="1585049" y="5219515"/>
                <a:ext cx="64080" cy="88200"/>
              </p14:xfrm>
            </p:contentPart>
          </mc:Choice>
          <mc:Fallback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F1EDDF9-8687-4F9B-BDFD-4F535E06A1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76049" y="5210515"/>
                  <a:ext cx="81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4804013F-C45B-443A-B7BD-3C1106679455}"/>
                    </a:ext>
                  </a:extLst>
                </p14:cNvPr>
                <p14:cNvContentPartPr/>
                <p14:nvPr/>
              </p14:nvContentPartPr>
              <p14:xfrm>
                <a:off x="1717169" y="5224195"/>
                <a:ext cx="69480" cy="64080"/>
              </p14:xfrm>
            </p:contentPart>
          </mc:Choice>
          <mc:Fallback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4804013F-C45B-443A-B7BD-3C11066794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08169" y="5215195"/>
                  <a:ext cx="87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2EC200E4-29E8-457C-B21B-08B28916A9E3}"/>
                    </a:ext>
                  </a:extLst>
                </p14:cNvPr>
                <p14:cNvContentPartPr/>
                <p14:nvPr/>
              </p14:nvContentPartPr>
              <p14:xfrm>
                <a:off x="1788449" y="5222395"/>
                <a:ext cx="59760" cy="78480"/>
              </p14:xfrm>
            </p:contentPart>
          </mc:Choice>
          <mc:Fallback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2EC200E4-29E8-457C-B21B-08B28916A9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79449" y="5213395"/>
                  <a:ext cx="77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44316E2F-9794-46A4-AA36-A5C3ACB0F5AD}"/>
                    </a:ext>
                  </a:extLst>
                </p14:cNvPr>
                <p14:cNvContentPartPr/>
                <p14:nvPr/>
              </p14:nvContentPartPr>
              <p14:xfrm>
                <a:off x="1882049" y="5214115"/>
                <a:ext cx="116640" cy="95040"/>
              </p14:xfrm>
            </p:contentPart>
          </mc:Choice>
          <mc:Fallback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44316E2F-9794-46A4-AA36-A5C3ACB0F5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73049" y="5205115"/>
                  <a:ext cx="134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C3450184-9674-4C08-9097-DAFB02EFD443}"/>
                    </a:ext>
                  </a:extLst>
                </p14:cNvPr>
                <p14:cNvContentPartPr/>
                <p14:nvPr/>
              </p14:nvContentPartPr>
              <p14:xfrm>
                <a:off x="2042249" y="5086675"/>
                <a:ext cx="45360" cy="173160"/>
              </p14:xfrm>
            </p:contentPart>
          </mc:Choice>
          <mc:Fallback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C3450184-9674-4C08-9097-DAFB02EFD4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33249" y="5077656"/>
                  <a:ext cx="63000" cy="190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C09733B4-CD5D-4D80-8A73-C5FF61193C76}"/>
                    </a:ext>
                  </a:extLst>
                </p14:cNvPr>
                <p14:cNvContentPartPr/>
                <p14:nvPr/>
              </p14:nvContentPartPr>
              <p14:xfrm>
                <a:off x="2121449" y="5135995"/>
                <a:ext cx="61920" cy="137880"/>
              </p14:xfrm>
            </p:contentPart>
          </mc:Choice>
          <mc:Fallback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C09733B4-CD5D-4D80-8A73-C5FF61193C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12449" y="5126995"/>
                  <a:ext cx="79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3AC3E198-0F05-4BAA-BF7D-82FD0F1362A9}"/>
                    </a:ext>
                  </a:extLst>
                </p14:cNvPr>
                <p14:cNvContentPartPr/>
                <p14:nvPr/>
              </p14:nvContentPartPr>
              <p14:xfrm>
                <a:off x="2181929" y="5139235"/>
                <a:ext cx="60480" cy="14076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3AC3E198-0F05-4BAA-BF7D-82FD0F1362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72929" y="5130235"/>
                  <a:ext cx="78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08" name="Ink 4107">
                  <a:extLst>
                    <a:ext uri="{FF2B5EF4-FFF2-40B4-BE49-F238E27FC236}">
                      <a16:creationId xmlns:a16="http://schemas.microsoft.com/office/drawing/2014/main" id="{D56A46B3-128D-44C6-B86C-83ED1465ACC9}"/>
                    </a:ext>
                  </a:extLst>
                </p14:cNvPr>
                <p14:cNvContentPartPr/>
                <p14:nvPr/>
              </p14:nvContentPartPr>
              <p14:xfrm>
                <a:off x="2341769" y="5114395"/>
                <a:ext cx="127800" cy="183960"/>
              </p14:xfrm>
            </p:contentPart>
          </mc:Choice>
          <mc:Fallback>
            <p:pic>
              <p:nvPicPr>
                <p:cNvPr id="4108" name="Ink 4107">
                  <a:extLst>
                    <a:ext uri="{FF2B5EF4-FFF2-40B4-BE49-F238E27FC236}">
                      <a16:creationId xmlns:a16="http://schemas.microsoft.com/office/drawing/2014/main" id="{D56A46B3-128D-44C6-B86C-83ED1465AC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2744" y="5105395"/>
                  <a:ext cx="14549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41CEFD87-D415-48F9-872A-1E43128A7441}"/>
                    </a:ext>
                  </a:extLst>
                </p14:cNvPr>
                <p14:cNvContentPartPr/>
                <p14:nvPr/>
              </p14:nvContentPartPr>
              <p14:xfrm>
                <a:off x="2437169" y="5195755"/>
                <a:ext cx="43200" cy="18720"/>
              </p14:xfrm>
            </p:contentPart>
          </mc:Choice>
          <mc:Fallback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41CEFD87-D415-48F9-872A-1E43128A744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8169" y="5186755"/>
                  <a:ext cx="608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A5D1F510-9A8A-41CB-AE1E-3FB42E48D2A2}"/>
              </a:ext>
            </a:extLst>
          </p:cNvPr>
          <p:cNvGrpSpPr/>
          <p:nvPr/>
        </p:nvGrpSpPr>
        <p:grpSpPr>
          <a:xfrm>
            <a:off x="2626169" y="5134555"/>
            <a:ext cx="448560" cy="191880"/>
            <a:chOff x="2626169" y="5134555"/>
            <a:chExt cx="4485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DB90DFF4-4B64-497B-AD62-68E23BFB18EF}"/>
                    </a:ext>
                  </a:extLst>
                </p14:cNvPr>
                <p14:cNvContentPartPr/>
                <p14:nvPr/>
              </p14:nvContentPartPr>
              <p14:xfrm>
                <a:off x="2626169" y="5134555"/>
                <a:ext cx="71280" cy="191880"/>
              </p14:xfrm>
            </p:contentPart>
          </mc:Choice>
          <mc:Fallback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DB90DFF4-4B64-497B-AD62-68E23BFB18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17214" y="5125555"/>
                  <a:ext cx="88831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EF07588E-8C3B-458C-A1AA-2667DC442D85}"/>
                    </a:ext>
                  </a:extLst>
                </p14:cNvPr>
                <p14:cNvContentPartPr/>
                <p14:nvPr/>
              </p14:nvContentPartPr>
              <p14:xfrm>
                <a:off x="2750369" y="5207275"/>
                <a:ext cx="67320" cy="83520"/>
              </p14:xfrm>
            </p:contentPart>
          </mc:Choice>
          <mc:Fallback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EF07588E-8C3B-458C-A1AA-2667DC442D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41369" y="5198275"/>
                  <a:ext cx="84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A79B902E-A8E8-47BD-B100-76B38FBC21A9}"/>
                    </a:ext>
                  </a:extLst>
                </p14:cNvPr>
                <p14:cNvContentPartPr/>
                <p14:nvPr/>
              </p14:nvContentPartPr>
              <p14:xfrm>
                <a:off x="2875289" y="5155795"/>
                <a:ext cx="199440" cy="168840"/>
              </p14:xfrm>
            </p:contentPart>
          </mc:Choice>
          <mc:Fallback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A79B902E-A8E8-47BD-B100-76B38FBC21A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6289" y="5146795"/>
                  <a:ext cx="2170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6" name="Group 4215">
            <a:extLst>
              <a:ext uri="{FF2B5EF4-FFF2-40B4-BE49-F238E27FC236}">
                <a16:creationId xmlns:a16="http://schemas.microsoft.com/office/drawing/2014/main" id="{23E6CDD7-A15A-48CA-A626-6D37DC3BB4EF}"/>
              </a:ext>
            </a:extLst>
          </p:cNvPr>
          <p:cNvGrpSpPr/>
          <p:nvPr/>
        </p:nvGrpSpPr>
        <p:grpSpPr>
          <a:xfrm>
            <a:off x="138929" y="6362875"/>
            <a:ext cx="648720" cy="570600"/>
            <a:chOff x="138929" y="6362875"/>
            <a:chExt cx="64872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06" name="Ink 4205">
                  <a:extLst>
                    <a:ext uri="{FF2B5EF4-FFF2-40B4-BE49-F238E27FC236}">
                      <a16:creationId xmlns:a16="http://schemas.microsoft.com/office/drawing/2014/main" id="{06E4939D-F175-4685-BE0A-4C67610D8C10}"/>
                    </a:ext>
                  </a:extLst>
                </p14:cNvPr>
                <p14:cNvContentPartPr/>
                <p14:nvPr/>
              </p14:nvContentPartPr>
              <p14:xfrm>
                <a:off x="189689" y="6362875"/>
                <a:ext cx="124200" cy="223560"/>
              </p14:xfrm>
            </p:contentPart>
          </mc:Choice>
          <mc:Fallback>
            <p:pic>
              <p:nvPicPr>
                <p:cNvPr id="4206" name="Ink 4205">
                  <a:extLst>
                    <a:ext uri="{FF2B5EF4-FFF2-40B4-BE49-F238E27FC236}">
                      <a16:creationId xmlns:a16="http://schemas.microsoft.com/office/drawing/2014/main" id="{06E4939D-F175-4685-BE0A-4C67610D8C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0689" y="6353889"/>
                  <a:ext cx="141840" cy="241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07" name="Ink 4206">
                  <a:extLst>
                    <a:ext uri="{FF2B5EF4-FFF2-40B4-BE49-F238E27FC236}">
                      <a16:creationId xmlns:a16="http://schemas.microsoft.com/office/drawing/2014/main" id="{09400C91-BFD6-4E68-B69B-5EB5AB6B76B6}"/>
                    </a:ext>
                  </a:extLst>
                </p14:cNvPr>
                <p14:cNvContentPartPr/>
                <p14:nvPr/>
              </p14:nvContentPartPr>
              <p14:xfrm>
                <a:off x="333689" y="6426235"/>
                <a:ext cx="69480" cy="154800"/>
              </p14:xfrm>
            </p:contentPart>
          </mc:Choice>
          <mc:Fallback>
            <p:pic>
              <p:nvPicPr>
                <p:cNvPr id="4207" name="Ink 4206">
                  <a:extLst>
                    <a:ext uri="{FF2B5EF4-FFF2-40B4-BE49-F238E27FC236}">
                      <a16:creationId xmlns:a16="http://schemas.microsoft.com/office/drawing/2014/main" id="{09400C91-BFD6-4E68-B69B-5EB5AB6B76B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4689" y="6417235"/>
                  <a:ext cx="87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08" name="Ink 4207">
                  <a:extLst>
                    <a:ext uri="{FF2B5EF4-FFF2-40B4-BE49-F238E27FC236}">
                      <a16:creationId xmlns:a16="http://schemas.microsoft.com/office/drawing/2014/main" id="{1353DCBA-7048-48D1-9817-B6D3D15C91BB}"/>
                    </a:ext>
                  </a:extLst>
                </p14:cNvPr>
                <p14:cNvContentPartPr/>
                <p14:nvPr/>
              </p14:nvContentPartPr>
              <p14:xfrm>
                <a:off x="486329" y="6382675"/>
                <a:ext cx="87120" cy="171360"/>
              </p14:xfrm>
            </p:contentPart>
          </mc:Choice>
          <mc:Fallback>
            <p:pic>
              <p:nvPicPr>
                <p:cNvPr id="4208" name="Ink 4207">
                  <a:extLst>
                    <a:ext uri="{FF2B5EF4-FFF2-40B4-BE49-F238E27FC236}">
                      <a16:creationId xmlns:a16="http://schemas.microsoft.com/office/drawing/2014/main" id="{1353DCBA-7048-48D1-9817-B6D3D15C91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7366" y="6373675"/>
                  <a:ext cx="104687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10" name="Ink 4209">
                  <a:extLst>
                    <a:ext uri="{FF2B5EF4-FFF2-40B4-BE49-F238E27FC236}">
                      <a16:creationId xmlns:a16="http://schemas.microsoft.com/office/drawing/2014/main" id="{ED60ABCF-9937-40C1-A9E0-A298C754D82A}"/>
                    </a:ext>
                  </a:extLst>
                </p14:cNvPr>
                <p14:cNvContentPartPr/>
                <p14:nvPr/>
              </p14:nvContentPartPr>
              <p14:xfrm>
                <a:off x="138929" y="6649075"/>
                <a:ext cx="188280" cy="273240"/>
              </p14:xfrm>
            </p:contentPart>
          </mc:Choice>
          <mc:Fallback>
            <p:pic>
              <p:nvPicPr>
                <p:cNvPr id="4210" name="Ink 4209">
                  <a:extLst>
                    <a:ext uri="{FF2B5EF4-FFF2-40B4-BE49-F238E27FC236}">
                      <a16:creationId xmlns:a16="http://schemas.microsoft.com/office/drawing/2014/main" id="{ED60ABCF-9937-40C1-A9E0-A298C754D8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9929" y="6640075"/>
                  <a:ext cx="205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11" name="Ink 4210">
                  <a:extLst>
                    <a:ext uri="{FF2B5EF4-FFF2-40B4-BE49-F238E27FC236}">
                      <a16:creationId xmlns:a16="http://schemas.microsoft.com/office/drawing/2014/main" id="{0A177276-8D57-439E-A307-F3B262206A4B}"/>
                    </a:ext>
                  </a:extLst>
                </p14:cNvPr>
                <p14:cNvContentPartPr/>
                <p14:nvPr/>
              </p14:nvContentPartPr>
              <p14:xfrm>
                <a:off x="385529" y="6811795"/>
                <a:ext cx="30240" cy="93600"/>
              </p14:xfrm>
            </p:contentPart>
          </mc:Choice>
          <mc:Fallback>
            <p:pic>
              <p:nvPicPr>
                <p:cNvPr id="4211" name="Ink 4210">
                  <a:extLst>
                    <a:ext uri="{FF2B5EF4-FFF2-40B4-BE49-F238E27FC236}">
                      <a16:creationId xmlns:a16="http://schemas.microsoft.com/office/drawing/2014/main" id="{0A177276-8D57-439E-A307-F3B262206A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6529" y="6802795"/>
                  <a:ext cx="47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12" name="Ink 4211">
                  <a:extLst>
                    <a:ext uri="{FF2B5EF4-FFF2-40B4-BE49-F238E27FC236}">
                      <a16:creationId xmlns:a16="http://schemas.microsoft.com/office/drawing/2014/main" id="{686CB486-24BB-4F40-9B87-FFB46C8A4CEA}"/>
                    </a:ext>
                  </a:extLst>
                </p14:cNvPr>
                <p14:cNvContentPartPr/>
                <p14:nvPr/>
              </p14:nvContentPartPr>
              <p14:xfrm>
                <a:off x="465809" y="6793435"/>
                <a:ext cx="12960" cy="52560"/>
              </p14:xfrm>
            </p:contentPart>
          </mc:Choice>
          <mc:Fallback>
            <p:pic>
              <p:nvPicPr>
                <p:cNvPr id="4212" name="Ink 4211">
                  <a:extLst>
                    <a:ext uri="{FF2B5EF4-FFF2-40B4-BE49-F238E27FC236}">
                      <a16:creationId xmlns:a16="http://schemas.microsoft.com/office/drawing/2014/main" id="{686CB486-24BB-4F40-9B87-FFB46C8A4C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6552" y="6784496"/>
                  <a:ext cx="31104" cy="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13" name="Ink 4212">
                  <a:extLst>
                    <a:ext uri="{FF2B5EF4-FFF2-40B4-BE49-F238E27FC236}">
                      <a16:creationId xmlns:a16="http://schemas.microsoft.com/office/drawing/2014/main" id="{476B5480-BC46-4E84-9A53-E3C894CA0FD7}"/>
                    </a:ext>
                  </a:extLst>
                </p14:cNvPr>
                <p14:cNvContentPartPr/>
                <p14:nvPr/>
              </p14:nvContentPartPr>
              <p14:xfrm>
                <a:off x="526649" y="6825475"/>
                <a:ext cx="42480" cy="62640"/>
              </p14:xfrm>
            </p:contentPart>
          </mc:Choice>
          <mc:Fallback>
            <p:pic>
              <p:nvPicPr>
                <p:cNvPr id="4213" name="Ink 4212">
                  <a:extLst>
                    <a:ext uri="{FF2B5EF4-FFF2-40B4-BE49-F238E27FC236}">
                      <a16:creationId xmlns:a16="http://schemas.microsoft.com/office/drawing/2014/main" id="{476B5480-BC46-4E84-9A53-E3C894CA0F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7649" y="6816526"/>
                  <a:ext cx="60120" cy="80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14" name="Ink 4213">
                  <a:extLst>
                    <a:ext uri="{FF2B5EF4-FFF2-40B4-BE49-F238E27FC236}">
                      <a16:creationId xmlns:a16="http://schemas.microsoft.com/office/drawing/2014/main" id="{9FB03572-7338-4D67-8F82-3956591EFC3F}"/>
                    </a:ext>
                  </a:extLst>
                </p14:cNvPr>
                <p14:cNvContentPartPr/>
                <p14:nvPr/>
              </p14:nvContentPartPr>
              <p14:xfrm>
                <a:off x="602969" y="6791995"/>
                <a:ext cx="184680" cy="141480"/>
              </p14:xfrm>
            </p:contentPart>
          </mc:Choice>
          <mc:Fallback>
            <p:pic>
              <p:nvPicPr>
                <p:cNvPr id="4214" name="Ink 4213">
                  <a:extLst>
                    <a:ext uri="{FF2B5EF4-FFF2-40B4-BE49-F238E27FC236}">
                      <a16:creationId xmlns:a16="http://schemas.microsoft.com/office/drawing/2014/main" id="{9FB03572-7338-4D67-8F82-3956591EF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3969" y="6782995"/>
                  <a:ext cx="202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15" name="Ink 4214">
                  <a:extLst>
                    <a:ext uri="{FF2B5EF4-FFF2-40B4-BE49-F238E27FC236}">
                      <a16:creationId xmlns:a16="http://schemas.microsoft.com/office/drawing/2014/main" id="{D67B05CA-7DCA-4517-86C2-A76D66D0630C}"/>
                    </a:ext>
                  </a:extLst>
                </p14:cNvPr>
                <p14:cNvContentPartPr/>
                <p14:nvPr/>
              </p14:nvContentPartPr>
              <p14:xfrm>
                <a:off x="414689" y="6659875"/>
                <a:ext cx="8640" cy="10440"/>
              </p14:xfrm>
            </p:contentPart>
          </mc:Choice>
          <mc:Fallback>
            <p:pic>
              <p:nvPicPr>
                <p:cNvPr id="4215" name="Ink 4214">
                  <a:extLst>
                    <a:ext uri="{FF2B5EF4-FFF2-40B4-BE49-F238E27FC236}">
                      <a16:creationId xmlns:a16="http://schemas.microsoft.com/office/drawing/2014/main" id="{D67B05CA-7DCA-4517-86C2-A76D66D063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5689" y="6650554"/>
                  <a:ext cx="26280" cy="287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7" name="Group 4236">
            <a:extLst>
              <a:ext uri="{FF2B5EF4-FFF2-40B4-BE49-F238E27FC236}">
                <a16:creationId xmlns:a16="http://schemas.microsoft.com/office/drawing/2014/main" id="{3066FE92-A8DD-4E8D-B37C-4E4B11DADF85}"/>
              </a:ext>
            </a:extLst>
          </p:cNvPr>
          <p:cNvGrpSpPr/>
          <p:nvPr/>
        </p:nvGrpSpPr>
        <p:grpSpPr>
          <a:xfrm>
            <a:off x="1047569" y="5436235"/>
            <a:ext cx="5598000" cy="3329593"/>
            <a:chOff x="1047569" y="5436235"/>
            <a:chExt cx="5598000" cy="33295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D8E4FFCB-C66C-4758-9139-010C63D2EBDB}"/>
                    </a:ext>
                  </a:extLst>
                </p14:cNvPr>
                <p14:cNvContentPartPr/>
                <p14:nvPr/>
              </p14:nvContentPartPr>
              <p14:xfrm>
                <a:off x="1742009" y="5514355"/>
                <a:ext cx="1155960" cy="706320"/>
              </p14:xfrm>
            </p:contentPart>
          </mc:Choice>
          <mc:Fallback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D8E4FFCB-C66C-4758-9139-010C63D2EB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33009" y="5505355"/>
                  <a:ext cx="1173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44582C42-C20F-45A1-8B9D-A7FCA87B8586}"/>
                    </a:ext>
                  </a:extLst>
                </p14:cNvPr>
                <p14:cNvContentPartPr/>
                <p14:nvPr/>
              </p14:nvContentPartPr>
              <p14:xfrm>
                <a:off x="2219369" y="5574835"/>
                <a:ext cx="116280" cy="205200"/>
              </p14:xfrm>
            </p:contentPart>
          </mc:Choice>
          <mc:Fallback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44582C42-C20F-45A1-8B9D-A7FCA87B85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10369" y="5565835"/>
                  <a:ext cx="133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61A8DFE8-B336-4D88-8DDB-53F0F91C8E3C}"/>
                    </a:ext>
                  </a:extLst>
                </p14:cNvPr>
                <p14:cNvContentPartPr/>
                <p14:nvPr/>
              </p14:nvContentPartPr>
              <p14:xfrm>
                <a:off x="2417369" y="5588155"/>
                <a:ext cx="83160" cy="124200"/>
              </p14:xfrm>
            </p:contentPart>
          </mc:Choice>
          <mc:Fallback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61A8DFE8-B336-4D88-8DDB-53F0F91C8E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08369" y="5579155"/>
                  <a:ext cx="100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19" name="Ink 4118">
                  <a:extLst>
                    <a:ext uri="{FF2B5EF4-FFF2-40B4-BE49-F238E27FC236}">
                      <a16:creationId xmlns:a16="http://schemas.microsoft.com/office/drawing/2014/main" id="{6E112796-AA38-4FA7-9544-9D77306B512A}"/>
                    </a:ext>
                  </a:extLst>
                </p14:cNvPr>
                <p14:cNvContentPartPr/>
                <p14:nvPr/>
              </p14:nvContentPartPr>
              <p14:xfrm>
                <a:off x="2569649" y="5597515"/>
                <a:ext cx="97560" cy="106920"/>
              </p14:xfrm>
            </p:contentPart>
          </mc:Choice>
          <mc:Fallback>
            <p:pic>
              <p:nvPicPr>
                <p:cNvPr id="4119" name="Ink 4118">
                  <a:extLst>
                    <a:ext uri="{FF2B5EF4-FFF2-40B4-BE49-F238E27FC236}">
                      <a16:creationId xmlns:a16="http://schemas.microsoft.com/office/drawing/2014/main" id="{6E112796-AA38-4FA7-9544-9D77306B51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60682" y="5588515"/>
                  <a:ext cx="115135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21" name="Ink 4120">
                  <a:extLst>
                    <a:ext uri="{FF2B5EF4-FFF2-40B4-BE49-F238E27FC236}">
                      <a16:creationId xmlns:a16="http://schemas.microsoft.com/office/drawing/2014/main" id="{C09DA6AC-1B53-455C-B22B-129FB69CF98E}"/>
                    </a:ext>
                  </a:extLst>
                </p14:cNvPr>
                <p14:cNvContentPartPr/>
                <p14:nvPr/>
              </p14:nvContentPartPr>
              <p14:xfrm>
                <a:off x="2845049" y="6127075"/>
                <a:ext cx="268560" cy="261720"/>
              </p14:xfrm>
            </p:contentPart>
          </mc:Choice>
          <mc:Fallback>
            <p:pic>
              <p:nvPicPr>
                <p:cNvPr id="4121" name="Ink 4120">
                  <a:extLst>
                    <a:ext uri="{FF2B5EF4-FFF2-40B4-BE49-F238E27FC236}">
                      <a16:creationId xmlns:a16="http://schemas.microsoft.com/office/drawing/2014/main" id="{C09DA6AC-1B53-455C-B22B-129FB69CF98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36049" y="6118075"/>
                  <a:ext cx="286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AF79F080-8DC5-446D-B50C-9313079A09C9}"/>
                    </a:ext>
                  </a:extLst>
                </p14:cNvPr>
                <p14:cNvContentPartPr/>
                <p14:nvPr/>
              </p14:nvContentPartPr>
              <p14:xfrm>
                <a:off x="2343929" y="6348475"/>
                <a:ext cx="149760" cy="186840"/>
              </p14:xfrm>
            </p:contentPart>
          </mc:Choice>
          <mc:Fallback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AF79F080-8DC5-446D-B50C-9313079A09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34929" y="6339475"/>
                  <a:ext cx="167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5187D458-BB4C-427D-BF95-E1C5924AD772}"/>
                    </a:ext>
                  </a:extLst>
                </p14:cNvPr>
                <p14:cNvContentPartPr/>
                <p14:nvPr/>
              </p14:nvContentPartPr>
              <p14:xfrm>
                <a:off x="2524289" y="6429115"/>
                <a:ext cx="76320" cy="108720"/>
              </p14:xfrm>
            </p:contentPart>
          </mc:Choice>
          <mc:Fallback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5187D458-BB4C-427D-BF95-E1C5924AD7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15289" y="6420085"/>
                  <a:ext cx="93960" cy="126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124" name="Ink 4123">
                  <a:extLst>
                    <a:ext uri="{FF2B5EF4-FFF2-40B4-BE49-F238E27FC236}">
                      <a16:creationId xmlns:a16="http://schemas.microsoft.com/office/drawing/2014/main" id="{FD8963A4-1BAD-40AF-AE7F-C659B5AF456F}"/>
                    </a:ext>
                  </a:extLst>
                </p14:cNvPr>
                <p14:cNvContentPartPr/>
                <p14:nvPr/>
              </p14:nvContentPartPr>
              <p14:xfrm>
                <a:off x="2621849" y="6311395"/>
                <a:ext cx="76320" cy="227880"/>
              </p14:xfrm>
            </p:contentPart>
          </mc:Choice>
          <mc:Fallback>
            <p:pic>
              <p:nvPicPr>
                <p:cNvPr id="4124" name="Ink 4123">
                  <a:extLst>
                    <a:ext uri="{FF2B5EF4-FFF2-40B4-BE49-F238E27FC236}">
                      <a16:creationId xmlns:a16="http://schemas.microsoft.com/office/drawing/2014/main" id="{FD8963A4-1BAD-40AF-AE7F-C659B5AF45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12849" y="6302395"/>
                  <a:ext cx="93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125" name="Ink 4124">
                  <a:extLst>
                    <a:ext uri="{FF2B5EF4-FFF2-40B4-BE49-F238E27FC236}">
                      <a16:creationId xmlns:a16="http://schemas.microsoft.com/office/drawing/2014/main" id="{279015DD-F1B6-4E9F-93E6-2DE26257EFD4}"/>
                    </a:ext>
                  </a:extLst>
                </p14:cNvPr>
                <p14:cNvContentPartPr/>
                <p14:nvPr/>
              </p14:nvContentPartPr>
              <p14:xfrm>
                <a:off x="2705009" y="6375115"/>
                <a:ext cx="25560" cy="110880"/>
              </p14:xfrm>
            </p:contentPart>
          </mc:Choice>
          <mc:Fallback>
            <p:pic>
              <p:nvPicPr>
                <p:cNvPr id="4125" name="Ink 4124">
                  <a:extLst>
                    <a:ext uri="{FF2B5EF4-FFF2-40B4-BE49-F238E27FC236}">
                      <a16:creationId xmlns:a16="http://schemas.microsoft.com/office/drawing/2014/main" id="{279015DD-F1B6-4E9F-93E6-2DE26257EFD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96009" y="6366086"/>
                  <a:ext cx="43200" cy="128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4694AB83-4118-4D17-A2B0-032F10DDAA59}"/>
                    </a:ext>
                  </a:extLst>
                </p14:cNvPr>
                <p14:cNvContentPartPr/>
                <p14:nvPr/>
              </p14:nvContentPartPr>
              <p14:xfrm>
                <a:off x="2735969" y="6419035"/>
                <a:ext cx="104400" cy="121320"/>
              </p14:xfrm>
            </p:contentPart>
          </mc:Choice>
          <mc:Fallback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4694AB83-4118-4D17-A2B0-032F10DDAA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26969" y="6410035"/>
                  <a:ext cx="122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B41603A6-0837-405B-9074-B067113B8F7C}"/>
                    </a:ext>
                  </a:extLst>
                </p14:cNvPr>
                <p14:cNvContentPartPr/>
                <p14:nvPr/>
              </p14:nvContentPartPr>
              <p14:xfrm>
                <a:off x="2869889" y="6503995"/>
                <a:ext cx="45000" cy="60120"/>
              </p14:xfrm>
            </p:contentPart>
          </mc:Choice>
          <mc:Fallback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B41603A6-0837-405B-9074-B067113B8F7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60889" y="6494995"/>
                  <a:ext cx="62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C26A1D08-600B-4D15-BBF7-10D8EE7F1C06}"/>
                    </a:ext>
                  </a:extLst>
                </p14:cNvPr>
                <p14:cNvContentPartPr/>
                <p14:nvPr/>
              </p14:nvContentPartPr>
              <p14:xfrm>
                <a:off x="2591969" y="6422275"/>
                <a:ext cx="45720" cy="86760"/>
              </p14:xfrm>
            </p:contentPart>
          </mc:Choice>
          <mc:Fallback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C26A1D08-600B-4D15-BBF7-10D8EE7F1C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582969" y="6413237"/>
                  <a:ext cx="63360" cy="104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130" name="Ink 4129">
                  <a:extLst>
                    <a:ext uri="{FF2B5EF4-FFF2-40B4-BE49-F238E27FC236}">
                      <a16:creationId xmlns:a16="http://schemas.microsoft.com/office/drawing/2014/main" id="{92906E8E-9929-4168-8BF2-818C3E94675A}"/>
                    </a:ext>
                  </a:extLst>
                </p14:cNvPr>
                <p14:cNvContentPartPr/>
                <p14:nvPr/>
              </p14:nvContentPartPr>
              <p14:xfrm>
                <a:off x="3137009" y="6052195"/>
                <a:ext cx="519120" cy="133560"/>
              </p14:xfrm>
            </p:contentPart>
          </mc:Choice>
          <mc:Fallback>
            <p:pic>
              <p:nvPicPr>
                <p:cNvPr id="4130" name="Ink 4129">
                  <a:extLst>
                    <a:ext uri="{FF2B5EF4-FFF2-40B4-BE49-F238E27FC236}">
                      <a16:creationId xmlns:a16="http://schemas.microsoft.com/office/drawing/2014/main" id="{92906E8E-9929-4168-8BF2-818C3E9467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28009" y="6043195"/>
                  <a:ext cx="536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131" name="Ink 4130">
                  <a:extLst>
                    <a:ext uri="{FF2B5EF4-FFF2-40B4-BE49-F238E27FC236}">
                      <a16:creationId xmlns:a16="http://schemas.microsoft.com/office/drawing/2014/main" id="{88614587-FE28-4C15-9089-1168F4C6CA63}"/>
                    </a:ext>
                  </a:extLst>
                </p14:cNvPr>
                <p14:cNvContentPartPr/>
                <p14:nvPr/>
              </p14:nvContentPartPr>
              <p14:xfrm>
                <a:off x="3640649" y="5876515"/>
                <a:ext cx="324360" cy="269640"/>
              </p14:xfrm>
            </p:contentPart>
          </mc:Choice>
          <mc:Fallback>
            <p:pic>
              <p:nvPicPr>
                <p:cNvPr id="4131" name="Ink 4130">
                  <a:extLst>
                    <a:ext uri="{FF2B5EF4-FFF2-40B4-BE49-F238E27FC236}">
                      <a16:creationId xmlns:a16="http://schemas.microsoft.com/office/drawing/2014/main" id="{88614587-FE28-4C15-9089-1168F4C6CA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31649" y="5867515"/>
                  <a:ext cx="342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32" name="Ink 4131">
                  <a:extLst>
                    <a:ext uri="{FF2B5EF4-FFF2-40B4-BE49-F238E27FC236}">
                      <a16:creationId xmlns:a16="http://schemas.microsoft.com/office/drawing/2014/main" id="{6DEA5E47-5D40-42ED-BBCA-E7FE40BEBA16}"/>
                    </a:ext>
                  </a:extLst>
                </p14:cNvPr>
                <p14:cNvContentPartPr/>
                <p14:nvPr/>
              </p14:nvContentPartPr>
              <p14:xfrm>
                <a:off x="3134849" y="5799835"/>
                <a:ext cx="64800" cy="261000"/>
              </p14:xfrm>
            </p:contentPart>
          </mc:Choice>
          <mc:Fallback>
            <p:pic>
              <p:nvPicPr>
                <p:cNvPr id="4132" name="Ink 4131">
                  <a:extLst>
                    <a:ext uri="{FF2B5EF4-FFF2-40B4-BE49-F238E27FC236}">
                      <a16:creationId xmlns:a16="http://schemas.microsoft.com/office/drawing/2014/main" id="{6DEA5E47-5D40-42ED-BBCA-E7FE40BEBA1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25849" y="5790835"/>
                  <a:ext cx="82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133" name="Ink 4132">
                  <a:extLst>
                    <a:ext uri="{FF2B5EF4-FFF2-40B4-BE49-F238E27FC236}">
                      <a16:creationId xmlns:a16="http://schemas.microsoft.com/office/drawing/2014/main" id="{F93302F3-3DA0-418B-AA38-53BFFEFB67F1}"/>
                    </a:ext>
                  </a:extLst>
                </p14:cNvPr>
                <p14:cNvContentPartPr/>
                <p14:nvPr/>
              </p14:nvContentPartPr>
              <p14:xfrm>
                <a:off x="3270569" y="5846995"/>
                <a:ext cx="75240" cy="129600"/>
              </p14:xfrm>
            </p:contentPart>
          </mc:Choice>
          <mc:Fallback>
            <p:pic>
              <p:nvPicPr>
                <p:cNvPr id="4133" name="Ink 4132">
                  <a:extLst>
                    <a:ext uri="{FF2B5EF4-FFF2-40B4-BE49-F238E27FC236}">
                      <a16:creationId xmlns:a16="http://schemas.microsoft.com/office/drawing/2014/main" id="{F93302F3-3DA0-418B-AA38-53BFFEFB67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61569" y="5837995"/>
                  <a:ext cx="92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135" name="Ink 4134">
                  <a:extLst>
                    <a:ext uri="{FF2B5EF4-FFF2-40B4-BE49-F238E27FC236}">
                      <a16:creationId xmlns:a16="http://schemas.microsoft.com/office/drawing/2014/main" id="{2285F1D1-0990-4944-B05A-D8AFC7DF1425}"/>
                    </a:ext>
                  </a:extLst>
                </p14:cNvPr>
                <p14:cNvContentPartPr/>
                <p14:nvPr/>
              </p14:nvContentPartPr>
              <p14:xfrm>
                <a:off x="3922529" y="5583115"/>
                <a:ext cx="197280" cy="218880"/>
              </p14:xfrm>
            </p:contentPart>
          </mc:Choice>
          <mc:Fallback>
            <p:pic>
              <p:nvPicPr>
                <p:cNvPr id="4135" name="Ink 4134">
                  <a:extLst>
                    <a:ext uri="{FF2B5EF4-FFF2-40B4-BE49-F238E27FC236}">
                      <a16:creationId xmlns:a16="http://schemas.microsoft.com/office/drawing/2014/main" id="{2285F1D1-0990-4944-B05A-D8AFC7DF14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13529" y="5574115"/>
                  <a:ext cx="214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36" name="Ink 4135">
                  <a:extLst>
                    <a:ext uri="{FF2B5EF4-FFF2-40B4-BE49-F238E27FC236}">
                      <a16:creationId xmlns:a16="http://schemas.microsoft.com/office/drawing/2014/main" id="{56294819-8DEF-45A4-BEF7-310952AB6A55}"/>
                    </a:ext>
                  </a:extLst>
                </p14:cNvPr>
                <p14:cNvContentPartPr/>
                <p14:nvPr/>
              </p14:nvContentPartPr>
              <p14:xfrm>
                <a:off x="4248329" y="5665555"/>
                <a:ext cx="18360" cy="72720"/>
              </p14:xfrm>
            </p:contentPart>
          </mc:Choice>
          <mc:Fallback>
            <p:pic>
              <p:nvPicPr>
                <p:cNvPr id="4136" name="Ink 4135">
                  <a:extLst>
                    <a:ext uri="{FF2B5EF4-FFF2-40B4-BE49-F238E27FC236}">
                      <a16:creationId xmlns:a16="http://schemas.microsoft.com/office/drawing/2014/main" id="{56294819-8DEF-45A4-BEF7-310952AB6A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39149" y="5656510"/>
                  <a:ext cx="36353" cy="90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137" name="Ink 4136">
                  <a:extLst>
                    <a:ext uri="{FF2B5EF4-FFF2-40B4-BE49-F238E27FC236}">
                      <a16:creationId xmlns:a16="http://schemas.microsoft.com/office/drawing/2014/main" id="{1984F706-B754-4DBF-9FA5-04D8321D68E1}"/>
                    </a:ext>
                  </a:extLst>
                </p14:cNvPr>
                <p14:cNvContentPartPr/>
                <p14:nvPr/>
              </p14:nvContentPartPr>
              <p14:xfrm>
                <a:off x="4228529" y="5555035"/>
                <a:ext cx="12960" cy="10440"/>
              </p14:xfrm>
            </p:contentPart>
          </mc:Choice>
          <mc:Fallback>
            <p:pic>
              <p:nvPicPr>
                <p:cNvPr id="4137" name="Ink 4136">
                  <a:extLst>
                    <a:ext uri="{FF2B5EF4-FFF2-40B4-BE49-F238E27FC236}">
                      <a16:creationId xmlns:a16="http://schemas.microsoft.com/office/drawing/2014/main" id="{1984F706-B754-4DBF-9FA5-04D8321D68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19272" y="5545714"/>
                  <a:ext cx="31104" cy="2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138" name="Ink 4137">
                  <a:extLst>
                    <a:ext uri="{FF2B5EF4-FFF2-40B4-BE49-F238E27FC236}">
                      <a16:creationId xmlns:a16="http://schemas.microsoft.com/office/drawing/2014/main" id="{E62D7C1B-41CD-41E4-A899-49460F308B8D}"/>
                    </a:ext>
                  </a:extLst>
                </p14:cNvPr>
                <p14:cNvContentPartPr/>
                <p14:nvPr/>
              </p14:nvContentPartPr>
              <p14:xfrm>
                <a:off x="4370369" y="5536675"/>
                <a:ext cx="5400" cy="150480"/>
              </p14:xfrm>
            </p:contentPart>
          </mc:Choice>
          <mc:Fallback>
            <p:pic>
              <p:nvPicPr>
                <p:cNvPr id="4138" name="Ink 4137">
                  <a:extLst>
                    <a:ext uri="{FF2B5EF4-FFF2-40B4-BE49-F238E27FC236}">
                      <a16:creationId xmlns:a16="http://schemas.microsoft.com/office/drawing/2014/main" id="{E62D7C1B-41CD-41E4-A899-49460F308B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61369" y="5527675"/>
                  <a:ext cx="23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140" name="Ink 4139">
                  <a:extLst>
                    <a:ext uri="{FF2B5EF4-FFF2-40B4-BE49-F238E27FC236}">
                      <a16:creationId xmlns:a16="http://schemas.microsoft.com/office/drawing/2014/main" id="{8F496E51-D51E-4266-AC19-D9341DAC75CA}"/>
                    </a:ext>
                  </a:extLst>
                </p14:cNvPr>
                <p14:cNvContentPartPr/>
                <p14:nvPr/>
              </p14:nvContentPartPr>
              <p14:xfrm>
                <a:off x="4466849" y="5593195"/>
                <a:ext cx="156960" cy="110880"/>
              </p14:xfrm>
            </p:contentPart>
          </mc:Choice>
          <mc:Fallback>
            <p:pic>
              <p:nvPicPr>
                <p:cNvPr id="4140" name="Ink 4139">
                  <a:extLst>
                    <a:ext uri="{FF2B5EF4-FFF2-40B4-BE49-F238E27FC236}">
                      <a16:creationId xmlns:a16="http://schemas.microsoft.com/office/drawing/2014/main" id="{8F496E51-D51E-4266-AC19-D9341DAC75C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57849" y="5584195"/>
                  <a:ext cx="174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141" name="Ink 4140">
                  <a:extLst>
                    <a:ext uri="{FF2B5EF4-FFF2-40B4-BE49-F238E27FC236}">
                      <a16:creationId xmlns:a16="http://schemas.microsoft.com/office/drawing/2014/main" id="{8C527DC4-29A4-4E92-8946-04ABF093E8A1}"/>
                    </a:ext>
                  </a:extLst>
                </p14:cNvPr>
                <p14:cNvContentPartPr/>
                <p14:nvPr/>
              </p14:nvContentPartPr>
              <p14:xfrm>
                <a:off x="4713449" y="5584915"/>
                <a:ext cx="63000" cy="116280"/>
              </p14:xfrm>
            </p:contentPart>
          </mc:Choice>
          <mc:Fallback>
            <p:pic>
              <p:nvPicPr>
                <p:cNvPr id="4141" name="Ink 4140">
                  <a:extLst>
                    <a:ext uri="{FF2B5EF4-FFF2-40B4-BE49-F238E27FC236}">
                      <a16:creationId xmlns:a16="http://schemas.microsoft.com/office/drawing/2014/main" id="{8C527DC4-29A4-4E92-8946-04ABF093E8A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04449" y="5575887"/>
                  <a:ext cx="80640" cy="133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142" name="Ink 4141">
                  <a:extLst>
                    <a:ext uri="{FF2B5EF4-FFF2-40B4-BE49-F238E27FC236}">
                      <a16:creationId xmlns:a16="http://schemas.microsoft.com/office/drawing/2014/main" id="{6AD9ACCF-A64E-4B30-820A-D3A53A1B99E7}"/>
                    </a:ext>
                  </a:extLst>
                </p14:cNvPr>
                <p14:cNvContentPartPr/>
                <p14:nvPr/>
              </p14:nvContentPartPr>
              <p14:xfrm>
                <a:off x="4862849" y="5584915"/>
                <a:ext cx="105840" cy="53280"/>
              </p14:xfrm>
            </p:contentPart>
          </mc:Choice>
          <mc:Fallback>
            <p:pic>
              <p:nvPicPr>
                <p:cNvPr id="4142" name="Ink 4141">
                  <a:extLst>
                    <a:ext uri="{FF2B5EF4-FFF2-40B4-BE49-F238E27FC236}">
                      <a16:creationId xmlns:a16="http://schemas.microsoft.com/office/drawing/2014/main" id="{6AD9ACCF-A64E-4B30-820A-D3A53A1B99E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53849" y="5575915"/>
                  <a:ext cx="123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143" name="Ink 4142">
                  <a:extLst>
                    <a:ext uri="{FF2B5EF4-FFF2-40B4-BE49-F238E27FC236}">
                      <a16:creationId xmlns:a16="http://schemas.microsoft.com/office/drawing/2014/main" id="{18CE47FA-76D5-420F-9DA9-7D43A5B90B4E}"/>
                    </a:ext>
                  </a:extLst>
                </p14:cNvPr>
                <p14:cNvContentPartPr/>
                <p14:nvPr/>
              </p14:nvContentPartPr>
              <p14:xfrm>
                <a:off x="5034569" y="5436235"/>
                <a:ext cx="16560" cy="198720"/>
              </p14:xfrm>
            </p:contentPart>
          </mc:Choice>
          <mc:Fallback>
            <p:pic>
              <p:nvPicPr>
                <p:cNvPr id="4143" name="Ink 4142">
                  <a:extLst>
                    <a:ext uri="{FF2B5EF4-FFF2-40B4-BE49-F238E27FC236}">
                      <a16:creationId xmlns:a16="http://schemas.microsoft.com/office/drawing/2014/main" id="{18CE47FA-76D5-420F-9DA9-7D43A5B90B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25569" y="5427235"/>
                  <a:ext cx="34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0DEA4938-A59F-433C-8AEC-CE3B7F9B3002}"/>
                    </a:ext>
                  </a:extLst>
                </p14:cNvPr>
                <p14:cNvContentPartPr/>
                <p14:nvPr/>
              </p14:nvContentPartPr>
              <p14:xfrm>
                <a:off x="5045369" y="5520115"/>
                <a:ext cx="56880" cy="116640"/>
              </p14:xfrm>
            </p:contentPart>
          </mc:Choice>
          <mc:Fallback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0DEA4938-A59F-433C-8AEC-CE3B7F9B300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36369" y="5511115"/>
                  <a:ext cx="74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145" name="Ink 4144">
                  <a:extLst>
                    <a:ext uri="{FF2B5EF4-FFF2-40B4-BE49-F238E27FC236}">
                      <a16:creationId xmlns:a16="http://schemas.microsoft.com/office/drawing/2014/main" id="{8393A93C-393C-42EA-8AE9-0C9A4B6438E5}"/>
                    </a:ext>
                  </a:extLst>
                </p14:cNvPr>
                <p14:cNvContentPartPr/>
                <p14:nvPr/>
              </p14:nvContentPartPr>
              <p14:xfrm>
                <a:off x="5141129" y="5532715"/>
                <a:ext cx="59400" cy="65520"/>
              </p14:xfrm>
            </p:contentPart>
          </mc:Choice>
          <mc:Fallback>
            <p:pic>
              <p:nvPicPr>
                <p:cNvPr id="4145" name="Ink 4144">
                  <a:extLst>
                    <a:ext uri="{FF2B5EF4-FFF2-40B4-BE49-F238E27FC236}">
                      <a16:creationId xmlns:a16="http://schemas.microsoft.com/office/drawing/2014/main" id="{8393A93C-393C-42EA-8AE9-0C9A4B6438E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32129" y="5523715"/>
                  <a:ext cx="77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146" name="Ink 4145">
                  <a:extLst>
                    <a:ext uri="{FF2B5EF4-FFF2-40B4-BE49-F238E27FC236}">
                      <a16:creationId xmlns:a16="http://schemas.microsoft.com/office/drawing/2014/main" id="{EFB215F9-F2A0-47C7-BD7C-1F61601A94B4}"/>
                    </a:ext>
                  </a:extLst>
                </p14:cNvPr>
                <p14:cNvContentPartPr/>
                <p14:nvPr/>
              </p14:nvContentPartPr>
              <p14:xfrm>
                <a:off x="5267849" y="5490235"/>
                <a:ext cx="104040" cy="137520"/>
              </p14:xfrm>
            </p:contentPart>
          </mc:Choice>
          <mc:Fallback>
            <p:pic>
              <p:nvPicPr>
                <p:cNvPr id="4146" name="Ink 4145">
                  <a:extLst>
                    <a:ext uri="{FF2B5EF4-FFF2-40B4-BE49-F238E27FC236}">
                      <a16:creationId xmlns:a16="http://schemas.microsoft.com/office/drawing/2014/main" id="{EFB215F9-F2A0-47C7-BD7C-1F61601A94B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58849" y="5481211"/>
                  <a:ext cx="121680" cy="155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543D1143-B5B3-4F72-B731-CFE3BBE32CDA}"/>
                    </a:ext>
                  </a:extLst>
                </p14:cNvPr>
                <p14:cNvContentPartPr/>
                <p14:nvPr/>
              </p14:nvContentPartPr>
              <p14:xfrm>
                <a:off x="3790769" y="6094675"/>
                <a:ext cx="148680" cy="496440"/>
              </p14:xfrm>
            </p:contentPart>
          </mc:Choice>
          <mc:Fallback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543D1143-B5B3-4F72-B731-CFE3BBE32CD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81769" y="6085682"/>
                  <a:ext cx="166320" cy="514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EEB3815D-3AD3-42D4-B080-CF8BA67EC49C}"/>
                    </a:ext>
                  </a:extLst>
                </p14:cNvPr>
                <p14:cNvContentPartPr/>
                <p14:nvPr/>
              </p14:nvContentPartPr>
              <p14:xfrm>
                <a:off x="3767369" y="6619555"/>
                <a:ext cx="330120" cy="319680"/>
              </p14:xfrm>
            </p:contentPart>
          </mc:Choice>
          <mc:Fallback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EEB3815D-3AD3-42D4-B080-CF8BA67EC49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58379" y="6610555"/>
                  <a:ext cx="347741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EC592040-D627-42C4-A2EB-ED7527CE3DE0}"/>
                    </a:ext>
                  </a:extLst>
                </p14:cNvPr>
                <p14:cNvContentPartPr/>
                <p14:nvPr/>
              </p14:nvContentPartPr>
              <p14:xfrm>
                <a:off x="4170569" y="6784435"/>
                <a:ext cx="78480" cy="155160"/>
              </p14:xfrm>
            </p:contentPart>
          </mc:Choice>
          <mc:Fallback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EC592040-D627-42C4-A2EB-ED7527CE3DE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61569" y="6775435"/>
                  <a:ext cx="96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151" name="Ink 4150">
                  <a:extLst>
                    <a:ext uri="{FF2B5EF4-FFF2-40B4-BE49-F238E27FC236}">
                      <a16:creationId xmlns:a16="http://schemas.microsoft.com/office/drawing/2014/main" id="{662F5858-FC78-4549-A6A0-76F65926EF10}"/>
                    </a:ext>
                  </a:extLst>
                </p14:cNvPr>
                <p14:cNvContentPartPr/>
                <p14:nvPr/>
              </p14:nvContentPartPr>
              <p14:xfrm>
                <a:off x="4295849" y="6725395"/>
                <a:ext cx="98640" cy="189360"/>
              </p14:xfrm>
            </p:contentPart>
          </mc:Choice>
          <mc:Fallback>
            <p:pic>
              <p:nvPicPr>
                <p:cNvPr id="4151" name="Ink 4150">
                  <a:extLst>
                    <a:ext uri="{FF2B5EF4-FFF2-40B4-BE49-F238E27FC236}">
                      <a16:creationId xmlns:a16="http://schemas.microsoft.com/office/drawing/2014/main" id="{662F5858-FC78-4549-A6A0-76F65926EF1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286849" y="6716395"/>
                  <a:ext cx="116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152" name="Ink 4151">
                  <a:extLst>
                    <a:ext uri="{FF2B5EF4-FFF2-40B4-BE49-F238E27FC236}">
                      <a16:creationId xmlns:a16="http://schemas.microsoft.com/office/drawing/2014/main" id="{B8268890-B197-4894-8431-4262E7951D7F}"/>
                    </a:ext>
                  </a:extLst>
                </p14:cNvPr>
                <p14:cNvContentPartPr/>
                <p14:nvPr/>
              </p14:nvContentPartPr>
              <p14:xfrm>
                <a:off x="4465049" y="6859675"/>
                <a:ext cx="2880" cy="30240"/>
              </p14:xfrm>
            </p:contentPart>
          </mc:Choice>
          <mc:Fallback>
            <p:pic>
              <p:nvPicPr>
                <p:cNvPr id="4152" name="Ink 4151">
                  <a:extLst>
                    <a:ext uri="{FF2B5EF4-FFF2-40B4-BE49-F238E27FC236}">
                      <a16:creationId xmlns:a16="http://schemas.microsoft.com/office/drawing/2014/main" id="{B8268890-B197-4894-8431-4262E7951D7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56049" y="6850675"/>
                  <a:ext cx="20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153" name="Ink 4152">
                  <a:extLst>
                    <a:ext uri="{FF2B5EF4-FFF2-40B4-BE49-F238E27FC236}">
                      <a16:creationId xmlns:a16="http://schemas.microsoft.com/office/drawing/2014/main" id="{18FD2EF6-21CB-4699-AAAD-E9C54BDE3C77}"/>
                    </a:ext>
                  </a:extLst>
                </p14:cNvPr>
                <p14:cNvContentPartPr/>
                <p14:nvPr/>
              </p14:nvContentPartPr>
              <p14:xfrm>
                <a:off x="4472969" y="6727915"/>
                <a:ext cx="139680" cy="143280"/>
              </p14:xfrm>
            </p:contentPart>
          </mc:Choice>
          <mc:Fallback>
            <p:pic>
              <p:nvPicPr>
                <p:cNvPr id="4153" name="Ink 4152">
                  <a:extLst>
                    <a:ext uri="{FF2B5EF4-FFF2-40B4-BE49-F238E27FC236}">
                      <a16:creationId xmlns:a16="http://schemas.microsoft.com/office/drawing/2014/main" id="{18FD2EF6-21CB-4699-AAAD-E9C54BDE3C7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63969" y="6718892"/>
                  <a:ext cx="157320" cy="160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154" name="Ink 4153">
                  <a:extLst>
                    <a:ext uri="{FF2B5EF4-FFF2-40B4-BE49-F238E27FC236}">
                      <a16:creationId xmlns:a16="http://schemas.microsoft.com/office/drawing/2014/main" id="{DEF040DC-DF41-4993-97FC-486304F8637E}"/>
                    </a:ext>
                  </a:extLst>
                </p14:cNvPr>
                <p14:cNvContentPartPr/>
                <p14:nvPr/>
              </p14:nvContentPartPr>
              <p14:xfrm>
                <a:off x="4674929" y="6749515"/>
                <a:ext cx="102960" cy="100080"/>
              </p14:xfrm>
            </p:contentPart>
          </mc:Choice>
          <mc:Fallback>
            <p:pic>
              <p:nvPicPr>
                <p:cNvPr id="4154" name="Ink 4153">
                  <a:extLst>
                    <a:ext uri="{FF2B5EF4-FFF2-40B4-BE49-F238E27FC236}">
                      <a16:creationId xmlns:a16="http://schemas.microsoft.com/office/drawing/2014/main" id="{DEF040DC-DF41-4993-97FC-486304F863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65929" y="6740515"/>
                  <a:ext cx="12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155" name="Ink 4154">
                  <a:extLst>
                    <a:ext uri="{FF2B5EF4-FFF2-40B4-BE49-F238E27FC236}">
                      <a16:creationId xmlns:a16="http://schemas.microsoft.com/office/drawing/2014/main" id="{82407403-A656-40F4-859B-85F8ADF8DE1A}"/>
                    </a:ext>
                  </a:extLst>
                </p14:cNvPr>
                <p14:cNvContentPartPr/>
                <p14:nvPr/>
              </p14:nvContentPartPr>
              <p14:xfrm>
                <a:off x="4778609" y="6695515"/>
                <a:ext cx="101880" cy="154800"/>
              </p14:xfrm>
            </p:contentPart>
          </mc:Choice>
          <mc:Fallback>
            <p:pic>
              <p:nvPicPr>
                <p:cNvPr id="4155" name="Ink 4154">
                  <a:extLst>
                    <a:ext uri="{FF2B5EF4-FFF2-40B4-BE49-F238E27FC236}">
                      <a16:creationId xmlns:a16="http://schemas.microsoft.com/office/drawing/2014/main" id="{82407403-A656-40F4-859B-85F8ADF8DE1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69641" y="6686515"/>
                  <a:ext cx="119458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156" name="Ink 4155">
                  <a:extLst>
                    <a:ext uri="{FF2B5EF4-FFF2-40B4-BE49-F238E27FC236}">
                      <a16:creationId xmlns:a16="http://schemas.microsoft.com/office/drawing/2014/main" id="{7324E601-64C6-4766-8336-928F4160DE75}"/>
                    </a:ext>
                  </a:extLst>
                </p14:cNvPr>
                <p14:cNvContentPartPr/>
                <p14:nvPr/>
              </p14:nvContentPartPr>
              <p14:xfrm>
                <a:off x="4945649" y="6635755"/>
                <a:ext cx="68400" cy="57960"/>
              </p14:xfrm>
            </p:contentPart>
          </mc:Choice>
          <mc:Fallback>
            <p:pic>
              <p:nvPicPr>
                <p:cNvPr id="4156" name="Ink 4155">
                  <a:extLst>
                    <a:ext uri="{FF2B5EF4-FFF2-40B4-BE49-F238E27FC236}">
                      <a16:creationId xmlns:a16="http://schemas.microsoft.com/office/drawing/2014/main" id="{7324E601-64C6-4766-8336-928F4160DE7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36649" y="6626811"/>
                  <a:ext cx="86040" cy="75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FDF7D7B9-2C01-4EAE-A1C4-AF4A62ABBE91}"/>
                    </a:ext>
                  </a:extLst>
                </p14:cNvPr>
                <p14:cNvContentPartPr/>
                <p14:nvPr/>
              </p14:nvContentPartPr>
              <p14:xfrm>
                <a:off x="4054649" y="6150835"/>
                <a:ext cx="1500480" cy="549360"/>
              </p14:xfrm>
            </p:contentPart>
          </mc:Choice>
          <mc:Fallback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FDF7D7B9-2C01-4EAE-A1C4-AF4A62ABBE9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45649" y="6141835"/>
                  <a:ext cx="1518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158" name="Ink 4157">
                  <a:extLst>
                    <a:ext uri="{FF2B5EF4-FFF2-40B4-BE49-F238E27FC236}">
                      <a16:creationId xmlns:a16="http://schemas.microsoft.com/office/drawing/2014/main" id="{1CE46E8D-BF97-43B0-9E79-9C0DB1C3BA96}"/>
                    </a:ext>
                  </a:extLst>
                </p14:cNvPr>
                <p14:cNvContentPartPr/>
                <p14:nvPr/>
              </p14:nvContentPartPr>
              <p14:xfrm>
                <a:off x="5567729" y="5990995"/>
                <a:ext cx="230040" cy="143280"/>
              </p14:xfrm>
            </p:contentPart>
          </mc:Choice>
          <mc:Fallback>
            <p:pic>
              <p:nvPicPr>
                <p:cNvPr id="4158" name="Ink 4157">
                  <a:extLst>
                    <a:ext uri="{FF2B5EF4-FFF2-40B4-BE49-F238E27FC236}">
                      <a16:creationId xmlns:a16="http://schemas.microsoft.com/office/drawing/2014/main" id="{1CE46E8D-BF97-43B0-9E79-9C0DB1C3BA9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58729" y="5981995"/>
                  <a:ext cx="247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162" name="Ink 4161">
                  <a:extLst>
                    <a:ext uri="{FF2B5EF4-FFF2-40B4-BE49-F238E27FC236}">
                      <a16:creationId xmlns:a16="http://schemas.microsoft.com/office/drawing/2014/main" id="{70786967-1BE4-46BE-8C7E-FBBE400A606C}"/>
                    </a:ext>
                  </a:extLst>
                </p14:cNvPr>
                <p14:cNvContentPartPr/>
                <p14:nvPr/>
              </p14:nvContentPartPr>
              <p14:xfrm>
                <a:off x="5551529" y="5943835"/>
                <a:ext cx="253080" cy="58320"/>
              </p14:xfrm>
            </p:contentPart>
          </mc:Choice>
          <mc:Fallback>
            <p:pic>
              <p:nvPicPr>
                <p:cNvPr id="4162" name="Ink 4161">
                  <a:extLst>
                    <a:ext uri="{FF2B5EF4-FFF2-40B4-BE49-F238E27FC236}">
                      <a16:creationId xmlns:a16="http://schemas.microsoft.com/office/drawing/2014/main" id="{70786967-1BE4-46BE-8C7E-FBBE400A606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42542" y="5934835"/>
                  <a:ext cx="270695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163" name="Ink 4162">
                  <a:extLst>
                    <a:ext uri="{FF2B5EF4-FFF2-40B4-BE49-F238E27FC236}">
                      <a16:creationId xmlns:a16="http://schemas.microsoft.com/office/drawing/2014/main" id="{2E800BF2-8682-476F-B329-CF0D8D453981}"/>
                    </a:ext>
                  </a:extLst>
                </p14:cNvPr>
                <p14:cNvContentPartPr/>
                <p14:nvPr/>
              </p14:nvContentPartPr>
              <p14:xfrm>
                <a:off x="5802089" y="5957515"/>
                <a:ext cx="10440" cy="84240"/>
              </p14:xfrm>
            </p:contentPart>
          </mc:Choice>
          <mc:Fallback>
            <p:pic>
              <p:nvPicPr>
                <p:cNvPr id="4163" name="Ink 4162">
                  <a:extLst>
                    <a:ext uri="{FF2B5EF4-FFF2-40B4-BE49-F238E27FC236}">
                      <a16:creationId xmlns:a16="http://schemas.microsoft.com/office/drawing/2014/main" id="{2E800BF2-8682-476F-B329-CF0D8D45398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92768" y="5948476"/>
                  <a:ext cx="28710" cy="101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9B7FF8DF-EE5C-478D-8B7D-18ADBC4A92A4}"/>
                    </a:ext>
                  </a:extLst>
                </p14:cNvPr>
                <p14:cNvContentPartPr/>
                <p14:nvPr/>
              </p14:nvContentPartPr>
              <p14:xfrm>
                <a:off x="5881289" y="5821435"/>
                <a:ext cx="31680" cy="173160"/>
              </p14:xfrm>
            </p:contentPart>
          </mc:Choice>
          <mc:Fallback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9B7FF8DF-EE5C-478D-8B7D-18ADBC4A92A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872289" y="5812416"/>
                  <a:ext cx="49320" cy="190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166" name="Ink 4165">
                  <a:extLst>
                    <a:ext uri="{FF2B5EF4-FFF2-40B4-BE49-F238E27FC236}">
                      <a16:creationId xmlns:a16="http://schemas.microsoft.com/office/drawing/2014/main" id="{E762BFFF-A95C-4B79-993E-C810FDA89DEE}"/>
                    </a:ext>
                  </a:extLst>
                </p14:cNvPr>
                <p14:cNvContentPartPr/>
                <p14:nvPr/>
              </p14:nvContentPartPr>
              <p14:xfrm>
                <a:off x="5873729" y="5786155"/>
                <a:ext cx="149760" cy="239760"/>
              </p14:xfrm>
            </p:contentPart>
          </mc:Choice>
          <mc:Fallback>
            <p:pic>
              <p:nvPicPr>
                <p:cNvPr id="4166" name="Ink 4165">
                  <a:extLst>
                    <a:ext uri="{FF2B5EF4-FFF2-40B4-BE49-F238E27FC236}">
                      <a16:creationId xmlns:a16="http://schemas.microsoft.com/office/drawing/2014/main" id="{E762BFFF-A95C-4B79-993E-C810FDA89DE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64729" y="5777168"/>
                  <a:ext cx="167400" cy="257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167" name="Ink 4166">
                  <a:extLst>
                    <a:ext uri="{FF2B5EF4-FFF2-40B4-BE49-F238E27FC236}">
                      <a16:creationId xmlns:a16="http://schemas.microsoft.com/office/drawing/2014/main" id="{E00E4F71-5139-4F4B-8E26-7081D0DD526C}"/>
                    </a:ext>
                  </a:extLst>
                </p14:cNvPr>
                <p14:cNvContentPartPr/>
                <p14:nvPr/>
              </p14:nvContentPartPr>
              <p14:xfrm>
                <a:off x="6062369" y="5929435"/>
                <a:ext cx="97560" cy="129240"/>
              </p14:xfrm>
            </p:contentPart>
          </mc:Choice>
          <mc:Fallback>
            <p:pic>
              <p:nvPicPr>
                <p:cNvPr id="4167" name="Ink 4166">
                  <a:extLst>
                    <a:ext uri="{FF2B5EF4-FFF2-40B4-BE49-F238E27FC236}">
                      <a16:creationId xmlns:a16="http://schemas.microsoft.com/office/drawing/2014/main" id="{E00E4F71-5139-4F4B-8E26-7081D0DD526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53402" y="5920435"/>
                  <a:ext cx="115135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168" name="Ink 4167">
                  <a:extLst>
                    <a:ext uri="{FF2B5EF4-FFF2-40B4-BE49-F238E27FC236}">
                      <a16:creationId xmlns:a16="http://schemas.microsoft.com/office/drawing/2014/main" id="{A390E0B8-0B80-42EF-B80F-297BD9EDD24B}"/>
                    </a:ext>
                  </a:extLst>
                </p14:cNvPr>
                <p14:cNvContentPartPr/>
                <p14:nvPr/>
              </p14:nvContentPartPr>
              <p14:xfrm>
                <a:off x="6232289" y="5835475"/>
                <a:ext cx="33480" cy="203040"/>
              </p14:xfrm>
            </p:contentPart>
          </mc:Choice>
          <mc:Fallback>
            <p:pic>
              <p:nvPicPr>
                <p:cNvPr id="4168" name="Ink 4167">
                  <a:extLst>
                    <a:ext uri="{FF2B5EF4-FFF2-40B4-BE49-F238E27FC236}">
                      <a16:creationId xmlns:a16="http://schemas.microsoft.com/office/drawing/2014/main" id="{A390E0B8-0B80-42EF-B80F-297BD9EDD24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23191" y="5826475"/>
                  <a:ext cx="51312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169" name="Ink 4168">
                  <a:extLst>
                    <a:ext uri="{FF2B5EF4-FFF2-40B4-BE49-F238E27FC236}">
                      <a16:creationId xmlns:a16="http://schemas.microsoft.com/office/drawing/2014/main" id="{E8DDC3EC-C90D-4FAE-87AD-75E588F478A4}"/>
                    </a:ext>
                  </a:extLst>
                </p14:cNvPr>
                <p14:cNvContentPartPr/>
                <p14:nvPr/>
              </p14:nvContentPartPr>
              <p14:xfrm>
                <a:off x="6202409" y="5886595"/>
                <a:ext cx="247680" cy="118800"/>
              </p14:xfrm>
            </p:contentPart>
          </mc:Choice>
          <mc:Fallback>
            <p:pic>
              <p:nvPicPr>
                <p:cNvPr id="4169" name="Ink 4168">
                  <a:extLst>
                    <a:ext uri="{FF2B5EF4-FFF2-40B4-BE49-F238E27FC236}">
                      <a16:creationId xmlns:a16="http://schemas.microsoft.com/office/drawing/2014/main" id="{E8DDC3EC-C90D-4FAE-87AD-75E588F478A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93409" y="5877568"/>
                  <a:ext cx="265320" cy="13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170" name="Ink 4169">
                  <a:extLst>
                    <a:ext uri="{FF2B5EF4-FFF2-40B4-BE49-F238E27FC236}">
                      <a16:creationId xmlns:a16="http://schemas.microsoft.com/office/drawing/2014/main" id="{164389E4-3BA8-4292-8952-53FE5C7198BC}"/>
                    </a:ext>
                  </a:extLst>
                </p14:cNvPr>
                <p14:cNvContentPartPr/>
                <p14:nvPr/>
              </p14:nvContentPartPr>
              <p14:xfrm>
                <a:off x="6446489" y="5912155"/>
                <a:ext cx="29160" cy="56520"/>
              </p14:xfrm>
            </p:contentPart>
          </mc:Choice>
          <mc:Fallback>
            <p:pic>
              <p:nvPicPr>
                <p:cNvPr id="4170" name="Ink 4169">
                  <a:extLst>
                    <a:ext uri="{FF2B5EF4-FFF2-40B4-BE49-F238E27FC236}">
                      <a16:creationId xmlns:a16="http://schemas.microsoft.com/office/drawing/2014/main" id="{164389E4-3BA8-4292-8952-53FE5C7198B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437489" y="5903155"/>
                  <a:ext cx="46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171" name="Ink 4170">
                  <a:extLst>
                    <a:ext uri="{FF2B5EF4-FFF2-40B4-BE49-F238E27FC236}">
                      <a16:creationId xmlns:a16="http://schemas.microsoft.com/office/drawing/2014/main" id="{7B71973F-BF92-4D57-8985-FDA69E9AA691}"/>
                    </a:ext>
                  </a:extLst>
                </p14:cNvPr>
                <p14:cNvContentPartPr/>
                <p14:nvPr/>
              </p14:nvContentPartPr>
              <p14:xfrm>
                <a:off x="6506969" y="5824675"/>
                <a:ext cx="118440" cy="239400"/>
              </p14:xfrm>
            </p:contentPart>
          </mc:Choice>
          <mc:Fallback>
            <p:pic>
              <p:nvPicPr>
                <p:cNvPr id="4171" name="Ink 4170">
                  <a:extLst>
                    <a:ext uri="{FF2B5EF4-FFF2-40B4-BE49-F238E27FC236}">
                      <a16:creationId xmlns:a16="http://schemas.microsoft.com/office/drawing/2014/main" id="{7B71973F-BF92-4D57-8985-FDA69E9AA69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97969" y="5815689"/>
                  <a:ext cx="136080" cy="257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172" name="Ink 4171">
                  <a:extLst>
                    <a:ext uri="{FF2B5EF4-FFF2-40B4-BE49-F238E27FC236}">
                      <a16:creationId xmlns:a16="http://schemas.microsoft.com/office/drawing/2014/main" id="{8247A6FC-B6D0-4695-95B4-CC4041B78C71}"/>
                    </a:ext>
                  </a:extLst>
                </p14:cNvPr>
                <p14:cNvContentPartPr/>
                <p14:nvPr/>
              </p14:nvContentPartPr>
              <p14:xfrm>
                <a:off x="6584009" y="5939155"/>
                <a:ext cx="61560" cy="30240"/>
              </p14:xfrm>
            </p:contentPart>
          </mc:Choice>
          <mc:Fallback>
            <p:pic>
              <p:nvPicPr>
                <p:cNvPr id="4172" name="Ink 4171">
                  <a:extLst>
                    <a:ext uri="{FF2B5EF4-FFF2-40B4-BE49-F238E27FC236}">
                      <a16:creationId xmlns:a16="http://schemas.microsoft.com/office/drawing/2014/main" id="{8247A6FC-B6D0-4695-95B4-CC4041B78C7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75009" y="5930261"/>
                  <a:ext cx="79200" cy="47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174" name="Ink 4173">
                  <a:extLst>
                    <a:ext uri="{FF2B5EF4-FFF2-40B4-BE49-F238E27FC236}">
                      <a16:creationId xmlns:a16="http://schemas.microsoft.com/office/drawing/2014/main" id="{84D659F5-B5D8-43CA-AD53-B44B41F70092}"/>
                    </a:ext>
                  </a:extLst>
                </p14:cNvPr>
                <p14:cNvContentPartPr/>
                <p14:nvPr/>
              </p14:nvContentPartPr>
              <p14:xfrm>
                <a:off x="4665569" y="6128515"/>
                <a:ext cx="60480" cy="164160"/>
              </p14:xfrm>
            </p:contentPart>
          </mc:Choice>
          <mc:Fallback>
            <p:pic>
              <p:nvPicPr>
                <p:cNvPr id="4174" name="Ink 4173">
                  <a:extLst>
                    <a:ext uri="{FF2B5EF4-FFF2-40B4-BE49-F238E27FC236}">
                      <a16:creationId xmlns:a16="http://schemas.microsoft.com/office/drawing/2014/main" id="{84D659F5-B5D8-43CA-AD53-B44B41F7009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56622" y="6119495"/>
                  <a:ext cx="78016" cy="181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175" name="Ink 4174">
                  <a:extLst>
                    <a:ext uri="{FF2B5EF4-FFF2-40B4-BE49-F238E27FC236}">
                      <a16:creationId xmlns:a16="http://schemas.microsoft.com/office/drawing/2014/main" id="{521D3529-1A41-408F-9E77-5398A3ACB18C}"/>
                    </a:ext>
                  </a:extLst>
                </p14:cNvPr>
                <p14:cNvContentPartPr/>
                <p14:nvPr/>
              </p14:nvContentPartPr>
              <p14:xfrm>
                <a:off x="4816049" y="6063715"/>
                <a:ext cx="80640" cy="197640"/>
              </p14:xfrm>
            </p:contentPart>
          </mc:Choice>
          <mc:Fallback>
            <p:pic>
              <p:nvPicPr>
                <p:cNvPr id="4175" name="Ink 4174">
                  <a:extLst>
                    <a:ext uri="{FF2B5EF4-FFF2-40B4-BE49-F238E27FC236}">
                      <a16:creationId xmlns:a16="http://schemas.microsoft.com/office/drawing/2014/main" id="{521D3529-1A41-408F-9E77-5398A3ACB18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07049" y="6054699"/>
                  <a:ext cx="98280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176" name="Ink 4175">
                  <a:extLst>
                    <a:ext uri="{FF2B5EF4-FFF2-40B4-BE49-F238E27FC236}">
                      <a16:creationId xmlns:a16="http://schemas.microsoft.com/office/drawing/2014/main" id="{FBE1F2DE-ADA6-41EF-9C01-553865B862DA}"/>
                    </a:ext>
                  </a:extLst>
                </p14:cNvPr>
                <p14:cNvContentPartPr/>
                <p14:nvPr/>
              </p14:nvContentPartPr>
              <p14:xfrm>
                <a:off x="4963649" y="6109075"/>
                <a:ext cx="90720" cy="77760"/>
              </p14:xfrm>
            </p:contentPart>
          </mc:Choice>
          <mc:Fallback>
            <p:pic>
              <p:nvPicPr>
                <p:cNvPr id="4176" name="Ink 4175">
                  <a:extLst>
                    <a:ext uri="{FF2B5EF4-FFF2-40B4-BE49-F238E27FC236}">
                      <a16:creationId xmlns:a16="http://schemas.microsoft.com/office/drawing/2014/main" id="{FBE1F2DE-ADA6-41EF-9C01-553865B862D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54649" y="6100033"/>
                  <a:ext cx="108360" cy="95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178" name="Ink 4177">
                  <a:extLst>
                    <a:ext uri="{FF2B5EF4-FFF2-40B4-BE49-F238E27FC236}">
                      <a16:creationId xmlns:a16="http://schemas.microsoft.com/office/drawing/2014/main" id="{AB205A86-016E-4692-9736-6B3591081D06}"/>
                    </a:ext>
                  </a:extLst>
                </p14:cNvPr>
                <p14:cNvContentPartPr/>
                <p14:nvPr/>
              </p14:nvContentPartPr>
              <p14:xfrm>
                <a:off x="3220889" y="6916195"/>
                <a:ext cx="573840" cy="582840"/>
              </p14:xfrm>
            </p:contentPart>
          </mc:Choice>
          <mc:Fallback>
            <p:pic>
              <p:nvPicPr>
                <p:cNvPr id="4178" name="Ink 4177">
                  <a:extLst>
                    <a:ext uri="{FF2B5EF4-FFF2-40B4-BE49-F238E27FC236}">
                      <a16:creationId xmlns:a16="http://schemas.microsoft.com/office/drawing/2014/main" id="{AB205A86-016E-4692-9736-6B3591081D0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11889" y="6907189"/>
                  <a:ext cx="591480" cy="600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179" name="Ink 4178">
                  <a:extLst>
                    <a:ext uri="{FF2B5EF4-FFF2-40B4-BE49-F238E27FC236}">
                      <a16:creationId xmlns:a16="http://schemas.microsoft.com/office/drawing/2014/main" id="{BC800EC1-ED7E-414B-9EA7-CE3DB104E969}"/>
                    </a:ext>
                  </a:extLst>
                </p14:cNvPr>
                <p14:cNvContentPartPr/>
                <p14:nvPr/>
              </p14:nvContentPartPr>
              <p14:xfrm>
                <a:off x="2874569" y="7390315"/>
                <a:ext cx="379440" cy="399240"/>
              </p14:xfrm>
            </p:contentPart>
          </mc:Choice>
          <mc:Fallback>
            <p:pic>
              <p:nvPicPr>
                <p:cNvPr id="4179" name="Ink 4178">
                  <a:extLst>
                    <a:ext uri="{FF2B5EF4-FFF2-40B4-BE49-F238E27FC236}">
                      <a16:creationId xmlns:a16="http://schemas.microsoft.com/office/drawing/2014/main" id="{BC800EC1-ED7E-414B-9EA7-CE3DB104E96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65569" y="7381307"/>
                  <a:ext cx="397080" cy="416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180" name="Ink 4179">
                  <a:extLst>
                    <a:ext uri="{FF2B5EF4-FFF2-40B4-BE49-F238E27FC236}">
                      <a16:creationId xmlns:a16="http://schemas.microsoft.com/office/drawing/2014/main" id="{EE01F47B-A716-47ED-8A28-2C10695EE2AB}"/>
                    </a:ext>
                  </a:extLst>
                </p14:cNvPr>
                <p14:cNvContentPartPr/>
                <p14:nvPr/>
              </p14:nvContentPartPr>
              <p14:xfrm>
                <a:off x="2965649" y="7859395"/>
                <a:ext cx="147960" cy="224280"/>
              </p14:xfrm>
            </p:contentPart>
          </mc:Choice>
          <mc:Fallback>
            <p:pic>
              <p:nvPicPr>
                <p:cNvPr id="4180" name="Ink 4179">
                  <a:extLst>
                    <a:ext uri="{FF2B5EF4-FFF2-40B4-BE49-F238E27FC236}">
                      <a16:creationId xmlns:a16="http://schemas.microsoft.com/office/drawing/2014/main" id="{EE01F47B-A716-47ED-8A28-2C10695EE2A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56649" y="7850409"/>
                  <a:ext cx="165600" cy="241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181" name="Ink 4180">
                  <a:extLst>
                    <a:ext uri="{FF2B5EF4-FFF2-40B4-BE49-F238E27FC236}">
                      <a16:creationId xmlns:a16="http://schemas.microsoft.com/office/drawing/2014/main" id="{8E7A8F67-CF29-48E1-AE57-A9AA3C4DD734}"/>
                    </a:ext>
                  </a:extLst>
                </p14:cNvPr>
                <p14:cNvContentPartPr/>
                <p14:nvPr/>
              </p14:nvContentPartPr>
              <p14:xfrm>
                <a:off x="3158609" y="7886395"/>
                <a:ext cx="21240" cy="173160"/>
              </p14:xfrm>
            </p:contentPart>
          </mc:Choice>
          <mc:Fallback>
            <p:pic>
              <p:nvPicPr>
                <p:cNvPr id="4181" name="Ink 4180">
                  <a:extLst>
                    <a:ext uri="{FF2B5EF4-FFF2-40B4-BE49-F238E27FC236}">
                      <a16:creationId xmlns:a16="http://schemas.microsoft.com/office/drawing/2014/main" id="{8E7A8F67-CF29-48E1-AE57-A9AA3C4DD7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49609" y="7877395"/>
                  <a:ext cx="38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182" name="Ink 4181">
                  <a:extLst>
                    <a:ext uri="{FF2B5EF4-FFF2-40B4-BE49-F238E27FC236}">
                      <a16:creationId xmlns:a16="http://schemas.microsoft.com/office/drawing/2014/main" id="{482DBCB7-E9C9-4EB8-8982-05F5DF64BB79}"/>
                    </a:ext>
                  </a:extLst>
                </p14:cNvPr>
                <p14:cNvContentPartPr/>
                <p14:nvPr/>
              </p14:nvContentPartPr>
              <p14:xfrm>
                <a:off x="3111809" y="7973155"/>
                <a:ext cx="78120" cy="32760"/>
              </p14:xfrm>
            </p:contentPart>
          </mc:Choice>
          <mc:Fallback>
            <p:pic>
              <p:nvPicPr>
                <p:cNvPr id="4182" name="Ink 4181">
                  <a:extLst>
                    <a:ext uri="{FF2B5EF4-FFF2-40B4-BE49-F238E27FC236}">
                      <a16:creationId xmlns:a16="http://schemas.microsoft.com/office/drawing/2014/main" id="{482DBCB7-E9C9-4EB8-8982-05F5DF64BB7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102809" y="7964155"/>
                  <a:ext cx="95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186" name="Ink 4185">
                  <a:extLst>
                    <a:ext uri="{FF2B5EF4-FFF2-40B4-BE49-F238E27FC236}">
                      <a16:creationId xmlns:a16="http://schemas.microsoft.com/office/drawing/2014/main" id="{ECB0F9EE-3BCD-4BAD-801B-CFB250C6CA5E}"/>
                    </a:ext>
                  </a:extLst>
                </p14:cNvPr>
                <p14:cNvContentPartPr/>
                <p14:nvPr/>
              </p14:nvContentPartPr>
              <p14:xfrm>
                <a:off x="3377849" y="7853635"/>
                <a:ext cx="96840" cy="194040"/>
              </p14:xfrm>
            </p:contentPart>
          </mc:Choice>
          <mc:Fallback>
            <p:pic>
              <p:nvPicPr>
                <p:cNvPr id="4186" name="Ink 4185">
                  <a:extLst>
                    <a:ext uri="{FF2B5EF4-FFF2-40B4-BE49-F238E27FC236}">
                      <a16:creationId xmlns:a16="http://schemas.microsoft.com/office/drawing/2014/main" id="{ECB0F9EE-3BCD-4BAD-801B-CFB250C6CA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368849" y="7844652"/>
                  <a:ext cx="114480" cy="211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187" name="Ink 4186">
                  <a:extLst>
                    <a:ext uri="{FF2B5EF4-FFF2-40B4-BE49-F238E27FC236}">
                      <a16:creationId xmlns:a16="http://schemas.microsoft.com/office/drawing/2014/main" id="{8B1D77A1-F78E-4A0D-9319-0157CB0B48A7}"/>
                    </a:ext>
                  </a:extLst>
                </p14:cNvPr>
                <p14:cNvContentPartPr/>
                <p14:nvPr/>
              </p14:nvContentPartPr>
              <p14:xfrm>
                <a:off x="3522209" y="7946875"/>
                <a:ext cx="57240" cy="70560"/>
              </p14:xfrm>
            </p:contentPart>
          </mc:Choice>
          <mc:Fallback>
            <p:pic>
              <p:nvPicPr>
                <p:cNvPr id="4187" name="Ink 4186">
                  <a:extLst>
                    <a:ext uri="{FF2B5EF4-FFF2-40B4-BE49-F238E27FC236}">
                      <a16:creationId xmlns:a16="http://schemas.microsoft.com/office/drawing/2014/main" id="{8B1D77A1-F78E-4A0D-9319-0157CB0B48A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13209" y="7937875"/>
                  <a:ext cx="74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188" name="Ink 4187">
                  <a:extLst>
                    <a:ext uri="{FF2B5EF4-FFF2-40B4-BE49-F238E27FC236}">
                      <a16:creationId xmlns:a16="http://schemas.microsoft.com/office/drawing/2014/main" id="{797AA05F-81B7-4543-8F55-C0C7DB4C4FF2}"/>
                    </a:ext>
                  </a:extLst>
                </p14:cNvPr>
                <p14:cNvContentPartPr/>
                <p14:nvPr/>
              </p14:nvContentPartPr>
              <p14:xfrm>
                <a:off x="3615449" y="7991155"/>
                <a:ext cx="79560" cy="46800"/>
              </p14:xfrm>
            </p:contentPart>
          </mc:Choice>
          <mc:Fallback>
            <p:pic>
              <p:nvPicPr>
                <p:cNvPr id="4188" name="Ink 4187">
                  <a:extLst>
                    <a:ext uri="{FF2B5EF4-FFF2-40B4-BE49-F238E27FC236}">
                      <a16:creationId xmlns:a16="http://schemas.microsoft.com/office/drawing/2014/main" id="{797AA05F-81B7-4543-8F55-C0C7DB4C4F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606490" y="7982155"/>
                  <a:ext cx="97121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189" name="Ink 4188">
                  <a:extLst>
                    <a:ext uri="{FF2B5EF4-FFF2-40B4-BE49-F238E27FC236}">
                      <a16:creationId xmlns:a16="http://schemas.microsoft.com/office/drawing/2014/main" id="{A52B6B9F-A7D1-479D-A22E-322946CDE68A}"/>
                    </a:ext>
                  </a:extLst>
                </p14:cNvPr>
                <p14:cNvContentPartPr/>
                <p14:nvPr/>
              </p14:nvContentPartPr>
              <p14:xfrm>
                <a:off x="3776369" y="7977115"/>
                <a:ext cx="9360" cy="39960"/>
              </p14:xfrm>
            </p:contentPart>
          </mc:Choice>
          <mc:Fallback>
            <p:pic>
              <p:nvPicPr>
                <p:cNvPr id="4189" name="Ink 4188">
                  <a:extLst>
                    <a:ext uri="{FF2B5EF4-FFF2-40B4-BE49-F238E27FC236}">
                      <a16:creationId xmlns:a16="http://schemas.microsoft.com/office/drawing/2014/main" id="{A52B6B9F-A7D1-479D-A22E-322946CDE68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67009" y="7968115"/>
                  <a:ext cx="27706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190" name="Ink 4189">
                  <a:extLst>
                    <a:ext uri="{FF2B5EF4-FFF2-40B4-BE49-F238E27FC236}">
                      <a16:creationId xmlns:a16="http://schemas.microsoft.com/office/drawing/2014/main" id="{38B1F164-F0DE-4F5B-AF7E-3F1B4E24F51B}"/>
                    </a:ext>
                  </a:extLst>
                </p14:cNvPr>
                <p14:cNvContentPartPr/>
                <p14:nvPr/>
              </p14:nvContentPartPr>
              <p14:xfrm>
                <a:off x="3790409" y="7911595"/>
                <a:ext cx="91800" cy="88200"/>
              </p14:xfrm>
            </p:contentPart>
          </mc:Choice>
          <mc:Fallback>
            <p:pic>
              <p:nvPicPr>
                <p:cNvPr id="4190" name="Ink 4189">
                  <a:extLst>
                    <a:ext uri="{FF2B5EF4-FFF2-40B4-BE49-F238E27FC236}">
                      <a16:creationId xmlns:a16="http://schemas.microsoft.com/office/drawing/2014/main" id="{38B1F164-F0DE-4F5B-AF7E-3F1B4E24F51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81409" y="7902595"/>
                  <a:ext cx="109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192" name="Ink 4191">
                  <a:extLst>
                    <a:ext uri="{FF2B5EF4-FFF2-40B4-BE49-F238E27FC236}">
                      <a16:creationId xmlns:a16="http://schemas.microsoft.com/office/drawing/2014/main" id="{9E39357F-9F0C-4215-8DAC-3DDA60FFFEDE}"/>
                    </a:ext>
                  </a:extLst>
                </p14:cNvPr>
                <p14:cNvContentPartPr/>
                <p14:nvPr/>
              </p14:nvContentPartPr>
              <p14:xfrm>
                <a:off x="3496289" y="7925995"/>
                <a:ext cx="43920" cy="88200"/>
              </p14:xfrm>
            </p:contentPart>
          </mc:Choice>
          <mc:Fallback>
            <p:pic>
              <p:nvPicPr>
                <p:cNvPr id="4192" name="Ink 4191">
                  <a:extLst>
                    <a:ext uri="{FF2B5EF4-FFF2-40B4-BE49-F238E27FC236}">
                      <a16:creationId xmlns:a16="http://schemas.microsoft.com/office/drawing/2014/main" id="{9E39357F-9F0C-4215-8DAC-3DDA60FFFED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87215" y="7916995"/>
                  <a:ext cx="61706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194" name="Ink 4193">
                  <a:extLst>
                    <a:ext uri="{FF2B5EF4-FFF2-40B4-BE49-F238E27FC236}">
                      <a16:creationId xmlns:a16="http://schemas.microsoft.com/office/drawing/2014/main" id="{1F6C1BD0-CE73-4502-929F-E9C373D0ACEF}"/>
                    </a:ext>
                  </a:extLst>
                </p14:cNvPr>
                <p14:cNvContentPartPr/>
                <p14:nvPr/>
              </p14:nvContentPartPr>
              <p14:xfrm>
                <a:off x="3607889" y="7252435"/>
                <a:ext cx="122400" cy="141840"/>
              </p14:xfrm>
            </p:contentPart>
          </mc:Choice>
          <mc:Fallback>
            <p:pic>
              <p:nvPicPr>
                <p:cNvPr id="4194" name="Ink 4193">
                  <a:extLst>
                    <a:ext uri="{FF2B5EF4-FFF2-40B4-BE49-F238E27FC236}">
                      <a16:creationId xmlns:a16="http://schemas.microsoft.com/office/drawing/2014/main" id="{1F6C1BD0-CE73-4502-929F-E9C373D0ACE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98889" y="7243435"/>
                  <a:ext cx="140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195" name="Ink 4194">
                  <a:extLst>
                    <a:ext uri="{FF2B5EF4-FFF2-40B4-BE49-F238E27FC236}">
                      <a16:creationId xmlns:a16="http://schemas.microsoft.com/office/drawing/2014/main" id="{636A3C7E-A853-471C-942E-964C48ADAB52}"/>
                    </a:ext>
                  </a:extLst>
                </p14:cNvPr>
                <p14:cNvContentPartPr/>
                <p14:nvPr/>
              </p14:nvContentPartPr>
              <p14:xfrm>
                <a:off x="3812009" y="7232275"/>
                <a:ext cx="115560" cy="158400"/>
              </p14:xfrm>
            </p:contentPart>
          </mc:Choice>
          <mc:Fallback>
            <p:pic>
              <p:nvPicPr>
                <p:cNvPr id="4195" name="Ink 4194">
                  <a:extLst>
                    <a:ext uri="{FF2B5EF4-FFF2-40B4-BE49-F238E27FC236}">
                      <a16:creationId xmlns:a16="http://schemas.microsoft.com/office/drawing/2014/main" id="{636A3C7E-A853-471C-942E-964C48ADAB5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803009" y="7223275"/>
                  <a:ext cx="133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196" name="Ink 4195">
                  <a:extLst>
                    <a:ext uri="{FF2B5EF4-FFF2-40B4-BE49-F238E27FC236}">
                      <a16:creationId xmlns:a16="http://schemas.microsoft.com/office/drawing/2014/main" id="{E5CD0309-3E2B-4DD8-92FD-4DF82E305A71}"/>
                    </a:ext>
                  </a:extLst>
                </p14:cNvPr>
                <p14:cNvContentPartPr/>
                <p14:nvPr/>
              </p14:nvContentPartPr>
              <p14:xfrm>
                <a:off x="3967889" y="7289875"/>
                <a:ext cx="90720" cy="85680"/>
              </p14:xfrm>
            </p:contentPart>
          </mc:Choice>
          <mc:Fallback>
            <p:pic>
              <p:nvPicPr>
                <p:cNvPr id="4196" name="Ink 4195">
                  <a:extLst>
                    <a:ext uri="{FF2B5EF4-FFF2-40B4-BE49-F238E27FC236}">
                      <a16:creationId xmlns:a16="http://schemas.microsoft.com/office/drawing/2014/main" id="{E5CD0309-3E2B-4DD8-92FD-4DF82E305A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958889" y="7280875"/>
                  <a:ext cx="108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198" name="Ink 4197">
                  <a:extLst>
                    <a:ext uri="{FF2B5EF4-FFF2-40B4-BE49-F238E27FC236}">
                      <a16:creationId xmlns:a16="http://schemas.microsoft.com/office/drawing/2014/main" id="{020B60A8-0CCD-40D0-90EC-FC9C1B11066A}"/>
                    </a:ext>
                  </a:extLst>
                </p14:cNvPr>
                <p14:cNvContentPartPr/>
                <p14:nvPr/>
              </p14:nvContentPartPr>
              <p14:xfrm>
                <a:off x="2859089" y="7393555"/>
                <a:ext cx="197280" cy="271800"/>
              </p14:xfrm>
            </p:contentPart>
          </mc:Choice>
          <mc:Fallback>
            <p:pic>
              <p:nvPicPr>
                <p:cNvPr id="4198" name="Ink 4197">
                  <a:extLst>
                    <a:ext uri="{FF2B5EF4-FFF2-40B4-BE49-F238E27FC236}">
                      <a16:creationId xmlns:a16="http://schemas.microsoft.com/office/drawing/2014/main" id="{020B60A8-0CCD-40D0-90EC-FC9C1B11066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0089" y="7384555"/>
                  <a:ext cx="214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200" name="Ink 4199">
                  <a:extLst>
                    <a:ext uri="{FF2B5EF4-FFF2-40B4-BE49-F238E27FC236}">
                      <a16:creationId xmlns:a16="http://schemas.microsoft.com/office/drawing/2014/main" id="{11610BFC-9DF6-4D44-BFB6-6A4DEBCA9E25}"/>
                    </a:ext>
                  </a:extLst>
                </p14:cNvPr>
                <p14:cNvContentPartPr/>
                <p14:nvPr/>
              </p14:nvContentPartPr>
              <p14:xfrm>
                <a:off x="3959249" y="6124195"/>
                <a:ext cx="143280" cy="235440"/>
              </p14:xfrm>
            </p:contentPart>
          </mc:Choice>
          <mc:Fallback>
            <p:pic>
              <p:nvPicPr>
                <p:cNvPr id="4200" name="Ink 4199">
                  <a:extLst>
                    <a:ext uri="{FF2B5EF4-FFF2-40B4-BE49-F238E27FC236}">
                      <a16:creationId xmlns:a16="http://schemas.microsoft.com/office/drawing/2014/main" id="{11610BFC-9DF6-4D44-BFB6-6A4DEBCA9E2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950249" y="6115195"/>
                  <a:ext cx="160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201" name="Ink 4200">
                  <a:extLst>
                    <a:ext uri="{FF2B5EF4-FFF2-40B4-BE49-F238E27FC236}">
                      <a16:creationId xmlns:a16="http://schemas.microsoft.com/office/drawing/2014/main" id="{0B142FC7-0E06-4F8D-90C8-74EBABA8534F}"/>
                    </a:ext>
                  </a:extLst>
                </p14:cNvPr>
                <p14:cNvContentPartPr/>
                <p14:nvPr/>
              </p14:nvContentPartPr>
              <p14:xfrm>
                <a:off x="4141769" y="6080995"/>
                <a:ext cx="146520" cy="191520"/>
              </p14:xfrm>
            </p:contentPart>
          </mc:Choice>
          <mc:Fallback>
            <p:pic>
              <p:nvPicPr>
                <p:cNvPr id="4201" name="Ink 4200">
                  <a:extLst>
                    <a:ext uri="{FF2B5EF4-FFF2-40B4-BE49-F238E27FC236}">
                      <a16:creationId xmlns:a16="http://schemas.microsoft.com/office/drawing/2014/main" id="{0B142FC7-0E06-4F8D-90C8-74EBABA8534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32769" y="6071995"/>
                  <a:ext cx="164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203" name="Ink 4202">
                  <a:extLst>
                    <a:ext uri="{FF2B5EF4-FFF2-40B4-BE49-F238E27FC236}">
                      <a16:creationId xmlns:a16="http://schemas.microsoft.com/office/drawing/2014/main" id="{DD2FE1CF-484B-41C3-A2A9-BA8A42780CD1}"/>
                    </a:ext>
                  </a:extLst>
                </p14:cNvPr>
                <p14:cNvContentPartPr/>
                <p14:nvPr/>
              </p14:nvContentPartPr>
              <p14:xfrm>
                <a:off x="1253849" y="5540275"/>
                <a:ext cx="420480" cy="900720"/>
              </p14:xfrm>
            </p:contentPart>
          </mc:Choice>
          <mc:Fallback>
            <p:pic>
              <p:nvPicPr>
                <p:cNvPr id="4203" name="Ink 4202">
                  <a:extLst>
                    <a:ext uri="{FF2B5EF4-FFF2-40B4-BE49-F238E27FC236}">
                      <a16:creationId xmlns:a16="http://schemas.microsoft.com/office/drawing/2014/main" id="{DD2FE1CF-484B-41C3-A2A9-BA8A42780CD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44849" y="5531275"/>
                  <a:ext cx="43812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204" name="Ink 4203">
                  <a:extLst>
                    <a:ext uri="{FF2B5EF4-FFF2-40B4-BE49-F238E27FC236}">
                      <a16:creationId xmlns:a16="http://schemas.microsoft.com/office/drawing/2014/main" id="{7AC28941-0E7B-4507-A2CB-D446AFB1BD55}"/>
                    </a:ext>
                  </a:extLst>
                </p14:cNvPr>
                <p14:cNvContentPartPr/>
                <p14:nvPr/>
              </p14:nvContentPartPr>
              <p14:xfrm>
                <a:off x="1047569" y="6394555"/>
                <a:ext cx="317520" cy="338760"/>
              </p14:xfrm>
            </p:contentPart>
          </mc:Choice>
          <mc:Fallback>
            <p:pic>
              <p:nvPicPr>
                <p:cNvPr id="4204" name="Ink 4203">
                  <a:extLst>
                    <a:ext uri="{FF2B5EF4-FFF2-40B4-BE49-F238E27FC236}">
                      <a16:creationId xmlns:a16="http://schemas.microsoft.com/office/drawing/2014/main" id="{7AC28941-0E7B-4507-A2CB-D446AFB1BD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38569" y="6385555"/>
                  <a:ext cx="335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217" name="Ink 4216">
                  <a:extLst>
                    <a:ext uri="{FF2B5EF4-FFF2-40B4-BE49-F238E27FC236}">
                      <a16:creationId xmlns:a16="http://schemas.microsoft.com/office/drawing/2014/main" id="{CC6B587B-D6FD-47A3-8FF6-661AC6380085}"/>
                    </a:ext>
                  </a:extLst>
                </p14:cNvPr>
                <p14:cNvContentPartPr/>
                <p14:nvPr/>
              </p14:nvContentPartPr>
              <p14:xfrm>
                <a:off x="1098689" y="5829715"/>
                <a:ext cx="63000" cy="171360"/>
              </p14:xfrm>
            </p:contentPart>
          </mc:Choice>
          <mc:Fallback>
            <p:pic>
              <p:nvPicPr>
                <p:cNvPr id="4217" name="Ink 4216">
                  <a:extLst>
                    <a:ext uri="{FF2B5EF4-FFF2-40B4-BE49-F238E27FC236}">
                      <a16:creationId xmlns:a16="http://schemas.microsoft.com/office/drawing/2014/main" id="{CC6B587B-D6FD-47A3-8FF6-661AC638008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89740" y="5820734"/>
                  <a:ext cx="80540" cy="188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218" name="Ink 4217">
                  <a:extLst>
                    <a:ext uri="{FF2B5EF4-FFF2-40B4-BE49-F238E27FC236}">
                      <a16:creationId xmlns:a16="http://schemas.microsoft.com/office/drawing/2014/main" id="{AA501A93-DE7A-41DB-AC33-2AB98A0719F2}"/>
                    </a:ext>
                  </a:extLst>
                </p14:cNvPr>
                <p14:cNvContentPartPr/>
                <p14:nvPr/>
              </p14:nvContentPartPr>
              <p14:xfrm>
                <a:off x="1212449" y="5789755"/>
                <a:ext cx="54720" cy="234720"/>
              </p14:xfrm>
            </p:contentPart>
          </mc:Choice>
          <mc:Fallback>
            <p:pic>
              <p:nvPicPr>
                <p:cNvPr id="4218" name="Ink 4217">
                  <a:extLst>
                    <a:ext uri="{FF2B5EF4-FFF2-40B4-BE49-F238E27FC236}">
                      <a16:creationId xmlns:a16="http://schemas.microsoft.com/office/drawing/2014/main" id="{AA501A93-DE7A-41DB-AC33-2AB98A0719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03449" y="5780755"/>
                  <a:ext cx="72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219" name="Ink 4218">
                  <a:extLst>
                    <a:ext uri="{FF2B5EF4-FFF2-40B4-BE49-F238E27FC236}">
                      <a16:creationId xmlns:a16="http://schemas.microsoft.com/office/drawing/2014/main" id="{338DFC11-E9DB-4161-906F-3F6AFF87DAA7}"/>
                    </a:ext>
                  </a:extLst>
                </p14:cNvPr>
                <p14:cNvContentPartPr/>
                <p14:nvPr/>
              </p14:nvContentPartPr>
              <p14:xfrm>
                <a:off x="1288769" y="5789755"/>
                <a:ext cx="89280" cy="164160"/>
              </p14:xfrm>
            </p:contentPart>
          </mc:Choice>
          <mc:Fallback>
            <p:pic>
              <p:nvPicPr>
                <p:cNvPr id="4219" name="Ink 4218">
                  <a:extLst>
                    <a:ext uri="{FF2B5EF4-FFF2-40B4-BE49-F238E27FC236}">
                      <a16:creationId xmlns:a16="http://schemas.microsoft.com/office/drawing/2014/main" id="{338DFC11-E9DB-4161-906F-3F6AFF87DAA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79769" y="5780755"/>
                  <a:ext cx="106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221" name="Ink 4220">
                  <a:extLst>
                    <a:ext uri="{FF2B5EF4-FFF2-40B4-BE49-F238E27FC236}">
                      <a16:creationId xmlns:a16="http://schemas.microsoft.com/office/drawing/2014/main" id="{70934D8B-BEE7-4A40-8C8C-18B33C70E68D}"/>
                    </a:ext>
                  </a:extLst>
                </p14:cNvPr>
                <p14:cNvContentPartPr/>
                <p14:nvPr/>
              </p14:nvContentPartPr>
              <p14:xfrm>
                <a:off x="1772397" y="8350748"/>
                <a:ext cx="116280" cy="415080"/>
              </p14:xfrm>
            </p:contentPart>
          </mc:Choice>
          <mc:Fallback>
            <p:pic>
              <p:nvPicPr>
                <p:cNvPr id="4221" name="Ink 4220">
                  <a:extLst>
                    <a:ext uri="{FF2B5EF4-FFF2-40B4-BE49-F238E27FC236}">
                      <a16:creationId xmlns:a16="http://schemas.microsoft.com/office/drawing/2014/main" id="{70934D8B-BEE7-4A40-8C8C-18B33C70E68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763397" y="8341748"/>
                  <a:ext cx="133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222" name="Ink 4221">
                  <a:extLst>
                    <a:ext uri="{FF2B5EF4-FFF2-40B4-BE49-F238E27FC236}">
                      <a16:creationId xmlns:a16="http://schemas.microsoft.com/office/drawing/2014/main" id="{66EEA62A-914D-44DA-A718-BF06EBEE9E37}"/>
                    </a:ext>
                  </a:extLst>
                </p14:cNvPr>
                <p14:cNvContentPartPr/>
                <p14:nvPr/>
              </p14:nvContentPartPr>
              <p14:xfrm>
                <a:off x="1716597" y="8280188"/>
                <a:ext cx="250560" cy="208800"/>
              </p14:xfrm>
            </p:contentPart>
          </mc:Choice>
          <mc:Fallback>
            <p:pic>
              <p:nvPicPr>
                <p:cNvPr id="4222" name="Ink 4221">
                  <a:extLst>
                    <a:ext uri="{FF2B5EF4-FFF2-40B4-BE49-F238E27FC236}">
                      <a16:creationId xmlns:a16="http://schemas.microsoft.com/office/drawing/2014/main" id="{66EEA62A-914D-44DA-A718-BF06EBEE9E3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707597" y="8271188"/>
                  <a:ext cx="268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223" name="Ink 4222">
                  <a:extLst>
                    <a:ext uri="{FF2B5EF4-FFF2-40B4-BE49-F238E27FC236}">
                      <a16:creationId xmlns:a16="http://schemas.microsoft.com/office/drawing/2014/main" id="{F79160C6-F46F-481D-B975-6203F47370DB}"/>
                    </a:ext>
                  </a:extLst>
                </p14:cNvPr>
                <p14:cNvContentPartPr/>
                <p14:nvPr/>
              </p14:nvContentPartPr>
              <p14:xfrm>
                <a:off x="2036997" y="8488268"/>
                <a:ext cx="151560" cy="213840"/>
              </p14:xfrm>
            </p:contentPart>
          </mc:Choice>
          <mc:Fallback>
            <p:pic>
              <p:nvPicPr>
                <p:cNvPr id="4223" name="Ink 4222">
                  <a:extLst>
                    <a:ext uri="{FF2B5EF4-FFF2-40B4-BE49-F238E27FC236}">
                      <a16:creationId xmlns:a16="http://schemas.microsoft.com/office/drawing/2014/main" id="{F79160C6-F46F-481D-B975-6203F47370D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027997" y="8479283"/>
                  <a:ext cx="169200" cy="23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224" name="Ink 4223">
                  <a:extLst>
                    <a:ext uri="{FF2B5EF4-FFF2-40B4-BE49-F238E27FC236}">
                      <a16:creationId xmlns:a16="http://schemas.microsoft.com/office/drawing/2014/main" id="{5C7277D9-1C12-4406-8257-17EAC2BFB568}"/>
                    </a:ext>
                  </a:extLst>
                </p14:cNvPr>
                <p14:cNvContentPartPr/>
                <p14:nvPr/>
              </p14:nvContentPartPr>
              <p14:xfrm>
                <a:off x="2315997" y="8323028"/>
                <a:ext cx="27000" cy="255600"/>
              </p14:xfrm>
            </p:contentPart>
          </mc:Choice>
          <mc:Fallback>
            <p:pic>
              <p:nvPicPr>
                <p:cNvPr id="4224" name="Ink 4223">
                  <a:extLst>
                    <a:ext uri="{FF2B5EF4-FFF2-40B4-BE49-F238E27FC236}">
                      <a16:creationId xmlns:a16="http://schemas.microsoft.com/office/drawing/2014/main" id="{5C7277D9-1C12-4406-8257-17EAC2BFB5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07115" y="8314041"/>
                  <a:ext cx="44408" cy="273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225" name="Ink 4224">
                  <a:extLst>
                    <a:ext uri="{FF2B5EF4-FFF2-40B4-BE49-F238E27FC236}">
                      <a16:creationId xmlns:a16="http://schemas.microsoft.com/office/drawing/2014/main" id="{E1F8BBFD-410B-4CA3-8B3A-90A2FE1AC735}"/>
                    </a:ext>
                  </a:extLst>
                </p14:cNvPr>
                <p14:cNvContentPartPr/>
                <p14:nvPr/>
              </p14:nvContentPartPr>
              <p14:xfrm>
                <a:off x="2468637" y="8425628"/>
                <a:ext cx="173160" cy="130680"/>
              </p14:xfrm>
            </p:contentPart>
          </mc:Choice>
          <mc:Fallback>
            <p:pic>
              <p:nvPicPr>
                <p:cNvPr id="4225" name="Ink 4224">
                  <a:extLst>
                    <a:ext uri="{FF2B5EF4-FFF2-40B4-BE49-F238E27FC236}">
                      <a16:creationId xmlns:a16="http://schemas.microsoft.com/office/drawing/2014/main" id="{E1F8BBFD-410B-4CA3-8B3A-90A2FE1AC73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459637" y="8416628"/>
                  <a:ext cx="190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226" name="Ink 4225">
                  <a:extLst>
                    <a:ext uri="{FF2B5EF4-FFF2-40B4-BE49-F238E27FC236}">
                      <a16:creationId xmlns:a16="http://schemas.microsoft.com/office/drawing/2014/main" id="{C13094DF-099A-4EBF-AA3D-03D9F3EF1008}"/>
                    </a:ext>
                  </a:extLst>
                </p14:cNvPr>
                <p14:cNvContentPartPr/>
                <p14:nvPr/>
              </p14:nvContentPartPr>
              <p14:xfrm>
                <a:off x="2720637" y="8392148"/>
                <a:ext cx="39960" cy="250920"/>
              </p14:xfrm>
            </p:contentPart>
          </mc:Choice>
          <mc:Fallback>
            <p:pic>
              <p:nvPicPr>
                <p:cNvPr id="4226" name="Ink 4225">
                  <a:extLst>
                    <a:ext uri="{FF2B5EF4-FFF2-40B4-BE49-F238E27FC236}">
                      <a16:creationId xmlns:a16="http://schemas.microsoft.com/office/drawing/2014/main" id="{C13094DF-099A-4EBF-AA3D-03D9F3EF100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711637" y="8383148"/>
                  <a:ext cx="57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4227" name="Ink 4226">
                  <a:extLst>
                    <a:ext uri="{FF2B5EF4-FFF2-40B4-BE49-F238E27FC236}">
                      <a16:creationId xmlns:a16="http://schemas.microsoft.com/office/drawing/2014/main" id="{9A9157C7-64A1-4B0F-87C0-5AD1276F88DA}"/>
                    </a:ext>
                  </a:extLst>
                </p14:cNvPr>
                <p14:cNvContentPartPr/>
                <p14:nvPr/>
              </p14:nvContentPartPr>
              <p14:xfrm>
                <a:off x="2584917" y="8288828"/>
                <a:ext cx="64080" cy="65880"/>
              </p14:xfrm>
            </p:contentPart>
          </mc:Choice>
          <mc:Fallback>
            <p:pic>
              <p:nvPicPr>
                <p:cNvPr id="4227" name="Ink 4226">
                  <a:extLst>
                    <a:ext uri="{FF2B5EF4-FFF2-40B4-BE49-F238E27FC236}">
                      <a16:creationId xmlns:a16="http://schemas.microsoft.com/office/drawing/2014/main" id="{9A9157C7-64A1-4B0F-87C0-5AD1276F88D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575917" y="8279779"/>
                  <a:ext cx="81720" cy="83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228" name="Ink 4227">
                  <a:extLst>
                    <a:ext uri="{FF2B5EF4-FFF2-40B4-BE49-F238E27FC236}">
                      <a16:creationId xmlns:a16="http://schemas.microsoft.com/office/drawing/2014/main" id="{482741D9-66A7-40E9-A91A-756716F43505}"/>
                    </a:ext>
                  </a:extLst>
                </p14:cNvPr>
                <p14:cNvContentPartPr/>
                <p14:nvPr/>
              </p14:nvContentPartPr>
              <p14:xfrm>
                <a:off x="3010077" y="8200268"/>
                <a:ext cx="248760" cy="438480"/>
              </p14:xfrm>
            </p:contentPart>
          </mc:Choice>
          <mc:Fallback>
            <p:pic>
              <p:nvPicPr>
                <p:cNvPr id="4228" name="Ink 4227">
                  <a:extLst>
                    <a:ext uri="{FF2B5EF4-FFF2-40B4-BE49-F238E27FC236}">
                      <a16:creationId xmlns:a16="http://schemas.microsoft.com/office/drawing/2014/main" id="{482741D9-66A7-40E9-A91A-756716F4350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001077" y="8191275"/>
                  <a:ext cx="266400" cy="456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4229" name="Ink 4228">
                  <a:extLst>
                    <a:ext uri="{FF2B5EF4-FFF2-40B4-BE49-F238E27FC236}">
                      <a16:creationId xmlns:a16="http://schemas.microsoft.com/office/drawing/2014/main" id="{9B031C40-1793-4C53-8DAB-BB00CC5F6B0B}"/>
                    </a:ext>
                  </a:extLst>
                </p14:cNvPr>
                <p14:cNvContentPartPr/>
                <p14:nvPr/>
              </p14:nvContentPartPr>
              <p14:xfrm>
                <a:off x="3271437" y="8258588"/>
                <a:ext cx="63720" cy="384480"/>
              </p14:xfrm>
            </p:contentPart>
          </mc:Choice>
          <mc:Fallback>
            <p:pic>
              <p:nvPicPr>
                <p:cNvPr id="4229" name="Ink 4228">
                  <a:extLst>
                    <a:ext uri="{FF2B5EF4-FFF2-40B4-BE49-F238E27FC236}">
                      <a16:creationId xmlns:a16="http://schemas.microsoft.com/office/drawing/2014/main" id="{9B031C40-1793-4C53-8DAB-BB00CC5F6B0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262386" y="8249588"/>
                  <a:ext cx="814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4230" name="Ink 4229">
                  <a:extLst>
                    <a:ext uri="{FF2B5EF4-FFF2-40B4-BE49-F238E27FC236}">
                      <a16:creationId xmlns:a16="http://schemas.microsoft.com/office/drawing/2014/main" id="{3B73F5E6-2725-430C-8543-3EB670E4D53C}"/>
                    </a:ext>
                  </a:extLst>
                </p14:cNvPr>
                <p14:cNvContentPartPr/>
                <p14:nvPr/>
              </p14:nvContentPartPr>
              <p14:xfrm>
                <a:off x="3309957" y="8422388"/>
                <a:ext cx="184680" cy="318960"/>
              </p14:xfrm>
            </p:contentPart>
          </mc:Choice>
          <mc:Fallback>
            <p:pic>
              <p:nvPicPr>
                <p:cNvPr id="4230" name="Ink 4229">
                  <a:extLst>
                    <a:ext uri="{FF2B5EF4-FFF2-40B4-BE49-F238E27FC236}">
                      <a16:creationId xmlns:a16="http://schemas.microsoft.com/office/drawing/2014/main" id="{3B73F5E6-2725-430C-8543-3EB670E4D53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00957" y="8413388"/>
                  <a:ext cx="202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231" name="Ink 4230">
                  <a:extLst>
                    <a:ext uri="{FF2B5EF4-FFF2-40B4-BE49-F238E27FC236}">
                      <a16:creationId xmlns:a16="http://schemas.microsoft.com/office/drawing/2014/main" id="{06735649-4780-450E-99F2-2DE851967082}"/>
                    </a:ext>
                  </a:extLst>
                </p14:cNvPr>
                <p14:cNvContentPartPr/>
                <p14:nvPr/>
              </p14:nvContentPartPr>
              <p14:xfrm>
                <a:off x="3612357" y="8406548"/>
                <a:ext cx="84600" cy="117000"/>
              </p14:xfrm>
            </p:contentPart>
          </mc:Choice>
          <mc:Fallback>
            <p:pic>
              <p:nvPicPr>
                <p:cNvPr id="4231" name="Ink 4230">
                  <a:extLst>
                    <a:ext uri="{FF2B5EF4-FFF2-40B4-BE49-F238E27FC236}">
                      <a16:creationId xmlns:a16="http://schemas.microsoft.com/office/drawing/2014/main" id="{06735649-4780-450E-99F2-2DE85196708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603357" y="8397548"/>
                  <a:ext cx="102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232" name="Ink 4231">
                  <a:extLst>
                    <a:ext uri="{FF2B5EF4-FFF2-40B4-BE49-F238E27FC236}">
                      <a16:creationId xmlns:a16="http://schemas.microsoft.com/office/drawing/2014/main" id="{5369148C-459A-4362-A182-5FA5189B5FDD}"/>
                    </a:ext>
                  </a:extLst>
                </p14:cNvPr>
                <p14:cNvContentPartPr/>
                <p14:nvPr/>
              </p14:nvContentPartPr>
              <p14:xfrm>
                <a:off x="3741237" y="8320148"/>
                <a:ext cx="192240" cy="167760"/>
              </p14:xfrm>
            </p:contentPart>
          </mc:Choice>
          <mc:Fallback>
            <p:pic>
              <p:nvPicPr>
                <p:cNvPr id="4232" name="Ink 4231">
                  <a:extLst>
                    <a:ext uri="{FF2B5EF4-FFF2-40B4-BE49-F238E27FC236}">
                      <a16:creationId xmlns:a16="http://schemas.microsoft.com/office/drawing/2014/main" id="{5369148C-459A-4362-A182-5FA5189B5FD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732220" y="8311148"/>
                  <a:ext cx="209913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233" name="Ink 4232">
                  <a:extLst>
                    <a:ext uri="{FF2B5EF4-FFF2-40B4-BE49-F238E27FC236}">
                      <a16:creationId xmlns:a16="http://schemas.microsoft.com/office/drawing/2014/main" id="{165F406A-9C2F-47A4-BB85-A86282151C11}"/>
                    </a:ext>
                  </a:extLst>
                </p14:cNvPr>
                <p14:cNvContentPartPr/>
                <p14:nvPr/>
              </p14:nvContentPartPr>
              <p14:xfrm>
                <a:off x="3957237" y="8108828"/>
                <a:ext cx="34200" cy="233280"/>
              </p14:xfrm>
            </p:contentPart>
          </mc:Choice>
          <mc:Fallback>
            <p:pic>
              <p:nvPicPr>
                <p:cNvPr id="4233" name="Ink 4232">
                  <a:extLst>
                    <a:ext uri="{FF2B5EF4-FFF2-40B4-BE49-F238E27FC236}">
                      <a16:creationId xmlns:a16="http://schemas.microsoft.com/office/drawing/2014/main" id="{165F406A-9C2F-47A4-BB85-A86282151C1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948331" y="8099814"/>
                  <a:ext cx="51656" cy="250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234" name="Ink 4233">
                  <a:extLst>
                    <a:ext uri="{FF2B5EF4-FFF2-40B4-BE49-F238E27FC236}">
                      <a16:creationId xmlns:a16="http://schemas.microsoft.com/office/drawing/2014/main" id="{2994C292-2592-4E28-A7FF-D4F9FFCCAA94}"/>
                    </a:ext>
                  </a:extLst>
                </p14:cNvPr>
                <p14:cNvContentPartPr/>
                <p14:nvPr/>
              </p14:nvContentPartPr>
              <p14:xfrm>
                <a:off x="4118877" y="8087228"/>
                <a:ext cx="51120" cy="264600"/>
              </p14:xfrm>
            </p:contentPart>
          </mc:Choice>
          <mc:Fallback>
            <p:pic>
              <p:nvPicPr>
                <p:cNvPr id="4234" name="Ink 4233">
                  <a:extLst>
                    <a:ext uri="{FF2B5EF4-FFF2-40B4-BE49-F238E27FC236}">
                      <a16:creationId xmlns:a16="http://schemas.microsoft.com/office/drawing/2014/main" id="{2994C292-2592-4E28-A7FF-D4F9FFCCAA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09877" y="8078228"/>
                  <a:ext cx="68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235" name="Ink 4234">
                  <a:extLst>
                    <a:ext uri="{FF2B5EF4-FFF2-40B4-BE49-F238E27FC236}">
                      <a16:creationId xmlns:a16="http://schemas.microsoft.com/office/drawing/2014/main" id="{F4A8356C-C891-43E3-8C95-8CFBEFE0DEC8}"/>
                    </a:ext>
                  </a:extLst>
                </p14:cNvPr>
                <p14:cNvContentPartPr/>
                <p14:nvPr/>
              </p14:nvContentPartPr>
              <p14:xfrm>
                <a:off x="4002597" y="8117108"/>
                <a:ext cx="329040" cy="227880"/>
              </p14:xfrm>
            </p:contentPart>
          </mc:Choice>
          <mc:Fallback>
            <p:pic>
              <p:nvPicPr>
                <p:cNvPr id="4235" name="Ink 4234">
                  <a:extLst>
                    <a:ext uri="{FF2B5EF4-FFF2-40B4-BE49-F238E27FC236}">
                      <a16:creationId xmlns:a16="http://schemas.microsoft.com/office/drawing/2014/main" id="{F4A8356C-C891-43E3-8C95-8CFBEFE0DEC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93597" y="8108094"/>
                  <a:ext cx="346680" cy="245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236" name="Ink 4235">
                  <a:extLst>
                    <a:ext uri="{FF2B5EF4-FFF2-40B4-BE49-F238E27FC236}">
                      <a16:creationId xmlns:a16="http://schemas.microsoft.com/office/drawing/2014/main" id="{5B434B01-62BD-4825-A8D5-8C1C5367644E}"/>
                    </a:ext>
                  </a:extLst>
                </p14:cNvPr>
                <p14:cNvContentPartPr/>
                <p14:nvPr/>
              </p14:nvContentPartPr>
              <p14:xfrm>
                <a:off x="4399677" y="8250308"/>
                <a:ext cx="161280" cy="118080"/>
              </p14:xfrm>
            </p:contentPart>
          </mc:Choice>
          <mc:Fallback>
            <p:pic>
              <p:nvPicPr>
                <p:cNvPr id="4236" name="Ink 4235">
                  <a:extLst>
                    <a:ext uri="{FF2B5EF4-FFF2-40B4-BE49-F238E27FC236}">
                      <a16:creationId xmlns:a16="http://schemas.microsoft.com/office/drawing/2014/main" id="{5B434B01-62BD-4825-A8D5-8C1C5367644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90677" y="8241308"/>
                  <a:ext cx="178920" cy="135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301182-C497-4104-BF6D-A9D1651AF2DF}"/>
              </a:ext>
            </a:extLst>
          </p:cNvPr>
          <p:cNvGrpSpPr/>
          <p:nvPr/>
        </p:nvGrpSpPr>
        <p:grpSpPr>
          <a:xfrm>
            <a:off x="469409" y="3988315"/>
            <a:ext cx="876960" cy="477000"/>
            <a:chOff x="469409" y="3988315"/>
            <a:chExt cx="87696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C82E0D-36D1-4610-A68E-655B61D8DF1A}"/>
                    </a:ext>
                  </a:extLst>
                </p14:cNvPr>
                <p14:cNvContentPartPr/>
                <p14:nvPr/>
              </p14:nvContentPartPr>
              <p14:xfrm>
                <a:off x="469409" y="3988315"/>
                <a:ext cx="196560" cy="336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C82E0D-36D1-4610-A68E-655B61D8DF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0425" y="3979315"/>
                  <a:ext cx="214168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565B64-C374-425C-B7CE-8BC36B7BD963}"/>
                    </a:ext>
                  </a:extLst>
                </p14:cNvPr>
                <p14:cNvContentPartPr/>
                <p14:nvPr/>
              </p14:nvContentPartPr>
              <p14:xfrm>
                <a:off x="541769" y="4230955"/>
                <a:ext cx="84600" cy="234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565B64-C374-425C-B7CE-8BC36B7BD9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731" y="4221955"/>
                  <a:ext cx="102315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5FE709-02A7-453A-AFBD-BDA1D6591ABF}"/>
                    </a:ext>
                  </a:extLst>
                </p14:cNvPr>
                <p14:cNvContentPartPr/>
                <p14:nvPr/>
              </p14:nvContentPartPr>
              <p14:xfrm>
                <a:off x="764969" y="4192435"/>
                <a:ext cx="135720" cy="10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5FE709-02A7-453A-AFBD-BDA1D6591A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969" y="4183435"/>
                  <a:ext cx="153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5AC3F2-4581-48A2-B241-2084044870E6}"/>
                    </a:ext>
                  </a:extLst>
                </p14:cNvPr>
                <p14:cNvContentPartPr/>
                <p14:nvPr/>
              </p14:nvContentPartPr>
              <p14:xfrm>
                <a:off x="940289" y="4184875"/>
                <a:ext cx="99000" cy="13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5AC3F2-4581-48A2-B241-2084044870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1289" y="4175875"/>
                  <a:ext cx="116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FBCC1B-15B0-4301-B454-2AF95D8CF58D}"/>
                    </a:ext>
                  </a:extLst>
                </p14:cNvPr>
                <p14:cNvContentPartPr/>
                <p14:nvPr/>
              </p14:nvContentPartPr>
              <p14:xfrm>
                <a:off x="1095089" y="4196035"/>
                <a:ext cx="99360" cy="10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FBCC1B-15B0-4301-B454-2AF95D8CF5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6089" y="4187035"/>
                  <a:ext cx="117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B229C8-602D-40AA-9316-C54610A796FC}"/>
                    </a:ext>
                  </a:extLst>
                </p14:cNvPr>
                <p14:cNvContentPartPr/>
                <p14:nvPr/>
              </p14:nvContentPartPr>
              <p14:xfrm>
                <a:off x="1254929" y="4161115"/>
                <a:ext cx="91440" cy="11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B229C8-602D-40AA-9316-C54610A796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45929" y="4152115"/>
                  <a:ext cx="10908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B70F08-80E8-419E-940E-CE6EE5A28717}"/>
                  </a:ext>
                </a:extLst>
              </p14:cNvPr>
              <p14:cNvContentPartPr/>
              <p14:nvPr/>
            </p14:nvContentPartPr>
            <p14:xfrm>
              <a:off x="1553729" y="4098115"/>
              <a:ext cx="147600" cy="19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B70F08-80E8-419E-940E-CE6EE5A287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4729" y="4089115"/>
                <a:ext cx="165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196F6A-C212-4AE4-BCCA-C51F37060175}"/>
                  </a:ext>
                </a:extLst>
              </p14:cNvPr>
              <p14:cNvContentPartPr/>
              <p14:nvPr/>
            </p14:nvContentPartPr>
            <p14:xfrm>
              <a:off x="2260769" y="4106395"/>
              <a:ext cx="90000" cy="162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196F6A-C212-4AE4-BCCA-C51F370601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1733" y="4097375"/>
                <a:ext cx="107711" cy="180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4ECB8D4-6AFF-4AD1-851B-CE690DB69255}"/>
                  </a:ext>
                </a:extLst>
              </p14:cNvPr>
              <p14:cNvContentPartPr/>
              <p14:nvPr/>
            </p14:nvContentPartPr>
            <p14:xfrm>
              <a:off x="2838929" y="4021435"/>
              <a:ext cx="64080" cy="178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ECB8D4-6AFF-4AD1-851B-CE690DB692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29929" y="4012435"/>
                <a:ext cx="817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E2849D-4F27-4ED8-A2E4-3A2FD4655A63}"/>
                  </a:ext>
                </a:extLst>
              </p14:cNvPr>
              <p14:cNvContentPartPr/>
              <p14:nvPr/>
            </p14:nvContentPartPr>
            <p14:xfrm>
              <a:off x="2000129" y="4080835"/>
              <a:ext cx="188280" cy="255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E2849D-4F27-4ED8-A2E4-3A2FD4655A6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91129" y="4071835"/>
                <a:ext cx="205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31B4F7-37A4-4F19-955D-DBF2B78A6785}"/>
                  </a:ext>
                </a:extLst>
              </p14:cNvPr>
              <p14:cNvContentPartPr/>
              <p14:nvPr/>
            </p14:nvContentPartPr>
            <p14:xfrm>
              <a:off x="2334209" y="4014595"/>
              <a:ext cx="212760" cy="258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31B4F7-37A4-4F19-955D-DBF2B78A67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25209" y="4005595"/>
                <a:ext cx="2304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2C9953F-E385-4951-B187-1DB203EA4970}"/>
                  </a:ext>
                </a:extLst>
              </p14:cNvPr>
              <p14:cNvContentPartPr/>
              <p14:nvPr/>
            </p14:nvContentPartPr>
            <p14:xfrm>
              <a:off x="2573249" y="3958075"/>
              <a:ext cx="243360" cy="287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2C9953F-E385-4951-B187-1DB203EA49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64236" y="3949075"/>
                <a:ext cx="261026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21" name="Ink 5120">
                <a:extLst>
                  <a:ext uri="{FF2B5EF4-FFF2-40B4-BE49-F238E27FC236}">
                    <a16:creationId xmlns:a16="http://schemas.microsoft.com/office/drawing/2014/main" id="{31C0406A-0009-4DB1-B2DE-698DA2086DFB}"/>
                  </a:ext>
                </a:extLst>
              </p14:cNvPr>
              <p14:cNvContentPartPr/>
              <p14:nvPr/>
            </p14:nvContentPartPr>
            <p14:xfrm>
              <a:off x="2792129" y="4056715"/>
              <a:ext cx="130320" cy="182880"/>
            </p14:xfrm>
          </p:contentPart>
        </mc:Choice>
        <mc:Fallback>
          <p:pic>
            <p:nvPicPr>
              <p:cNvPr id="5121" name="Ink 5120">
                <a:extLst>
                  <a:ext uri="{FF2B5EF4-FFF2-40B4-BE49-F238E27FC236}">
                    <a16:creationId xmlns:a16="http://schemas.microsoft.com/office/drawing/2014/main" id="{31C0406A-0009-4DB1-B2DE-698DA2086DF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83129" y="4047715"/>
                <a:ext cx="147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45" name="Ink 5144">
                <a:extLst>
                  <a:ext uri="{FF2B5EF4-FFF2-40B4-BE49-F238E27FC236}">
                    <a16:creationId xmlns:a16="http://schemas.microsoft.com/office/drawing/2014/main" id="{74816B8E-8A1D-41C6-B7C0-EDE6A28085CB}"/>
                  </a:ext>
                </a:extLst>
              </p14:cNvPr>
              <p14:cNvContentPartPr/>
              <p14:nvPr/>
            </p14:nvContentPartPr>
            <p14:xfrm>
              <a:off x="521249" y="5092435"/>
              <a:ext cx="68040" cy="176760"/>
            </p14:xfrm>
          </p:contentPart>
        </mc:Choice>
        <mc:Fallback>
          <p:pic>
            <p:nvPicPr>
              <p:cNvPr id="5145" name="Ink 5144">
                <a:extLst>
                  <a:ext uri="{FF2B5EF4-FFF2-40B4-BE49-F238E27FC236}">
                    <a16:creationId xmlns:a16="http://schemas.microsoft.com/office/drawing/2014/main" id="{74816B8E-8A1D-41C6-B7C0-EDE6A28085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2201" y="5083435"/>
                <a:ext cx="85774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53" name="Group 5152">
            <a:extLst>
              <a:ext uri="{FF2B5EF4-FFF2-40B4-BE49-F238E27FC236}">
                <a16:creationId xmlns:a16="http://schemas.microsoft.com/office/drawing/2014/main" id="{20959CE2-D32F-4D6D-B14E-F7B5AB33C5B4}"/>
              </a:ext>
            </a:extLst>
          </p:cNvPr>
          <p:cNvGrpSpPr/>
          <p:nvPr/>
        </p:nvGrpSpPr>
        <p:grpSpPr>
          <a:xfrm>
            <a:off x="1507289" y="3905515"/>
            <a:ext cx="633600" cy="450720"/>
            <a:chOff x="1507289" y="3905515"/>
            <a:chExt cx="63360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0299D7-637F-4223-A7F9-4C8FE30EBA27}"/>
                    </a:ext>
                  </a:extLst>
                </p14:cNvPr>
                <p14:cNvContentPartPr/>
                <p14:nvPr/>
              </p14:nvContentPartPr>
              <p14:xfrm>
                <a:off x="1507289" y="4049875"/>
                <a:ext cx="218160" cy="30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0299D7-637F-4223-A7F9-4C8FE30EBA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98289" y="4040875"/>
                  <a:ext cx="235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8A49A2-BC7B-4E58-B2A3-A8831FEEAA28}"/>
                    </a:ext>
                  </a:extLst>
                </p14:cNvPr>
                <p14:cNvContentPartPr/>
                <p14:nvPr/>
              </p14:nvContentPartPr>
              <p14:xfrm>
                <a:off x="1854329" y="4103515"/>
                <a:ext cx="155160" cy="21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8A49A2-BC7B-4E58-B2A3-A8831FEEAA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45329" y="4094515"/>
                  <a:ext cx="17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138474-421D-4CB1-B62A-3CE55A2CAF82}"/>
                    </a:ext>
                  </a:extLst>
                </p14:cNvPr>
                <p14:cNvContentPartPr/>
                <p14:nvPr/>
              </p14:nvContentPartPr>
              <p14:xfrm>
                <a:off x="1908689" y="4130515"/>
                <a:ext cx="37080" cy="18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138474-421D-4CB1-B62A-3CE55A2CAF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99689" y="4121515"/>
                  <a:ext cx="54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4843C3-6BE9-43E4-A924-62ED27A2D31E}"/>
                    </a:ext>
                  </a:extLst>
                </p14:cNvPr>
                <p14:cNvContentPartPr/>
                <p14:nvPr/>
              </p14:nvContentPartPr>
              <p14:xfrm>
                <a:off x="2066729" y="4100635"/>
                <a:ext cx="74160" cy="21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4843C3-6BE9-43E4-A924-62ED27A2D3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57729" y="4091620"/>
                  <a:ext cx="91800" cy="23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2783DE26-8408-4776-BE07-7FC9924245DF}"/>
                    </a:ext>
                  </a:extLst>
                </p14:cNvPr>
                <p14:cNvContentPartPr/>
                <p14:nvPr/>
              </p14:nvContentPartPr>
              <p14:xfrm>
                <a:off x="1828409" y="3905515"/>
                <a:ext cx="299160" cy="120960"/>
              </p14:xfrm>
            </p:contentPart>
          </mc:Choice>
          <mc:Fallback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2783DE26-8408-4776-BE07-7FC9924245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19409" y="3896515"/>
                  <a:ext cx="3168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52" name="Ink 5151">
                <a:extLst>
                  <a:ext uri="{FF2B5EF4-FFF2-40B4-BE49-F238E27FC236}">
                    <a16:creationId xmlns:a16="http://schemas.microsoft.com/office/drawing/2014/main" id="{067BA24E-EAA0-44C9-99C9-2466111B09F5}"/>
                  </a:ext>
                </a:extLst>
              </p14:cNvPr>
              <p14:cNvContentPartPr/>
              <p14:nvPr/>
            </p14:nvContentPartPr>
            <p14:xfrm>
              <a:off x="1953689" y="3666475"/>
              <a:ext cx="16920" cy="117720"/>
            </p14:xfrm>
          </p:contentPart>
        </mc:Choice>
        <mc:Fallback>
          <p:pic>
            <p:nvPicPr>
              <p:cNvPr id="5152" name="Ink 5151">
                <a:extLst>
                  <a:ext uri="{FF2B5EF4-FFF2-40B4-BE49-F238E27FC236}">
                    <a16:creationId xmlns:a16="http://schemas.microsoft.com/office/drawing/2014/main" id="{067BA24E-EAA0-44C9-99C9-2466111B09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44689" y="3657475"/>
                <a:ext cx="345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159" name="Ink 5158">
                <a:extLst>
                  <a:ext uri="{FF2B5EF4-FFF2-40B4-BE49-F238E27FC236}">
                    <a16:creationId xmlns:a16="http://schemas.microsoft.com/office/drawing/2014/main" id="{590EE7AA-498B-482F-ACCD-E158D2CC9BD9}"/>
                  </a:ext>
                </a:extLst>
              </p14:cNvPr>
              <p14:cNvContentPartPr/>
              <p14:nvPr/>
            </p14:nvContentPartPr>
            <p14:xfrm>
              <a:off x="994649" y="5039155"/>
              <a:ext cx="100800" cy="176760"/>
            </p14:xfrm>
          </p:contentPart>
        </mc:Choice>
        <mc:Fallback>
          <p:pic>
            <p:nvPicPr>
              <p:cNvPr id="5159" name="Ink 5158">
                <a:extLst>
                  <a:ext uri="{FF2B5EF4-FFF2-40B4-BE49-F238E27FC236}">
                    <a16:creationId xmlns:a16="http://schemas.microsoft.com/office/drawing/2014/main" id="{590EE7AA-498B-482F-ACCD-E158D2CC9B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5617" y="5030155"/>
                <a:ext cx="118503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1" name="Group 5190">
            <a:extLst>
              <a:ext uri="{FF2B5EF4-FFF2-40B4-BE49-F238E27FC236}">
                <a16:creationId xmlns:a16="http://schemas.microsoft.com/office/drawing/2014/main" id="{DE223D99-9EF8-4426-887F-D643D8C7244F}"/>
              </a:ext>
            </a:extLst>
          </p:cNvPr>
          <p:cNvGrpSpPr/>
          <p:nvPr/>
        </p:nvGrpSpPr>
        <p:grpSpPr>
          <a:xfrm>
            <a:off x="455729" y="4568995"/>
            <a:ext cx="1297440" cy="3309120"/>
            <a:chOff x="455729" y="4568995"/>
            <a:chExt cx="1297440" cy="33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31" name="Ink 5130">
                  <a:extLst>
                    <a:ext uri="{FF2B5EF4-FFF2-40B4-BE49-F238E27FC236}">
                      <a16:creationId xmlns:a16="http://schemas.microsoft.com/office/drawing/2014/main" id="{94525377-239A-43A8-BE38-DF0564C9B70B}"/>
                    </a:ext>
                  </a:extLst>
                </p14:cNvPr>
                <p14:cNvContentPartPr/>
                <p14:nvPr/>
              </p14:nvContentPartPr>
              <p14:xfrm>
                <a:off x="479129" y="4688875"/>
                <a:ext cx="63000" cy="208080"/>
              </p14:xfrm>
            </p:contentPart>
          </mc:Choice>
          <mc:Fallback>
            <p:pic>
              <p:nvPicPr>
                <p:cNvPr id="5131" name="Ink 5130">
                  <a:extLst>
                    <a:ext uri="{FF2B5EF4-FFF2-40B4-BE49-F238E27FC236}">
                      <a16:creationId xmlns:a16="http://schemas.microsoft.com/office/drawing/2014/main" id="{94525377-239A-43A8-BE38-DF0564C9B70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0077" y="4679875"/>
                  <a:ext cx="80741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32" name="Ink 5131">
                  <a:extLst>
                    <a:ext uri="{FF2B5EF4-FFF2-40B4-BE49-F238E27FC236}">
                      <a16:creationId xmlns:a16="http://schemas.microsoft.com/office/drawing/2014/main" id="{6CF2EDD8-8EF6-4E75-A7CD-90A0F6773F63}"/>
                    </a:ext>
                  </a:extLst>
                </p14:cNvPr>
                <p14:cNvContentPartPr/>
                <p14:nvPr/>
              </p14:nvContentPartPr>
              <p14:xfrm>
                <a:off x="478409" y="4568995"/>
                <a:ext cx="137880" cy="163800"/>
              </p14:xfrm>
            </p:contentPart>
          </mc:Choice>
          <mc:Fallback>
            <p:pic>
              <p:nvPicPr>
                <p:cNvPr id="5132" name="Ink 5131">
                  <a:extLst>
                    <a:ext uri="{FF2B5EF4-FFF2-40B4-BE49-F238E27FC236}">
                      <a16:creationId xmlns:a16="http://schemas.microsoft.com/office/drawing/2014/main" id="{6CF2EDD8-8EF6-4E75-A7CD-90A0F6773F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9409" y="4560015"/>
                  <a:ext cx="155520" cy="181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133" name="Ink 5132">
                  <a:extLst>
                    <a:ext uri="{FF2B5EF4-FFF2-40B4-BE49-F238E27FC236}">
                      <a16:creationId xmlns:a16="http://schemas.microsoft.com/office/drawing/2014/main" id="{A68911EE-94AC-4830-8115-B8398E6BDAD1}"/>
                    </a:ext>
                  </a:extLst>
                </p14:cNvPr>
                <p14:cNvContentPartPr/>
                <p14:nvPr/>
              </p14:nvContentPartPr>
              <p14:xfrm>
                <a:off x="685049" y="4682035"/>
                <a:ext cx="90000" cy="142920"/>
              </p14:xfrm>
            </p:contentPart>
          </mc:Choice>
          <mc:Fallback>
            <p:pic>
              <p:nvPicPr>
                <p:cNvPr id="5133" name="Ink 5132">
                  <a:extLst>
                    <a:ext uri="{FF2B5EF4-FFF2-40B4-BE49-F238E27FC236}">
                      <a16:creationId xmlns:a16="http://schemas.microsoft.com/office/drawing/2014/main" id="{A68911EE-94AC-4830-8115-B8398E6BDAD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6013" y="4673012"/>
                  <a:ext cx="107711" cy="160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34" name="Ink 5133">
                  <a:extLst>
                    <a:ext uri="{FF2B5EF4-FFF2-40B4-BE49-F238E27FC236}">
                      <a16:creationId xmlns:a16="http://schemas.microsoft.com/office/drawing/2014/main" id="{D7F21B56-7D74-4C28-8459-27347CB5C9E2}"/>
                    </a:ext>
                  </a:extLst>
                </p14:cNvPr>
                <p14:cNvContentPartPr/>
                <p14:nvPr/>
              </p14:nvContentPartPr>
              <p14:xfrm>
                <a:off x="822929" y="4674835"/>
                <a:ext cx="74160" cy="152640"/>
              </p14:xfrm>
            </p:contentPart>
          </mc:Choice>
          <mc:Fallback>
            <p:pic>
              <p:nvPicPr>
                <p:cNvPr id="5134" name="Ink 5133">
                  <a:extLst>
                    <a:ext uri="{FF2B5EF4-FFF2-40B4-BE49-F238E27FC236}">
                      <a16:creationId xmlns:a16="http://schemas.microsoft.com/office/drawing/2014/main" id="{D7F21B56-7D74-4C28-8459-27347CB5C9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3929" y="4665814"/>
                  <a:ext cx="91800" cy="170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35" name="Ink 5134">
                  <a:extLst>
                    <a:ext uri="{FF2B5EF4-FFF2-40B4-BE49-F238E27FC236}">
                      <a16:creationId xmlns:a16="http://schemas.microsoft.com/office/drawing/2014/main" id="{48D95349-7FDB-4DD5-B7BD-23FB90B50D38}"/>
                    </a:ext>
                  </a:extLst>
                </p14:cNvPr>
                <p14:cNvContentPartPr/>
                <p14:nvPr/>
              </p14:nvContentPartPr>
              <p14:xfrm>
                <a:off x="920129" y="4605715"/>
                <a:ext cx="100440" cy="258480"/>
              </p14:xfrm>
            </p:contentPart>
          </mc:Choice>
          <mc:Fallback>
            <p:pic>
              <p:nvPicPr>
                <p:cNvPr id="5135" name="Ink 5134">
                  <a:extLst>
                    <a:ext uri="{FF2B5EF4-FFF2-40B4-BE49-F238E27FC236}">
                      <a16:creationId xmlns:a16="http://schemas.microsoft.com/office/drawing/2014/main" id="{48D95349-7FDB-4DD5-B7BD-23FB90B50D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1161" y="4596728"/>
                  <a:ext cx="118017" cy="276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37" name="Ink 5136">
                  <a:extLst>
                    <a:ext uri="{FF2B5EF4-FFF2-40B4-BE49-F238E27FC236}">
                      <a16:creationId xmlns:a16="http://schemas.microsoft.com/office/drawing/2014/main" id="{18162F23-24C3-4843-AAFC-F1FA8E42F5F9}"/>
                    </a:ext>
                  </a:extLst>
                </p14:cNvPr>
                <p14:cNvContentPartPr/>
                <p14:nvPr/>
              </p14:nvContentPartPr>
              <p14:xfrm>
                <a:off x="1055489" y="4621555"/>
                <a:ext cx="131040" cy="266760"/>
              </p14:xfrm>
            </p:contentPart>
          </mc:Choice>
          <mc:Fallback>
            <p:pic>
              <p:nvPicPr>
                <p:cNvPr id="5137" name="Ink 5136">
                  <a:extLst>
                    <a:ext uri="{FF2B5EF4-FFF2-40B4-BE49-F238E27FC236}">
                      <a16:creationId xmlns:a16="http://schemas.microsoft.com/office/drawing/2014/main" id="{18162F23-24C3-4843-AAFC-F1FA8E42F5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6489" y="4612555"/>
                  <a:ext cx="148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38" name="Ink 5137">
                  <a:extLst>
                    <a:ext uri="{FF2B5EF4-FFF2-40B4-BE49-F238E27FC236}">
                      <a16:creationId xmlns:a16="http://schemas.microsoft.com/office/drawing/2014/main" id="{55C9A881-7FDD-49F6-86E5-94222A69A901}"/>
                    </a:ext>
                  </a:extLst>
                </p14:cNvPr>
                <p14:cNvContentPartPr/>
                <p14:nvPr/>
              </p14:nvContentPartPr>
              <p14:xfrm>
                <a:off x="1243409" y="4766635"/>
                <a:ext cx="91080" cy="87840"/>
              </p14:xfrm>
            </p:contentPart>
          </mc:Choice>
          <mc:Fallback>
            <p:pic>
              <p:nvPicPr>
                <p:cNvPr id="5138" name="Ink 5137">
                  <a:extLst>
                    <a:ext uri="{FF2B5EF4-FFF2-40B4-BE49-F238E27FC236}">
                      <a16:creationId xmlns:a16="http://schemas.microsoft.com/office/drawing/2014/main" id="{55C9A881-7FDD-49F6-86E5-94222A69A9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34409" y="4757635"/>
                  <a:ext cx="108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39" name="Ink 5138">
                  <a:extLst>
                    <a:ext uri="{FF2B5EF4-FFF2-40B4-BE49-F238E27FC236}">
                      <a16:creationId xmlns:a16="http://schemas.microsoft.com/office/drawing/2014/main" id="{216BFC79-3CE6-4803-83F2-C17E5336E57D}"/>
                    </a:ext>
                  </a:extLst>
                </p14:cNvPr>
                <p14:cNvContentPartPr/>
                <p14:nvPr/>
              </p14:nvContentPartPr>
              <p14:xfrm>
                <a:off x="1384889" y="4762315"/>
                <a:ext cx="106200" cy="70920"/>
              </p14:xfrm>
            </p:contentPart>
          </mc:Choice>
          <mc:Fallback>
            <p:pic>
              <p:nvPicPr>
                <p:cNvPr id="5139" name="Ink 5138">
                  <a:extLst>
                    <a:ext uri="{FF2B5EF4-FFF2-40B4-BE49-F238E27FC236}">
                      <a16:creationId xmlns:a16="http://schemas.microsoft.com/office/drawing/2014/main" id="{216BFC79-3CE6-4803-83F2-C17E5336E57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75889" y="4753360"/>
                  <a:ext cx="123840" cy="88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40" name="Ink 5139">
                  <a:extLst>
                    <a:ext uri="{FF2B5EF4-FFF2-40B4-BE49-F238E27FC236}">
                      <a16:creationId xmlns:a16="http://schemas.microsoft.com/office/drawing/2014/main" id="{26917504-4285-48F0-8A78-8CB05B6FC103}"/>
                    </a:ext>
                  </a:extLst>
                </p14:cNvPr>
                <p14:cNvContentPartPr/>
                <p14:nvPr/>
              </p14:nvContentPartPr>
              <p14:xfrm>
                <a:off x="1549769" y="4801195"/>
                <a:ext cx="78480" cy="66240"/>
              </p14:xfrm>
            </p:contentPart>
          </mc:Choice>
          <mc:Fallback>
            <p:pic>
              <p:nvPicPr>
                <p:cNvPr id="5140" name="Ink 5139">
                  <a:extLst>
                    <a:ext uri="{FF2B5EF4-FFF2-40B4-BE49-F238E27FC236}">
                      <a16:creationId xmlns:a16="http://schemas.microsoft.com/office/drawing/2014/main" id="{26917504-4285-48F0-8A78-8CB05B6FC1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40769" y="4792146"/>
                  <a:ext cx="96120" cy="83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41" name="Ink 5140">
                  <a:extLst>
                    <a:ext uri="{FF2B5EF4-FFF2-40B4-BE49-F238E27FC236}">
                      <a16:creationId xmlns:a16="http://schemas.microsoft.com/office/drawing/2014/main" id="{7BC63630-0976-48C6-9C1B-F54C28A4D9AE}"/>
                    </a:ext>
                  </a:extLst>
                </p14:cNvPr>
                <p14:cNvContentPartPr/>
                <p14:nvPr/>
              </p14:nvContentPartPr>
              <p14:xfrm>
                <a:off x="1652729" y="4739635"/>
                <a:ext cx="100440" cy="158760"/>
              </p14:xfrm>
            </p:contentPart>
          </mc:Choice>
          <mc:Fallback>
            <p:pic>
              <p:nvPicPr>
                <p:cNvPr id="5141" name="Ink 5140">
                  <a:extLst>
                    <a:ext uri="{FF2B5EF4-FFF2-40B4-BE49-F238E27FC236}">
                      <a16:creationId xmlns:a16="http://schemas.microsoft.com/office/drawing/2014/main" id="{7BC63630-0976-48C6-9C1B-F54C28A4D9A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43697" y="4730635"/>
                  <a:ext cx="118143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60" name="Ink 5159">
                  <a:extLst>
                    <a:ext uri="{FF2B5EF4-FFF2-40B4-BE49-F238E27FC236}">
                      <a16:creationId xmlns:a16="http://schemas.microsoft.com/office/drawing/2014/main" id="{E4B80443-B98D-4CAC-91C3-964725B5AA44}"/>
                    </a:ext>
                  </a:extLst>
                </p14:cNvPr>
                <p14:cNvContentPartPr/>
                <p14:nvPr/>
              </p14:nvContentPartPr>
              <p14:xfrm>
                <a:off x="561929" y="5327515"/>
                <a:ext cx="14040" cy="185760"/>
              </p14:xfrm>
            </p:contentPart>
          </mc:Choice>
          <mc:Fallback>
            <p:pic>
              <p:nvPicPr>
                <p:cNvPr id="5160" name="Ink 5159">
                  <a:extLst>
                    <a:ext uri="{FF2B5EF4-FFF2-40B4-BE49-F238E27FC236}">
                      <a16:creationId xmlns:a16="http://schemas.microsoft.com/office/drawing/2014/main" id="{E4B80443-B98D-4CAC-91C3-964725B5AA4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2929" y="5318515"/>
                  <a:ext cx="31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61" name="Ink 5160">
                  <a:extLst>
                    <a:ext uri="{FF2B5EF4-FFF2-40B4-BE49-F238E27FC236}">
                      <a16:creationId xmlns:a16="http://schemas.microsoft.com/office/drawing/2014/main" id="{A051A7EE-A3BC-4558-97F4-9B6DB6BA850B}"/>
                    </a:ext>
                  </a:extLst>
                </p14:cNvPr>
                <p14:cNvContentPartPr/>
                <p14:nvPr/>
              </p14:nvContentPartPr>
              <p14:xfrm>
                <a:off x="487409" y="5646115"/>
                <a:ext cx="105120" cy="186840"/>
              </p14:xfrm>
            </p:contentPart>
          </mc:Choice>
          <mc:Fallback>
            <p:pic>
              <p:nvPicPr>
                <p:cNvPr id="5161" name="Ink 5160">
                  <a:extLst>
                    <a:ext uri="{FF2B5EF4-FFF2-40B4-BE49-F238E27FC236}">
                      <a16:creationId xmlns:a16="http://schemas.microsoft.com/office/drawing/2014/main" id="{A051A7EE-A3BC-4558-97F4-9B6DB6BA85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8409" y="5637115"/>
                  <a:ext cx="122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162" name="Ink 5161">
                  <a:extLst>
                    <a:ext uri="{FF2B5EF4-FFF2-40B4-BE49-F238E27FC236}">
                      <a16:creationId xmlns:a16="http://schemas.microsoft.com/office/drawing/2014/main" id="{5E8F73DB-6288-455C-995D-3F72DF23B396}"/>
                    </a:ext>
                  </a:extLst>
                </p14:cNvPr>
                <p14:cNvContentPartPr/>
                <p14:nvPr/>
              </p14:nvContentPartPr>
              <p14:xfrm>
                <a:off x="502529" y="5963275"/>
                <a:ext cx="76320" cy="203760"/>
              </p14:xfrm>
            </p:contentPart>
          </mc:Choice>
          <mc:Fallback>
            <p:pic>
              <p:nvPicPr>
                <p:cNvPr id="5162" name="Ink 5161">
                  <a:extLst>
                    <a:ext uri="{FF2B5EF4-FFF2-40B4-BE49-F238E27FC236}">
                      <a16:creationId xmlns:a16="http://schemas.microsoft.com/office/drawing/2014/main" id="{5E8F73DB-6288-455C-995D-3F72DF23B3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3571" y="5954275"/>
                  <a:ext cx="93877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63" name="Ink 5162">
                  <a:extLst>
                    <a:ext uri="{FF2B5EF4-FFF2-40B4-BE49-F238E27FC236}">
                      <a16:creationId xmlns:a16="http://schemas.microsoft.com/office/drawing/2014/main" id="{8653C537-EB1F-4C55-9975-544B954AD025}"/>
                    </a:ext>
                  </a:extLst>
                </p14:cNvPr>
                <p14:cNvContentPartPr/>
                <p14:nvPr/>
              </p14:nvContentPartPr>
              <p14:xfrm>
                <a:off x="511529" y="6296275"/>
                <a:ext cx="83520" cy="209520"/>
              </p14:xfrm>
            </p:contentPart>
          </mc:Choice>
          <mc:Fallback>
            <p:pic>
              <p:nvPicPr>
                <p:cNvPr id="5163" name="Ink 5162">
                  <a:extLst>
                    <a:ext uri="{FF2B5EF4-FFF2-40B4-BE49-F238E27FC236}">
                      <a16:creationId xmlns:a16="http://schemas.microsoft.com/office/drawing/2014/main" id="{8653C537-EB1F-4C55-9975-544B954AD02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2529" y="6287290"/>
                  <a:ext cx="101160" cy="227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64" name="Ink 5163">
                  <a:extLst>
                    <a:ext uri="{FF2B5EF4-FFF2-40B4-BE49-F238E27FC236}">
                      <a16:creationId xmlns:a16="http://schemas.microsoft.com/office/drawing/2014/main" id="{414F33FA-220F-4569-ACE0-95FD81BE75EC}"/>
                    </a:ext>
                  </a:extLst>
                </p14:cNvPr>
                <p14:cNvContentPartPr/>
                <p14:nvPr/>
              </p14:nvContentPartPr>
              <p14:xfrm>
                <a:off x="526649" y="6606955"/>
                <a:ext cx="88200" cy="189720"/>
              </p14:xfrm>
            </p:contentPart>
          </mc:Choice>
          <mc:Fallback>
            <p:pic>
              <p:nvPicPr>
                <p:cNvPr id="5164" name="Ink 5163">
                  <a:extLst>
                    <a:ext uri="{FF2B5EF4-FFF2-40B4-BE49-F238E27FC236}">
                      <a16:creationId xmlns:a16="http://schemas.microsoft.com/office/drawing/2014/main" id="{414F33FA-220F-4569-ACE0-95FD81BE75E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649" y="6597955"/>
                  <a:ext cx="105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65" name="Ink 5164">
                  <a:extLst>
                    <a:ext uri="{FF2B5EF4-FFF2-40B4-BE49-F238E27FC236}">
                      <a16:creationId xmlns:a16="http://schemas.microsoft.com/office/drawing/2014/main" id="{592A66F0-07E1-4526-89EF-8E053C80F3C9}"/>
                    </a:ext>
                  </a:extLst>
                </p14:cNvPr>
                <p14:cNvContentPartPr/>
                <p14:nvPr/>
              </p14:nvContentPartPr>
              <p14:xfrm>
                <a:off x="537449" y="6836635"/>
                <a:ext cx="51120" cy="204120"/>
              </p14:xfrm>
            </p:contentPart>
          </mc:Choice>
          <mc:Fallback>
            <p:pic>
              <p:nvPicPr>
                <p:cNvPr id="5165" name="Ink 5164">
                  <a:extLst>
                    <a:ext uri="{FF2B5EF4-FFF2-40B4-BE49-F238E27FC236}">
                      <a16:creationId xmlns:a16="http://schemas.microsoft.com/office/drawing/2014/main" id="{592A66F0-07E1-4526-89EF-8E053C80F3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8385" y="6827635"/>
                  <a:ext cx="6888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67" name="Ink 5166">
                  <a:extLst>
                    <a:ext uri="{FF2B5EF4-FFF2-40B4-BE49-F238E27FC236}">
                      <a16:creationId xmlns:a16="http://schemas.microsoft.com/office/drawing/2014/main" id="{43EF24D0-2922-4643-BECD-68CB2E9CED27}"/>
                    </a:ext>
                  </a:extLst>
                </p14:cNvPr>
                <p14:cNvContentPartPr/>
                <p14:nvPr/>
              </p14:nvContentPartPr>
              <p14:xfrm>
                <a:off x="521249" y="7104835"/>
                <a:ext cx="78480" cy="136440"/>
              </p14:xfrm>
            </p:contentPart>
          </mc:Choice>
          <mc:Fallback>
            <p:pic>
              <p:nvPicPr>
                <p:cNvPr id="5167" name="Ink 5166">
                  <a:extLst>
                    <a:ext uri="{FF2B5EF4-FFF2-40B4-BE49-F238E27FC236}">
                      <a16:creationId xmlns:a16="http://schemas.microsoft.com/office/drawing/2014/main" id="{43EF24D0-2922-4643-BECD-68CB2E9CED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2208" y="7095835"/>
                  <a:ext cx="96201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69" name="Ink 5168">
                  <a:extLst>
                    <a:ext uri="{FF2B5EF4-FFF2-40B4-BE49-F238E27FC236}">
                      <a16:creationId xmlns:a16="http://schemas.microsoft.com/office/drawing/2014/main" id="{00EA46A0-7262-4D77-854F-7341444BAFBA}"/>
                    </a:ext>
                  </a:extLst>
                </p14:cNvPr>
                <p14:cNvContentPartPr/>
                <p14:nvPr/>
              </p14:nvContentPartPr>
              <p14:xfrm>
                <a:off x="455729" y="7290595"/>
                <a:ext cx="111600" cy="240840"/>
              </p14:xfrm>
            </p:contentPart>
          </mc:Choice>
          <mc:Fallback>
            <p:pic>
              <p:nvPicPr>
                <p:cNvPr id="5169" name="Ink 5168">
                  <a:extLst>
                    <a:ext uri="{FF2B5EF4-FFF2-40B4-BE49-F238E27FC236}">
                      <a16:creationId xmlns:a16="http://schemas.microsoft.com/office/drawing/2014/main" id="{00EA46A0-7262-4D77-854F-7341444BAF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6729" y="7281608"/>
                  <a:ext cx="129240" cy="258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71" name="Ink 5170">
                  <a:extLst>
                    <a:ext uri="{FF2B5EF4-FFF2-40B4-BE49-F238E27FC236}">
                      <a16:creationId xmlns:a16="http://schemas.microsoft.com/office/drawing/2014/main" id="{C63B5037-3EEB-4875-968A-8C7D9AF36F53}"/>
                    </a:ext>
                  </a:extLst>
                </p14:cNvPr>
                <p14:cNvContentPartPr/>
                <p14:nvPr/>
              </p14:nvContentPartPr>
              <p14:xfrm>
                <a:off x="458249" y="7599115"/>
                <a:ext cx="101160" cy="279000"/>
              </p14:xfrm>
            </p:contentPart>
          </mc:Choice>
          <mc:Fallback>
            <p:pic>
              <p:nvPicPr>
                <p:cNvPr id="5171" name="Ink 5170">
                  <a:extLst>
                    <a:ext uri="{FF2B5EF4-FFF2-40B4-BE49-F238E27FC236}">
                      <a16:creationId xmlns:a16="http://schemas.microsoft.com/office/drawing/2014/main" id="{C63B5037-3EEB-4875-968A-8C7D9AF36F5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9217" y="7590115"/>
                  <a:ext cx="118863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73" name="Ink 5172">
                  <a:extLst>
                    <a:ext uri="{FF2B5EF4-FFF2-40B4-BE49-F238E27FC236}">
                      <a16:creationId xmlns:a16="http://schemas.microsoft.com/office/drawing/2014/main" id="{6873C3D7-5BD6-41E0-B1EF-2144F4FABD4F}"/>
                    </a:ext>
                  </a:extLst>
                </p14:cNvPr>
                <p14:cNvContentPartPr/>
                <p14:nvPr/>
              </p14:nvContentPartPr>
              <p14:xfrm>
                <a:off x="1010129" y="5350555"/>
                <a:ext cx="10440" cy="113400"/>
              </p14:xfrm>
            </p:contentPart>
          </mc:Choice>
          <mc:Fallback>
            <p:pic>
              <p:nvPicPr>
                <p:cNvPr id="5173" name="Ink 5172">
                  <a:extLst>
                    <a:ext uri="{FF2B5EF4-FFF2-40B4-BE49-F238E27FC236}">
                      <a16:creationId xmlns:a16="http://schemas.microsoft.com/office/drawing/2014/main" id="{6873C3D7-5BD6-41E0-B1EF-2144F4FABD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129" y="5341555"/>
                  <a:ext cx="28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74" name="Ink 5173">
                  <a:extLst>
                    <a:ext uri="{FF2B5EF4-FFF2-40B4-BE49-F238E27FC236}">
                      <a16:creationId xmlns:a16="http://schemas.microsoft.com/office/drawing/2014/main" id="{2EBF4842-4775-4EDA-AC7B-B7963FC33D58}"/>
                    </a:ext>
                  </a:extLst>
                </p14:cNvPr>
                <p14:cNvContentPartPr/>
                <p14:nvPr/>
              </p14:nvContentPartPr>
              <p14:xfrm>
                <a:off x="1005089" y="6595435"/>
                <a:ext cx="6120" cy="152640"/>
              </p14:xfrm>
            </p:contentPart>
          </mc:Choice>
          <mc:Fallback>
            <p:pic>
              <p:nvPicPr>
                <p:cNvPr id="5174" name="Ink 5173">
                  <a:extLst>
                    <a:ext uri="{FF2B5EF4-FFF2-40B4-BE49-F238E27FC236}">
                      <a16:creationId xmlns:a16="http://schemas.microsoft.com/office/drawing/2014/main" id="{2EBF4842-4775-4EDA-AC7B-B7963FC33D5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6089" y="6586435"/>
                  <a:ext cx="23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75" name="Ink 5174">
                  <a:extLst>
                    <a:ext uri="{FF2B5EF4-FFF2-40B4-BE49-F238E27FC236}">
                      <a16:creationId xmlns:a16="http://schemas.microsoft.com/office/drawing/2014/main" id="{F44959B5-C129-45A6-8EB0-56385C60C791}"/>
                    </a:ext>
                  </a:extLst>
                </p14:cNvPr>
                <p14:cNvContentPartPr/>
                <p14:nvPr/>
              </p14:nvContentPartPr>
              <p14:xfrm>
                <a:off x="969449" y="5592115"/>
                <a:ext cx="108720" cy="200520"/>
              </p14:xfrm>
            </p:contentPart>
          </mc:Choice>
          <mc:Fallback>
            <p:pic>
              <p:nvPicPr>
                <p:cNvPr id="5175" name="Ink 5174">
                  <a:extLst>
                    <a:ext uri="{FF2B5EF4-FFF2-40B4-BE49-F238E27FC236}">
                      <a16:creationId xmlns:a16="http://schemas.microsoft.com/office/drawing/2014/main" id="{F44959B5-C129-45A6-8EB0-56385C60C7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0449" y="5583115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76" name="Ink 5175">
                  <a:extLst>
                    <a:ext uri="{FF2B5EF4-FFF2-40B4-BE49-F238E27FC236}">
                      <a16:creationId xmlns:a16="http://schemas.microsoft.com/office/drawing/2014/main" id="{5FAFE0EB-C434-4357-B6C3-3DEC373646BF}"/>
                    </a:ext>
                  </a:extLst>
                </p14:cNvPr>
                <p14:cNvContentPartPr/>
                <p14:nvPr/>
              </p14:nvContentPartPr>
              <p14:xfrm>
                <a:off x="959369" y="5899555"/>
                <a:ext cx="115920" cy="168120"/>
              </p14:xfrm>
            </p:contentPart>
          </mc:Choice>
          <mc:Fallback>
            <p:pic>
              <p:nvPicPr>
                <p:cNvPr id="5176" name="Ink 5175">
                  <a:extLst>
                    <a:ext uri="{FF2B5EF4-FFF2-40B4-BE49-F238E27FC236}">
                      <a16:creationId xmlns:a16="http://schemas.microsoft.com/office/drawing/2014/main" id="{5FAFE0EB-C434-4357-B6C3-3DEC373646B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0397" y="5890555"/>
                  <a:ext cx="133505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77" name="Ink 5176">
                  <a:extLst>
                    <a:ext uri="{FF2B5EF4-FFF2-40B4-BE49-F238E27FC236}">
                      <a16:creationId xmlns:a16="http://schemas.microsoft.com/office/drawing/2014/main" id="{1E43FC06-BF6C-424A-B0B5-5F485A32D73D}"/>
                    </a:ext>
                  </a:extLst>
                </p14:cNvPr>
                <p14:cNvContentPartPr/>
                <p14:nvPr/>
              </p14:nvContentPartPr>
              <p14:xfrm>
                <a:off x="962969" y="6208075"/>
                <a:ext cx="106200" cy="184680"/>
              </p14:xfrm>
            </p:contentPart>
          </mc:Choice>
          <mc:Fallback>
            <p:pic>
              <p:nvPicPr>
                <p:cNvPr id="5177" name="Ink 5176">
                  <a:extLst>
                    <a:ext uri="{FF2B5EF4-FFF2-40B4-BE49-F238E27FC236}">
                      <a16:creationId xmlns:a16="http://schemas.microsoft.com/office/drawing/2014/main" id="{1E43FC06-BF6C-424A-B0B5-5F485A32D7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3938" y="6199075"/>
                  <a:ext cx="1239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78" name="Ink 5177">
                  <a:extLst>
                    <a:ext uri="{FF2B5EF4-FFF2-40B4-BE49-F238E27FC236}">
                      <a16:creationId xmlns:a16="http://schemas.microsoft.com/office/drawing/2014/main" id="{E0CBE28C-222E-45AD-AEA6-816F4F4A6A81}"/>
                    </a:ext>
                  </a:extLst>
                </p14:cNvPr>
                <p14:cNvContentPartPr/>
                <p14:nvPr/>
              </p14:nvContentPartPr>
              <p14:xfrm>
                <a:off x="952169" y="6816475"/>
                <a:ext cx="78480" cy="167040"/>
              </p14:xfrm>
            </p:contentPart>
          </mc:Choice>
          <mc:Fallback>
            <p:pic>
              <p:nvPicPr>
                <p:cNvPr id="5178" name="Ink 5177">
                  <a:extLst>
                    <a:ext uri="{FF2B5EF4-FFF2-40B4-BE49-F238E27FC236}">
                      <a16:creationId xmlns:a16="http://schemas.microsoft.com/office/drawing/2014/main" id="{E0CBE28C-222E-45AD-AEA6-816F4F4A6A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3169" y="6807494"/>
                  <a:ext cx="96120" cy="184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179" name="Ink 5178">
                  <a:extLst>
                    <a:ext uri="{FF2B5EF4-FFF2-40B4-BE49-F238E27FC236}">
                      <a16:creationId xmlns:a16="http://schemas.microsoft.com/office/drawing/2014/main" id="{EB26EC6A-703D-4B2E-BFD1-9EF1CA97C53A}"/>
                    </a:ext>
                  </a:extLst>
                </p14:cNvPr>
                <p14:cNvContentPartPr/>
                <p14:nvPr/>
              </p14:nvContentPartPr>
              <p14:xfrm>
                <a:off x="929129" y="7269715"/>
                <a:ext cx="101520" cy="214560"/>
              </p14:xfrm>
            </p:contentPart>
          </mc:Choice>
          <mc:Fallback>
            <p:pic>
              <p:nvPicPr>
                <p:cNvPr id="5179" name="Ink 5178">
                  <a:extLst>
                    <a:ext uri="{FF2B5EF4-FFF2-40B4-BE49-F238E27FC236}">
                      <a16:creationId xmlns:a16="http://schemas.microsoft.com/office/drawing/2014/main" id="{EB26EC6A-703D-4B2E-BFD1-9EF1CA97C53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0129" y="7260715"/>
                  <a:ext cx="119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180" name="Ink 5179">
                  <a:extLst>
                    <a:ext uri="{FF2B5EF4-FFF2-40B4-BE49-F238E27FC236}">
                      <a16:creationId xmlns:a16="http://schemas.microsoft.com/office/drawing/2014/main" id="{E5F8FAB8-0245-410B-AFB3-A69BDDF9C9C6}"/>
                    </a:ext>
                  </a:extLst>
                </p14:cNvPr>
                <p14:cNvContentPartPr/>
                <p14:nvPr/>
              </p14:nvContentPartPr>
              <p14:xfrm>
                <a:off x="915449" y="7573915"/>
                <a:ext cx="70920" cy="192600"/>
              </p14:xfrm>
            </p:contentPart>
          </mc:Choice>
          <mc:Fallback>
            <p:pic>
              <p:nvPicPr>
                <p:cNvPr id="5180" name="Ink 5179">
                  <a:extLst>
                    <a:ext uri="{FF2B5EF4-FFF2-40B4-BE49-F238E27FC236}">
                      <a16:creationId xmlns:a16="http://schemas.microsoft.com/office/drawing/2014/main" id="{E5F8FAB8-0245-410B-AFB3-A69BDDF9C9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6494" y="7564932"/>
                  <a:ext cx="88471" cy="210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181" name="Ink 5180">
                  <a:extLst>
                    <a:ext uri="{FF2B5EF4-FFF2-40B4-BE49-F238E27FC236}">
                      <a16:creationId xmlns:a16="http://schemas.microsoft.com/office/drawing/2014/main" id="{1295AE50-DCD5-4B6A-9835-10D781648239}"/>
                    </a:ext>
                  </a:extLst>
                </p14:cNvPr>
                <p14:cNvContentPartPr/>
                <p14:nvPr/>
              </p14:nvContentPartPr>
              <p14:xfrm>
                <a:off x="842009" y="7062355"/>
                <a:ext cx="69840" cy="91080"/>
              </p14:xfrm>
            </p:contentPart>
          </mc:Choice>
          <mc:Fallback>
            <p:pic>
              <p:nvPicPr>
                <p:cNvPr id="5181" name="Ink 5180">
                  <a:extLst>
                    <a:ext uri="{FF2B5EF4-FFF2-40B4-BE49-F238E27FC236}">
                      <a16:creationId xmlns:a16="http://schemas.microsoft.com/office/drawing/2014/main" id="{1295AE50-DCD5-4B6A-9835-10D7816482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3009" y="7053355"/>
                  <a:ext cx="87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182" name="Ink 5181">
                  <a:extLst>
                    <a:ext uri="{FF2B5EF4-FFF2-40B4-BE49-F238E27FC236}">
                      <a16:creationId xmlns:a16="http://schemas.microsoft.com/office/drawing/2014/main" id="{62CEEE84-85C9-4A30-98F7-16AC76E908CA}"/>
                    </a:ext>
                  </a:extLst>
                </p14:cNvPr>
                <p14:cNvContentPartPr/>
                <p14:nvPr/>
              </p14:nvContentPartPr>
              <p14:xfrm>
                <a:off x="964409" y="7124635"/>
                <a:ext cx="51480" cy="23040"/>
              </p14:xfrm>
            </p:contentPart>
          </mc:Choice>
          <mc:Fallback>
            <p:pic>
              <p:nvPicPr>
                <p:cNvPr id="5182" name="Ink 5181">
                  <a:extLst>
                    <a:ext uri="{FF2B5EF4-FFF2-40B4-BE49-F238E27FC236}">
                      <a16:creationId xmlns:a16="http://schemas.microsoft.com/office/drawing/2014/main" id="{62CEEE84-85C9-4A30-98F7-16AC76E908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5409" y="7115635"/>
                  <a:ext cx="69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183" name="Ink 5182">
                  <a:extLst>
                    <a:ext uri="{FF2B5EF4-FFF2-40B4-BE49-F238E27FC236}">
                      <a16:creationId xmlns:a16="http://schemas.microsoft.com/office/drawing/2014/main" id="{59609E8D-0D04-4D94-9E64-DAB7C5A6A400}"/>
                    </a:ext>
                  </a:extLst>
                </p14:cNvPr>
                <p14:cNvContentPartPr/>
                <p14:nvPr/>
              </p14:nvContentPartPr>
              <p14:xfrm>
                <a:off x="1074929" y="7008355"/>
                <a:ext cx="14400" cy="143280"/>
              </p14:xfrm>
            </p:contentPart>
          </mc:Choice>
          <mc:Fallback>
            <p:pic>
              <p:nvPicPr>
                <p:cNvPr id="5183" name="Ink 5182">
                  <a:extLst>
                    <a:ext uri="{FF2B5EF4-FFF2-40B4-BE49-F238E27FC236}">
                      <a16:creationId xmlns:a16="http://schemas.microsoft.com/office/drawing/2014/main" id="{59609E8D-0D04-4D94-9E64-DAB7C5A6A40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5929" y="6999355"/>
                  <a:ext cx="32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184" name="Ink 5183">
                  <a:extLst>
                    <a:ext uri="{FF2B5EF4-FFF2-40B4-BE49-F238E27FC236}">
                      <a16:creationId xmlns:a16="http://schemas.microsoft.com/office/drawing/2014/main" id="{A1EA2900-2DDB-462F-9D08-CB469908FD25}"/>
                    </a:ext>
                  </a:extLst>
                </p14:cNvPr>
                <p14:cNvContentPartPr/>
                <p14:nvPr/>
              </p14:nvContentPartPr>
              <p14:xfrm>
                <a:off x="1135769" y="7034995"/>
                <a:ext cx="10440" cy="128160"/>
              </p14:xfrm>
            </p:contentPart>
          </mc:Choice>
          <mc:Fallback>
            <p:pic>
              <p:nvPicPr>
                <p:cNvPr id="5184" name="Ink 5183">
                  <a:extLst>
                    <a:ext uri="{FF2B5EF4-FFF2-40B4-BE49-F238E27FC236}">
                      <a16:creationId xmlns:a16="http://schemas.microsoft.com/office/drawing/2014/main" id="{A1EA2900-2DDB-462F-9D08-CB469908FD2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6769" y="7025995"/>
                  <a:ext cx="28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185" name="Ink 5184">
                  <a:extLst>
                    <a:ext uri="{FF2B5EF4-FFF2-40B4-BE49-F238E27FC236}">
                      <a16:creationId xmlns:a16="http://schemas.microsoft.com/office/drawing/2014/main" id="{7B1EC2C6-92F5-4508-B6D9-3FC5AC15C58A}"/>
                    </a:ext>
                  </a:extLst>
                </p14:cNvPr>
                <p14:cNvContentPartPr/>
                <p14:nvPr/>
              </p14:nvContentPartPr>
              <p14:xfrm>
                <a:off x="934889" y="7086475"/>
                <a:ext cx="63720" cy="78840"/>
              </p14:xfrm>
            </p:contentPart>
          </mc:Choice>
          <mc:Fallback>
            <p:pic>
              <p:nvPicPr>
                <p:cNvPr id="5185" name="Ink 5184">
                  <a:extLst>
                    <a:ext uri="{FF2B5EF4-FFF2-40B4-BE49-F238E27FC236}">
                      <a16:creationId xmlns:a16="http://schemas.microsoft.com/office/drawing/2014/main" id="{7B1EC2C6-92F5-4508-B6D9-3FC5AC15C58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5889" y="7077475"/>
                  <a:ext cx="81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188" name="Ink 5187">
                  <a:extLst>
                    <a:ext uri="{FF2B5EF4-FFF2-40B4-BE49-F238E27FC236}">
                      <a16:creationId xmlns:a16="http://schemas.microsoft.com/office/drawing/2014/main" id="{A3584289-F2AA-4072-BDCC-19B7DC53C576}"/>
                    </a:ext>
                  </a:extLst>
                </p14:cNvPr>
                <p14:cNvContentPartPr/>
                <p14:nvPr/>
              </p14:nvContentPartPr>
              <p14:xfrm>
                <a:off x="694769" y="4981555"/>
                <a:ext cx="227160" cy="2839680"/>
              </p14:xfrm>
            </p:contentPart>
          </mc:Choice>
          <mc:Fallback>
            <p:pic>
              <p:nvPicPr>
                <p:cNvPr id="5188" name="Ink 5187">
                  <a:extLst>
                    <a:ext uri="{FF2B5EF4-FFF2-40B4-BE49-F238E27FC236}">
                      <a16:creationId xmlns:a16="http://schemas.microsoft.com/office/drawing/2014/main" id="{A3584289-F2AA-4072-BDCC-19B7DC53C5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5769" y="4972555"/>
                  <a:ext cx="244800" cy="28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190" name="Ink 5189">
                  <a:extLst>
                    <a:ext uri="{FF2B5EF4-FFF2-40B4-BE49-F238E27FC236}">
                      <a16:creationId xmlns:a16="http://schemas.microsoft.com/office/drawing/2014/main" id="{70F703C6-4B6E-4C63-8869-281228E62595}"/>
                    </a:ext>
                  </a:extLst>
                </p14:cNvPr>
                <p14:cNvContentPartPr/>
                <p14:nvPr/>
              </p14:nvContentPartPr>
              <p14:xfrm>
                <a:off x="1102649" y="4954915"/>
                <a:ext cx="219240" cy="2804040"/>
              </p14:xfrm>
            </p:contentPart>
          </mc:Choice>
          <mc:Fallback>
            <p:pic>
              <p:nvPicPr>
                <p:cNvPr id="5190" name="Ink 5189">
                  <a:extLst>
                    <a:ext uri="{FF2B5EF4-FFF2-40B4-BE49-F238E27FC236}">
                      <a16:creationId xmlns:a16="http://schemas.microsoft.com/office/drawing/2014/main" id="{70F703C6-4B6E-4C63-8869-281228E625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93634" y="4945916"/>
                  <a:ext cx="236909" cy="28216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8" name="Group 5197">
            <a:extLst>
              <a:ext uri="{FF2B5EF4-FFF2-40B4-BE49-F238E27FC236}">
                <a16:creationId xmlns:a16="http://schemas.microsoft.com/office/drawing/2014/main" id="{6F634E78-E967-4CDF-B78D-81CDBDAC9FCB}"/>
              </a:ext>
            </a:extLst>
          </p:cNvPr>
          <p:cNvGrpSpPr/>
          <p:nvPr/>
        </p:nvGrpSpPr>
        <p:grpSpPr>
          <a:xfrm>
            <a:off x="2214329" y="3536875"/>
            <a:ext cx="1124640" cy="1390320"/>
            <a:chOff x="2214329" y="3536875"/>
            <a:chExt cx="1124640" cy="13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534842-9553-43DB-9C6A-AFFD6E2FEB85}"/>
                    </a:ext>
                  </a:extLst>
                </p14:cNvPr>
                <p14:cNvContentPartPr/>
                <p14:nvPr/>
              </p14:nvContentPartPr>
              <p14:xfrm>
                <a:off x="2986169" y="4030075"/>
                <a:ext cx="71280" cy="20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534842-9553-43DB-9C6A-AFFD6E2FEB8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77214" y="4021059"/>
                  <a:ext cx="88831" cy="223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074587-D7A6-4EFC-8871-D7446C2E01B9}"/>
                    </a:ext>
                  </a:extLst>
                </p14:cNvPr>
                <p14:cNvContentPartPr/>
                <p14:nvPr/>
              </p14:nvContentPartPr>
              <p14:xfrm>
                <a:off x="2214329" y="4106395"/>
                <a:ext cx="152640" cy="20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074587-D7A6-4EFC-8871-D7446C2E01B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05329" y="4097379"/>
                  <a:ext cx="170280" cy="22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B82A14-63D6-4420-A837-451C33867659}"/>
                    </a:ext>
                  </a:extLst>
                </p14:cNvPr>
                <p14:cNvContentPartPr/>
                <p14:nvPr/>
              </p14:nvContentPartPr>
              <p14:xfrm>
                <a:off x="2396849" y="4043755"/>
                <a:ext cx="99000" cy="18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B82A14-63D6-4420-A837-451C338676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387849" y="4034755"/>
                  <a:ext cx="116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E1C34B-B6C2-4644-9FF3-3D1E710683D9}"/>
                    </a:ext>
                  </a:extLst>
                </p14:cNvPr>
                <p14:cNvContentPartPr/>
                <p14:nvPr/>
              </p14:nvContentPartPr>
              <p14:xfrm>
                <a:off x="2612489" y="4024315"/>
                <a:ext cx="84600" cy="93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E1C34B-B6C2-4644-9FF3-3D1E710683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03489" y="4015280"/>
                  <a:ext cx="102240" cy="111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5D45DE-48B1-4895-9067-5E2A54143137}"/>
                    </a:ext>
                  </a:extLst>
                </p14:cNvPr>
                <p14:cNvContentPartPr/>
                <p14:nvPr/>
              </p14:nvContentPartPr>
              <p14:xfrm>
                <a:off x="2678009" y="4016035"/>
                <a:ext cx="46080" cy="23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5D45DE-48B1-4895-9067-5E2A541431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69009" y="4007049"/>
                  <a:ext cx="63720" cy="251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124" name="Ink 5123">
                  <a:extLst>
                    <a:ext uri="{FF2B5EF4-FFF2-40B4-BE49-F238E27FC236}">
                      <a16:creationId xmlns:a16="http://schemas.microsoft.com/office/drawing/2014/main" id="{14ABFF2E-FCB6-49F8-A0FC-60570FED5716}"/>
                    </a:ext>
                  </a:extLst>
                </p14:cNvPr>
                <p14:cNvContentPartPr/>
                <p14:nvPr/>
              </p14:nvContentPartPr>
              <p14:xfrm>
                <a:off x="3158609" y="3999475"/>
                <a:ext cx="117360" cy="232200"/>
              </p14:xfrm>
            </p:contentPart>
          </mc:Choice>
          <mc:Fallback>
            <p:pic>
              <p:nvPicPr>
                <p:cNvPr id="5124" name="Ink 5123">
                  <a:extLst>
                    <a:ext uri="{FF2B5EF4-FFF2-40B4-BE49-F238E27FC236}">
                      <a16:creationId xmlns:a16="http://schemas.microsoft.com/office/drawing/2014/main" id="{14ABFF2E-FCB6-49F8-A0FC-60570FED57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49609" y="3990475"/>
                  <a:ext cx="135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125" name="Ink 5124">
                  <a:extLst>
                    <a:ext uri="{FF2B5EF4-FFF2-40B4-BE49-F238E27FC236}">
                      <a16:creationId xmlns:a16="http://schemas.microsoft.com/office/drawing/2014/main" id="{00215D50-3257-452A-9C9D-63048D09BD06}"/>
                    </a:ext>
                  </a:extLst>
                </p14:cNvPr>
                <p14:cNvContentPartPr/>
                <p14:nvPr/>
              </p14:nvContentPartPr>
              <p14:xfrm>
                <a:off x="2935049" y="4024315"/>
                <a:ext cx="170640" cy="195480"/>
              </p14:xfrm>
            </p:contentPart>
          </mc:Choice>
          <mc:Fallback>
            <p:pic>
              <p:nvPicPr>
                <p:cNvPr id="5125" name="Ink 5124">
                  <a:extLst>
                    <a:ext uri="{FF2B5EF4-FFF2-40B4-BE49-F238E27FC236}">
                      <a16:creationId xmlns:a16="http://schemas.microsoft.com/office/drawing/2014/main" id="{00215D50-3257-452A-9C9D-63048D09BD0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26049" y="4015315"/>
                  <a:ext cx="188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128" name="Ink 5127">
                  <a:extLst>
                    <a:ext uri="{FF2B5EF4-FFF2-40B4-BE49-F238E27FC236}">
                      <a16:creationId xmlns:a16="http://schemas.microsoft.com/office/drawing/2014/main" id="{EBCD59DC-0A17-4D6C-985B-A39A800CC0B5}"/>
                    </a:ext>
                  </a:extLst>
                </p14:cNvPr>
                <p14:cNvContentPartPr/>
                <p14:nvPr/>
              </p14:nvContentPartPr>
              <p14:xfrm>
                <a:off x="3107129" y="4079755"/>
                <a:ext cx="142200" cy="153000"/>
              </p14:xfrm>
            </p:contentPart>
          </mc:Choice>
          <mc:Fallback>
            <p:pic>
              <p:nvPicPr>
                <p:cNvPr id="5128" name="Ink 5127">
                  <a:extLst>
                    <a:ext uri="{FF2B5EF4-FFF2-40B4-BE49-F238E27FC236}">
                      <a16:creationId xmlns:a16="http://schemas.microsoft.com/office/drawing/2014/main" id="{EBCD59DC-0A17-4D6C-985B-A39A800CC0B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98129" y="4070755"/>
                  <a:ext cx="159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154" name="Ink 5153">
                  <a:extLst>
                    <a:ext uri="{FF2B5EF4-FFF2-40B4-BE49-F238E27FC236}">
                      <a16:creationId xmlns:a16="http://schemas.microsoft.com/office/drawing/2014/main" id="{FF8C7623-171C-48A5-BAD4-C75856628C4B}"/>
                    </a:ext>
                  </a:extLst>
                </p14:cNvPr>
                <p14:cNvContentPartPr/>
                <p14:nvPr/>
              </p14:nvContentPartPr>
              <p14:xfrm>
                <a:off x="2240969" y="3678715"/>
                <a:ext cx="879120" cy="326160"/>
              </p14:xfrm>
            </p:contentPart>
          </mc:Choice>
          <mc:Fallback>
            <p:pic>
              <p:nvPicPr>
                <p:cNvPr id="5154" name="Ink 5153">
                  <a:extLst>
                    <a:ext uri="{FF2B5EF4-FFF2-40B4-BE49-F238E27FC236}">
                      <a16:creationId xmlns:a16="http://schemas.microsoft.com/office/drawing/2014/main" id="{FF8C7623-171C-48A5-BAD4-C75856628C4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31969" y="3669705"/>
                  <a:ext cx="896760" cy="3438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155" name="Ink 5154">
                  <a:extLst>
                    <a:ext uri="{FF2B5EF4-FFF2-40B4-BE49-F238E27FC236}">
                      <a16:creationId xmlns:a16="http://schemas.microsoft.com/office/drawing/2014/main" id="{F3949017-52C0-449E-9D84-1290E46A1B75}"/>
                    </a:ext>
                  </a:extLst>
                </p14:cNvPr>
                <p14:cNvContentPartPr/>
                <p14:nvPr/>
              </p14:nvContentPartPr>
              <p14:xfrm>
                <a:off x="2763329" y="3536875"/>
                <a:ext cx="100800" cy="108720"/>
              </p14:xfrm>
            </p:contentPart>
          </mc:Choice>
          <mc:Fallback>
            <p:pic>
              <p:nvPicPr>
                <p:cNvPr id="5155" name="Ink 5154">
                  <a:extLst>
                    <a:ext uri="{FF2B5EF4-FFF2-40B4-BE49-F238E27FC236}">
                      <a16:creationId xmlns:a16="http://schemas.microsoft.com/office/drawing/2014/main" id="{F3949017-52C0-449E-9D84-1290E46A1B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54329" y="3527875"/>
                  <a:ext cx="118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156" name="Ink 5155">
                  <a:extLst>
                    <a:ext uri="{FF2B5EF4-FFF2-40B4-BE49-F238E27FC236}">
                      <a16:creationId xmlns:a16="http://schemas.microsoft.com/office/drawing/2014/main" id="{955BC1B7-FD99-4397-9AB9-5DB10C5E824D}"/>
                    </a:ext>
                  </a:extLst>
                </p14:cNvPr>
                <p14:cNvContentPartPr/>
                <p14:nvPr/>
              </p14:nvContentPartPr>
              <p14:xfrm>
                <a:off x="3179849" y="3877795"/>
                <a:ext cx="113760" cy="73080"/>
              </p14:xfrm>
            </p:contentPart>
          </mc:Choice>
          <mc:Fallback>
            <p:pic>
              <p:nvPicPr>
                <p:cNvPr id="5156" name="Ink 5155">
                  <a:extLst>
                    <a:ext uri="{FF2B5EF4-FFF2-40B4-BE49-F238E27FC236}">
                      <a16:creationId xmlns:a16="http://schemas.microsoft.com/office/drawing/2014/main" id="{955BC1B7-FD99-4397-9AB9-5DB10C5E82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70877" y="3868839"/>
                  <a:ext cx="131344" cy="90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157" name="Ink 5156">
                  <a:extLst>
                    <a:ext uri="{FF2B5EF4-FFF2-40B4-BE49-F238E27FC236}">
                      <a16:creationId xmlns:a16="http://schemas.microsoft.com/office/drawing/2014/main" id="{5ADC6FFF-C17C-4765-BA30-BC173A1100B5}"/>
                    </a:ext>
                  </a:extLst>
                </p14:cNvPr>
                <p14:cNvContentPartPr/>
                <p14:nvPr/>
              </p14:nvContentPartPr>
              <p14:xfrm>
                <a:off x="3248969" y="3687355"/>
                <a:ext cx="90000" cy="177120"/>
              </p14:xfrm>
            </p:contentPart>
          </mc:Choice>
          <mc:Fallback>
            <p:pic>
              <p:nvPicPr>
                <p:cNvPr id="5157" name="Ink 5156">
                  <a:extLst>
                    <a:ext uri="{FF2B5EF4-FFF2-40B4-BE49-F238E27FC236}">
                      <a16:creationId xmlns:a16="http://schemas.microsoft.com/office/drawing/2014/main" id="{5ADC6FFF-C17C-4765-BA30-BC173A1100B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39969" y="3678355"/>
                  <a:ext cx="107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192" name="Ink 5191">
                  <a:extLst>
                    <a:ext uri="{FF2B5EF4-FFF2-40B4-BE49-F238E27FC236}">
                      <a16:creationId xmlns:a16="http://schemas.microsoft.com/office/drawing/2014/main" id="{4D373B43-6272-49CC-A002-C3546F345D49}"/>
                    </a:ext>
                  </a:extLst>
                </p14:cNvPr>
                <p14:cNvContentPartPr/>
                <p14:nvPr/>
              </p14:nvContentPartPr>
              <p14:xfrm>
                <a:off x="2445809" y="4451995"/>
                <a:ext cx="50760" cy="433800"/>
              </p14:xfrm>
            </p:contentPart>
          </mc:Choice>
          <mc:Fallback>
            <p:pic>
              <p:nvPicPr>
                <p:cNvPr id="5192" name="Ink 5191">
                  <a:extLst>
                    <a:ext uri="{FF2B5EF4-FFF2-40B4-BE49-F238E27FC236}">
                      <a16:creationId xmlns:a16="http://schemas.microsoft.com/office/drawing/2014/main" id="{4D373B43-6272-49CC-A002-C3546F345D4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436745" y="4442995"/>
                  <a:ext cx="68526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193" name="Ink 5192">
                  <a:extLst>
                    <a:ext uri="{FF2B5EF4-FFF2-40B4-BE49-F238E27FC236}">
                      <a16:creationId xmlns:a16="http://schemas.microsoft.com/office/drawing/2014/main" id="{AF855E36-C36C-4B20-9FBC-2DFCD1B2DBE7}"/>
                    </a:ext>
                  </a:extLst>
                </p14:cNvPr>
                <p14:cNvContentPartPr/>
                <p14:nvPr/>
              </p14:nvContentPartPr>
              <p14:xfrm>
                <a:off x="2385329" y="4610395"/>
                <a:ext cx="200880" cy="30240"/>
              </p14:xfrm>
            </p:contentPart>
          </mc:Choice>
          <mc:Fallback>
            <p:pic>
              <p:nvPicPr>
                <p:cNvPr id="5193" name="Ink 5192">
                  <a:extLst>
                    <a:ext uri="{FF2B5EF4-FFF2-40B4-BE49-F238E27FC236}">
                      <a16:creationId xmlns:a16="http://schemas.microsoft.com/office/drawing/2014/main" id="{AF855E36-C36C-4B20-9FBC-2DFCD1B2DB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76329" y="4601501"/>
                  <a:ext cx="218520" cy="47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194" name="Ink 5193">
                  <a:extLst>
                    <a:ext uri="{FF2B5EF4-FFF2-40B4-BE49-F238E27FC236}">
                      <a16:creationId xmlns:a16="http://schemas.microsoft.com/office/drawing/2014/main" id="{52B60C28-3D15-400C-9134-0BD4E4B6BD71}"/>
                    </a:ext>
                  </a:extLst>
                </p14:cNvPr>
                <p14:cNvContentPartPr/>
                <p14:nvPr/>
              </p14:nvContentPartPr>
              <p14:xfrm>
                <a:off x="2605649" y="4660075"/>
                <a:ext cx="126000" cy="140400"/>
              </p14:xfrm>
            </p:contentPart>
          </mc:Choice>
          <mc:Fallback>
            <p:pic>
              <p:nvPicPr>
                <p:cNvPr id="5194" name="Ink 5193">
                  <a:extLst>
                    <a:ext uri="{FF2B5EF4-FFF2-40B4-BE49-F238E27FC236}">
                      <a16:creationId xmlns:a16="http://schemas.microsoft.com/office/drawing/2014/main" id="{52B60C28-3D15-400C-9134-0BD4E4B6BD7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96649" y="4651075"/>
                  <a:ext cx="143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195" name="Ink 5194">
                  <a:extLst>
                    <a:ext uri="{FF2B5EF4-FFF2-40B4-BE49-F238E27FC236}">
                      <a16:creationId xmlns:a16="http://schemas.microsoft.com/office/drawing/2014/main" id="{E86DA405-BF89-409D-BEFB-D1FC75E80DC1}"/>
                    </a:ext>
                  </a:extLst>
                </p14:cNvPr>
                <p14:cNvContentPartPr/>
                <p14:nvPr/>
              </p14:nvContentPartPr>
              <p14:xfrm>
                <a:off x="2838209" y="4647835"/>
                <a:ext cx="115200" cy="279360"/>
              </p14:xfrm>
            </p:contentPart>
          </mc:Choice>
          <mc:Fallback>
            <p:pic>
              <p:nvPicPr>
                <p:cNvPr id="5195" name="Ink 5194">
                  <a:extLst>
                    <a:ext uri="{FF2B5EF4-FFF2-40B4-BE49-F238E27FC236}">
                      <a16:creationId xmlns:a16="http://schemas.microsoft.com/office/drawing/2014/main" id="{E86DA405-BF89-409D-BEFB-D1FC75E80DC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829209" y="4638835"/>
                  <a:ext cx="132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196" name="Ink 5195">
                  <a:extLst>
                    <a:ext uri="{FF2B5EF4-FFF2-40B4-BE49-F238E27FC236}">
                      <a16:creationId xmlns:a16="http://schemas.microsoft.com/office/drawing/2014/main" id="{A6382FF2-F403-4ED6-871F-A86D5DA560DA}"/>
                    </a:ext>
                  </a:extLst>
                </p14:cNvPr>
                <p14:cNvContentPartPr/>
                <p14:nvPr/>
              </p14:nvContentPartPr>
              <p14:xfrm>
                <a:off x="3059969" y="4602115"/>
                <a:ext cx="101160" cy="140040"/>
              </p14:xfrm>
            </p:contentPart>
          </mc:Choice>
          <mc:Fallback>
            <p:pic>
              <p:nvPicPr>
                <p:cNvPr id="5196" name="Ink 5195">
                  <a:extLst>
                    <a:ext uri="{FF2B5EF4-FFF2-40B4-BE49-F238E27FC236}">
                      <a16:creationId xmlns:a16="http://schemas.microsoft.com/office/drawing/2014/main" id="{A6382FF2-F403-4ED6-871F-A86D5DA560D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50969" y="4593115"/>
                  <a:ext cx="118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197" name="Ink 5196">
                  <a:extLst>
                    <a:ext uri="{FF2B5EF4-FFF2-40B4-BE49-F238E27FC236}">
                      <a16:creationId xmlns:a16="http://schemas.microsoft.com/office/drawing/2014/main" id="{FCA1F4BE-7695-42CA-A5B9-7323AAF1D351}"/>
                    </a:ext>
                  </a:extLst>
                </p14:cNvPr>
                <p14:cNvContentPartPr/>
                <p14:nvPr/>
              </p14:nvContentPartPr>
              <p14:xfrm>
                <a:off x="3240329" y="4372795"/>
                <a:ext cx="31680" cy="371520"/>
              </p14:xfrm>
            </p:contentPart>
          </mc:Choice>
          <mc:Fallback>
            <p:pic>
              <p:nvPicPr>
                <p:cNvPr id="5197" name="Ink 5196">
                  <a:extLst>
                    <a:ext uri="{FF2B5EF4-FFF2-40B4-BE49-F238E27FC236}">
                      <a16:creationId xmlns:a16="http://schemas.microsoft.com/office/drawing/2014/main" id="{FCA1F4BE-7695-42CA-A5B9-7323AAF1D35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31329" y="4363795"/>
                  <a:ext cx="49320" cy="3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4" name="Group 5203">
            <a:extLst>
              <a:ext uri="{FF2B5EF4-FFF2-40B4-BE49-F238E27FC236}">
                <a16:creationId xmlns:a16="http://schemas.microsoft.com/office/drawing/2014/main" id="{FD3A4336-C784-48CA-B0CB-3BA30B02C39B}"/>
              </a:ext>
            </a:extLst>
          </p:cNvPr>
          <p:cNvGrpSpPr/>
          <p:nvPr/>
        </p:nvGrpSpPr>
        <p:grpSpPr>
          <a:xfrm>
            <a:off x="3327449" y="4377115"/>
            <a:ext cx="897840" cy="552240"/>
            <a:chOff x="3327449" y="4377115"/>
            <a:chExt cx="89784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199" name="Ink 5198">
                  <a:extLst>
                    <a:ext uri="{FF2B5EF4-FFF2-40B4-BE49-F238E27FC236}">
                      <a16:creationId xmlns:a16="http://schemas.microsoft.com/office/drawing/2014/main" id="{A2B87F90-128F-4611-AFF4-C11F807EC3A6}"/>
                    </a:ext>
                  </a:extLst>
                </p14:cNvPr>
                <p14:cNvContentPartPr/>
                <p14:nvPr/>
              </p14:nvContentPartPr>
              <p14:xfrm>
                <a:off x="3327449" y="4560715"/>
                <a:ext cx="159120" cy="183240"/>
              </p14:xfrm>
            </p:contentPart>
          </mc:Choice>
          <mc:Fallback>
            <p:pic>
              <p:nvPicPr>
                <p:cNvPr id="5199" name="Ink 5198">
                  <a:extLst>
                    <a:ext uri="{FF2B5EF4-FFF2-40B4-BE49-F238E27FC236}">
                      <a16:creationId xmlns:a16="http://schemas.microsoft.com/office/drawing/2014/main" id="{A2B87F90-128F-4611-AFF4-C11F807EC3A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18449" y="4551715"/>
                  <a:ext cx="176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200" name="Ink 5199">
                  <a:extLst>
                    <a:ext uri="{FF2B5EF4-FFF2-40B4-BE49-F238E27FC236}">
                      <a16:creationId xmlns:a16="http://schemas.microsoft.com/office/drawing/2014/main" id="{5C2392B0-48DD-43C6-9602-39922A72F64C}"/>
                    </a:ext>
                  </a:extLst>
                </p14:cNvPr>
                <p14:cNvContentPartPr/>
                <p14:nvPr/>
              </p14:nvContentPartPr>
              <p14:xfrm>
                <a:off x="3386129" y="4517515"/>
                <a:ext cx="310320" cy="411840"/>
              </p14:xfrm>
            </p:contentPart>
          </mc:Choice>
          <mc:Fallback>
            <p:pic>
              <p:nvPicPr>
                <p:cNvPr id="5200" name="Ink 5199">
                  <a:extLst>
                    <a:ext uri="{FF2B5EF4-FFF2-40B4-BE49-F238E27FC236}">
                      <a16:creationId xmlns:a16="http://schemas.microsoft.com/office/drawing/2014/main" id="{5C2392B0-48DD-43C6-9602-39922A72F64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77129" y="4508515"/>
                  <a:ext cx="3279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201" name="Ink 5200">
                  <a:extLst>
                    <a:ext uri="{FF2B5EF4-FFF2-40B4-BE49-F238E27FC236}">
                      <a16:creationId xmlns:a16="http://schemas.microsoft.com/office/drawing/2014/main" id="{224CCF36-0924-48C4-B65E-418ACF767481}"/>
                    </a:ext>
                  </a:extLst>
                </p14:cNvPr>
                <p14:cNvContentPartPr/>
                <p14:nvPr/>
              </p14:nvContentPartPr>
              <p14:xfrm>
                <a:off x="3714809" y="4518955"/>
                <a:ext cx="33480" cy="181440"/>
              </p14:xfrm>
            </p:contentPart>
          </mc:Choice>
          <mc:Fallback>
            <p:pic>
              <p:nvPicPr>
                <p:cNvPr id="5201" name="Ink 5200">
                  <a:extLst>
                    <a:ext uri="{FF2B5EF4-FFF2-40B4-BE49-F238E27FC236}">
                      <a16:creationId xmlns:a16="http://schemas.microsoft.com/office/drawing/2014/main" id="{224CCF36-0924-48C4-B65E-418ACF7674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05809" y="4509955"/>
                  <a:ext cx="5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202" name="Ink 5201">
                  <a:extLst>
                    <a:ext uri="{FF2B5EF4-FFF2-40B4-BE49-F238E27FC236}">
                      <a16:creationId xmlns:a16="http://schemas.microsoft.com/office/drawing/2014/main" id="{952473C9-0AD7-4130-B517-72EA96B2C2E0}"/>
                    </a:ext>
                  </a:extLst>
                </p14:cNvPr>
                <p14:cNvContentPartPr/>
                <p14:nvPr/>
              </p14:nvContentPartPr>
              <p14:xfrm>
                <a:off x="3800129" y="4558195"/>
                <a:ext cx="83880" cy="118080"/>
              </p14:xfrm>
            </p:contentPart>
          </mc:Choice>
          <mc:Fallback>
            <p:pic>
              <p:nvPicPr>
                <p:cNvPr id="5202" name="Ink 5201">
                  <a:extLst>
                    <a:ext uri="{FF2B5EF4-FFF2-40B4-BE49-F238E27FC236}">
                      <a16:creationId xmlns:a16="http://schemas.microsoft.com/office/drawing/2014/main" id="{952473C9-0AD7-4130-B517-72EA96B2C2E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91167" y="4549222"/>
                  <a:ext cx="101445" cy="135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203" name="Ink 5202">
                  <a:extLst>
                    <a:ext uri="{FF2B5EF4-FFF2-40B4-BE49-F238E27FC236}">
                      <a16:creationId xmlns:a16="http://schemas.microsoft.com/office/drawing/2014/main" id="{27143A5D-6512-47C7-9553-E7C413528ACA}"/>
                    </a:ext>
                  </a:extLst>
                </p14:cNvPr>
                <p14:cNvContentPartPr/>
                <p14:nvPr/>
              </p14:nvContentPartPr>
              <p14:xfrm>
                <a:off x="3974729" y="4377115"/>
                <a:ext cx="250560" cy="285120"/>
              </p14:xfrm>
            </p:contentPart>
          </mc:Choice>
          <mc:Fallback>
            <p:pic>
              <p:nvPicPr>
                <p:cNvPr id="5203" name="Ink 5202">
                  <a:extLst>
                    <a:ext uri="{FF2B5EF4-FFF2-40B4-BE49-F238E27FC236}">
                      <a16:creationId xmlns:a16="http://schemas.microsoft.com/office/drawing/2014/main" id="{27143A5D-6512-47C7-9553-E7C413528AC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65716" y="4368115"/>
                  <a:ext cx="268225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9" name="Group 5208">
            <a:extLst>
              <a:ext uri="{FF2B5EF4-FFF2-40B4-BE49-F238E27FC236}">
                <a16:creationId xmlns:a16="http://schemas.microsoft.com/office/drawing/2014/main" id="{5BBBD0D8-E958-4E93-B7E1-D9FDCF3C138D}"/>
              </a:ext>
            </a:extLst>
          </p:cNvPr>
          <p:cNvGrpSpPr/>
          <p:nvPr/>
        </p:nvGrpSpPr>
        <p:grpSpPr>
          <a:xfrm>
            <a:off x="4311329" y="4246075"/>
            <a:ext cx="898200" cy="362160"/>
            <a:chOff x="4311329" y="4246075"/>
            <a:chExt cx="89820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D6FEF54C-D9A3-491B-87BC-DA223E1DAF9C}"/>
                    </a:ext>
                  </a:extLst>
                </p14:cNvPr>
                <p14:cNvContentPartPr/>
                <p14:nvPr/>
              </p14:nvContentPartPr>
              <p14:xfrm>
                <a:off x="4311329" y="4246075"/>
                <a:ext cx="181080" cy="357840"/>
              </p14:xfrm>
            </p:contentPart>
          </mc:Choice>
          <mc:Fallback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D6FEF54C-D9A3-491B-87BC-DA223E1DAF9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02329" y="4237075"/>
                  <a:ext cx="198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206" name="Ink 5205">
                  <a:extLst>
                    <a:ext uri="{FF2B5EF4-FFF2-40B4-BE49-F238E27FC236}">
                      <a16:creationId xmlns:a16="http://schemas.microsoft.com/office/drawing/2014/main" id="{5CA55973-D2E6-4FDB-BD43-BDABAB5490F6}"/>
                    </a:ext>
                  </a:extLst>
                </p14:cNvPr>
                <p14:cNvContentPartPr/>
                <p14:nvPr/>
              </p14:nvContentPartPr>
              <p14:xfrm>
                <a:off x="4573409" y="4381075"/>
                <a:ext cx="133560" cy="227160"/>
              </p14:xfrm>
            </p:contentPart>
          </mc:Choice>
          <mc:Fallback>
            <p:pic>
              <p:nvPicPr>
                <p:cNvPr id="5206" name="Ink 5205">
                  <a:extLst>
                    <a:ext uri="{FF2B5EF4-FFF2-40B4-BE49-F238E27FC236}">
                      <a16:creationId xmlns:a16="http://schemas.microsoft.com/office/drawing/2014/main" id="{5CA55973-D2E6-4FDB-BD43-BDABAB5490F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564409" y="4372075"/>
                  <a:ext cx="151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207" name="Ink 5206">
                  <a:extLst>
                    <a:ext uri="{FF2B5EF4-FFF2-40B4-BE49-F238E27FC236}">
                      <a16:creationId xmlns:a16="http://schemas.microsoft.com/office/drawing/2014/main" id="{C0EAE4EB-EFA7-485C-99F6-DFFCCA5E874F}"/>
                    </a:ext>
                  </a:extLst>
                </p14:cNvPr>
                <p14:cNvContentPartPr/>
                <p14:nvPr/>
              </p14:nvContentPartPr>
              <p14:xfrm>
                <a:off x="4741889" y="4247875"/>
                <a:ext cx="157680" cy="324360"/>
              </p14:xfrm>
            </p:contentPart>
          </mc:Choice>
          <mc:Fallback>
            <p:pic>
              <p:nvPicPr>
                <p:cNvPr id="5207" name="Ink 5206">
                  <a:extLst>
                    <a:ext uri="{FF2B5EF4-FFF2-40B4-BE49-F238E27FC236}">
                      <a16:creationId xmlns:a16="http://schemas.microsoft.com/office/drawing/2014/main" id="{C0EAE4EB-EFA7-485C-99F6-DFFCCA5E874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32889" y="4238875"/>
                  <a:ext cx="175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208" name="Ink 5207">
                  <a:extLst>
                    <a:ext uri="{FF2B5EF4-FFF2-40B4-BE49-F238E27FC236}">
                      <a16:creationId xmlns:a16="http://schemas.microsoft.com/office/drawing/2014/main" id="{07B018D8-1649-4E88-88D6-569F0801A732}"/>
                    </a:ext>
                  </a:extLst>
                </p14:cNvPr>
                <p14:cNvContentPartPr/>
                <p14:nvPr/>
              </p14:nvContentPartPr>
              <p14:xfrm>
                <a:off x="4970129" y="4321675"/>
                <a:ext cx="239400" cy="184320"/>
              </p14:xfrm>
            </p:contentPart>
          </mc:Choice>
          <mc:Fallback>
            <p:pic>
              <p:nvPicPr>
                <p:cNvPr id="5208" name="Ink 5207">
                  <a:extLst>
                    <a:ext uri="{FF2B5EF4-FFF2-40B4-BE49-F238E27FC236}">
                      <a16:creationId xmlns:a16="http://schemas.microsoft.com/office/drawing/2014/main" id="{07B018D8-1649-4E88-88D6-569F0801A73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61143" y="4312675"/>
                  <a:ext cx="257014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2" name="Group 5211">
            <a:extLst>
              <a:ext uri="{FF2B5EF4-FFF2-40B4-BE49-F238E27FC236}">
                <a16:creationId xmlns:a16="http://schemas.microsoft.com/office/drawing/2014/main" id="{611E14ED-B834-4E6A-95ED-C2787952021E}"/>
              </a:ext>
            </a:extLst>
          </p:cNvPr>
          <p:cNvGrpSpPr/>
          <p:nvPr/>
        </p:nvGrpSpPr>
        <p:grpSpPr>
          <a:xfrm>
            <a:off x="2575769" y="5036635"/>
            <a:ext cx="222840" cy="370080"/>
            <a:chOff x="2575769" y="5036635"/>
            <a:chExt cx="22284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210" name="Ink 5209">
                  <a:extLst>
                    <a:ext uri="{FF2B5EF4-FFF2-40B4-BE49-F238E27FC236}">
                      <a16:creationId xmlns:a16="http://schemas.microsoft.com/office/drawing/2014/main" id="{999B7A91-2025-4C73-A8CA-8C2FF7622D69}"/>
                    </a:ext>
                  </a:extLst>
                </p14:cNvPr>
                <p14:cNvContentPartPr/>
                <p14:nvPr/>
              </p14:nvContentPartPr>
              <p14:xfrm>
                <a:off x="2575769" y="5036635"/>
                <a:ext cx="108360" cy="228960"/>
              </p14:xfrm>
            </p:contentPart>
          </mc:Choice>
          <mc:Fallback>
            <p:pic>
              <p:nvPicPr>
                <p:cNvPr id="5210" name="Ink 5209">
                  <a:extLst>
                    <a:ext uri="{FF2B5EF4-FFF2-40B4-BE49-F238E27FC236}">
                      <a16:creationId xmlns:a16="http://schemas.microsoft.com/office/drawing/2014/main" id="{999B7A91-2025-4C73-A8CA-8C2FF7622D6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66739" y="5027635"/>
                  <a:ext cx="126059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211" name="Ink 5210">
                  <a:extLst>
                    <a:ext uri="{FF2B5EF4-FFF2-40B4-BE49-F238E27FC236}">
                      <a16:creationId xmlns:a16="http://schemas.microsoft.com/office/drawing/2014/main" id="{CEE04EBE-991E-4B1F-B498-F5320CEAFF36}"/>
                    </a:ext>
                  </a:extLst>
                </p14:cNvPr>
                <p14:cNvContentPartPr/>
                <p14:nvPr/>
              </p14:nvContentPartPr>
              <p14:xfrm>
                <a:off x="2710409" y="5256235"/>
                <a:ext cx="88200" cy="150480"/>
              </p14:xfrm>
            </p:contentPart>
          </mc:Choice>
          <mc:Fallback>
            <p:pic>
              <p:nvPicPr>
                <p:cNvPr id="5211" name="Ink 5210">
                  <a:extLst>
                    <a:ext uri="{FF2B5EF4-FFF2-40B4-BE49-F238E27FC236}">
                      <a16:creationId xmlns:a16="http://schemas.microsoft.com/office/drawing/2014/main" id="{CEE04EBE-991E-4B1F-B498-F5320CEAFF3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701446" y="5247235"/>
                  <a:ext cx="105768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5" name="Group 5214">
            <a:extLst>
              <a:ext uri="{FF2B5EF4-FFF2-40B4-BE49-F238E27FC236}">
                <a16:creationId xmlns:a16="http://schemas.microsoft.com/office/drawing/2014/main" id="{31F65BF5-4FCF-4408-BDEB-6A134BC53C0F}"/>
              </a:ext>
            </a:extLst>
          </p:cNvPr>
          <p:cNvGrpSpPr/>
          <p:nvPr/>
        </p:nvGrpSpPr>
        <p:grpSpPr>
          <a:xfrm>
            <a:off x="2990849" y="4997035"/>
            <a:ext cx="198000" cy="329040"/>
            <a:chOff x="2990849" y="4997035"/>
            <a:chExt cx="19800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213" name="Ink 5212">
                  <a:extLst>
                    <a:ext uri="{FF2B5EF4-FFF2-40B4-BE49-F238E27FC236}">
                      <a16:creationId xmlns:a16="http://schemas.microsoft.com/office/drawing/2014/main" id="{5EB55153-F520-4A22-B087-CDFDC38A0C53}"/>
                    </a:ext>
                  </a:extLst>
                </p14:cNvPr>
                <p14:cNvContentPartPr/>
                <p14:nvPr/>
              </p14:nvContentPartPr>
              <p14:xfrm>
                <a:off x="2990849" y="4997035"/>
                <a:ext cx="15480" cy="163440"/>
              </p14:xfrm>
            </p:contentPart>
          </mc:Choice>
          <mc:Fallback>
            <p:pic>
              <p:nvPicPr>
                <p:cNvPr id="5213" name="Ink 5212">
                  <a:extLst>
                    <a:ext uri="{FF2B5EF4-FFF2-40B4-BE49-F238E27FC236}">
                      <a16:creationId xmlns:a16="http://schemas.microsoft.com/office/drawing/2014/main" id="{5EB55153-F520-4A22-B087-CDFDC38A0C5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81849" y="4988035"/>
                  <a:ext cx="33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5214" name="Ink 5213">
                  <a:extLst>
                    <a:ext uri="{FF2B5EF4-FFF2-40B4-BE49-F238E27FC236}">
                      <a16:creationId xmlns:a16="http://schemas.microsoft.com/office/drawing/2014/main" id="{74005AB3-160F-4E0A-8892-CAAF7CE99882}"/>
                    </a:ext>
                  </a:extLst>
                </p14:cNvPr>
                <p14:cNvContentPartPr/>
                <p14:nvPr/>
              </p14:nvContentPartPr>
              <p14:xfrm>
                <a:off x="3114329" y="5175595"/>
                <a:ext cx="74520" cy="150480"/>
              </p14:xfrm>
            </p:contentPart>
          </mc:Choice>
          <mc:Fallback>
            <p:pic>
              <p:nvPicPr>
                <p:cNvPr id="5214" name="Ink 5213">
                  <a:extLst>
                    <a:ext uri="{FF2B5EF4-FFF2-40B4-BE49-F238E27FC236}">
                      <a16:creationId xmlns:a16="http://schemas.microsoft.com/office/drawing/2014/main" id="{74005AB3-160F-4E0A-8892-CAAF7CE9988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05329" y="5166595"/>
                  <a:ext cx="921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1" name="Group 5220">
            <a:extLst>
              <a:ext uri="{FF2B5EF4-FFF2-40B4-BE49-F238E27FC236}">
                <a16:creationId xmlns:a16="http://schemas.microsoft.com/office/drawing/2014/main" id="{8E4B4F4D-FFC8-44E8-A5D4-6D2F1587C65A}"/>
              </a:ext>
            </a:extLst>
          </p:cNvPr>
          <p:cNvGrpSpPr/>
          <p:nvPr/>
        </p:nvGrpSpPr>
        <p:grpSpPr>
          <a:xfrm>
            <a:off x="3340049" y="4954915"/>
            <a:ext cx="619200" cy="388440"/>
            <a:chOff x="3340049" y="4954915"/>
            <a:chExt cx="61920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5216" name="Ink 5215">
                  <a:extLst>
                    <a:ext uri="{FF2B5EF4-FFF2-40B4-BE49-F238E27FC236}">
                      <a16:creationId xmlns:a16="http://schemas.microsoft.com/office/drawing/2014/main" id="{2D9C2B55-1A22-4136-BA3C-D54278D58433}"/>
                    </a:ext>
                  </a:extLst>
                </p14:cNvPr>
                <p14:cNvContentPartPr/>
                <p14:nvPr/>
              </p14:nvContentPartPr>
              <p14:xfrm>
                <a:off x="3340049" y="4954915"/>
                <a:ext cx="99720" cy="243720"/>
              </p14:xfrm>
            </p:contentPart>
          </mc:Choice>
          <mc:Fallback>
            <p:pic>
              <p:nvPicPr>
                <p:cNvPr id="5216" name="Ink 5215">
                  <a:extLst>
                    <a:ext uri="{FF2B5EF4-FFF2-40B4-BE49-F238E27FC236}">
                      <a16:creationId xmlns:a16="http://schemas.microsoft.com/office/drawing/2014/main" id="{2D9C2B55-1A22-4136-BA3C-D54278D5843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331049" y="4945915"/>
                  <a:ext cx="117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217" name="Ink 5216">
                  <a:extLst>
                    <a:ext uri="{FF2B5EF4-FFF2-40B4-BE49-F238E27FC236}">
                      <a16:creationId xmlns:a16="http://schemas.microsoft.com/office/drawing/2014/main" id="{E31DA165-AE9D-4351-8AB3-21B9D0749553}"/>
                    </a:ext>
                  </a:extLst>
                </p14:cNvPr>
                <p14:cNvContentPartPr/>
                <p14:nvPr/>
              </p14:nvContentPartPr>
              <p14:xfrm>
                <a:off x="3500969" y="5205475"/>
                <a:ext cx="66960" cy="137880"/>
              </p14:xfrm>
            </p:contentPart>
          </mc:Choice>
          <mc:Fallback>
            <p:pic>
              <p:nvPicPr>
                <p:cNvPr id="5217" name="Ink 5216">
                  <a:extLst>
                    <a:ext uri="{FF2B5EF4-FFF2-40B4-BE49-F238E27FC236}">
                      <a16:creationId xmlns:a16="http://schemas.microsoft.com/office/drawing/2014/main" id="{E31DA165-AE9D-4351-8AB3-21B9D074955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91969" y="5196475"/>
                  <a:ext cx="84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219" name="Ink 5218">
                  <a:extLst>
                    <a:ext uri="{FF2B5EF4-FFF2-40B4-BE49-F238E27FC236}">
                      <a16:creationId xmlns:a16="http://schemas.microsoft.com/office/drawing/2014/main" id="{A2B404A0-4880-4D11-867E-B01107533704}"/>
                    </a:ext>
                  </a:extLst>
                </p14:cNvPr>
                <p14:cNvContentPartPr/>
                <p14:nvPr/>
              </p14:nvContentPartPr>
              <p14:xfrm>
                <a:off x="3710849" y="4958155"/>
                <a:ext cx="123840" cy="186120"/>
              </p14:xfrm>
            </p:contentPart>
          </mc:Choice>
          <mc:Fallback>
            <p:pic>
              <p:nvPicPr>
                <p:cNvPr id="5219" name="Ink 5218">
                  <a:extLst>
                    <a:ext uri="{FF2B5EF4-FFF2-40B4-BE49-F238E27FC236}">
                      <a16:creationId xmlns:a16="http://schemas.microsoft.com/office/drawing/2014/main" id="{A2B404A0-4880-4D11-867E-B011075337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01849" y="4949138"/>
                  <a:ext cx="141480" cy="203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220" name="Ink 5219">
                  <a:extLst>
                    <a:ext uri="{FF2B5EF4-FFF2-40B4-BE49-F238E27FC236}">
                      <a16:creationId xmlns:a16="http://schemas.microsoft.com/office/drawing/2014/main" id="{B7F43D22-42C4-4CA8-862D-505120F6AC87}"/>
                    </a:ext>
                  </a:extLst>
                </p14:cNvPr>
                <p14:cNvContentPartPr/>
                <p14:nvPr/>
              </p14:nvContentPartPr>
              <p14:xfrm>
                <a:off x="3907049" y="5109355"/>
                <a:ext cx="52200" cy="106560"/>
              </p14:xfrm>
            </p:contentPart>
          </mc:Choice>
          <mc:Fallback>
            <p:pic>
              <p:nvPicPr>
                <p:cNvPr id="5220" name="Ink 5219">
                  <a:extLst>
                    <a:ext uri="{FF2B5EF4-FFF2-40B4-BE49-F238E27FC236}">
                      <a16:creationId xmlns:a16="http://schemas.microsoft.com/office/drawing/2014/main" id="{B7F43D22-42C4-4CA8-862D-505120F6AC8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98049" y="5100355"/>
                  <a:ext cx="698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4" name="Group 5223">
            <a:extLst>
              <a:ext uri="{FF2B5EF4-FFF2-40B4-BE49-F238E27FC236}">
                <a16:creationId xmlns:a16="http://schemas.microsoft.com/office/drawing/2014/main" id="{004C20D6-97BB-408B-85AF-30FEF0F6700C}"/>
              </a:ext>
            </a:extLst>
          </p:cNvPr>
          <p:cNvGrpSpPr/>
          <p:nvPr/>
        </p:nvGrpSpPr>
        <p:grpSpPr>
          <a:xfrm>
            <a:off x="4030889" y="4932235"/>
            <a:ext cx="181800" cy="309240"/>
            <a:chOff x="4030889" y="4932235"/>
            <a:chExt cx="18180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222" name="Ink 5221">
                  <a:extLst>
                    <a:ext uri="{FF2B5EF4-FFF2-40B4-BE49-F238E27FC236}">
                      <a16:creationId xmlns:a16="http://schemas.microsoft.com/office/drawing/2014/main" id="{F234D0DA-D459-4D8F-B08F-4E977D2AE98C}"/>
                    </a:ext>
                  </a:extLst>
                </p14:cNvPr>
                <p14:cNvContentPartPr/>
                <p14:nvPr/>
              </p14:nvContentPartPr>
              <p14:xfrm>
                <a:off x="4030889" y="4932235"/>
                <a:ext cx="117000" cy="237960"/>
              </p14:xfrm>
            </p:contentPart>
          </mc:Choice>
          <mc:Fallback>
            <p:pic>
              <p:nvPicPr>
                <p:cNvPr id="5222" name="Ink 5221">
                  <a:extLst>
                    <a:ext uri="{FF2B5EF4-FFF2-40B4-BE49-F238E27FC236}">
                      <a16:creationId xmlns:a16="http://schemas.microsoft.com/office/drawing/2014/main" id="{F234D0DA-D459-4D8F-B08F-4E977D2AE98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21889" y="4923235"/>
                  <a:ext cx="134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223" name="Ink 5222">
                  <a:extLst>
                    <a:ext uri="{FF2B5EF4-FFF2-40B4-BE49-F238E27FC236}">
                      <a16:creationId xmlns:a16="http://schemas.microsoft.com/office/drawing/2014/main" id="{AE8F43C7-DA76-41AB-8292-4E8BAB411773}"/>
                    </a:ext>
                  </a:extLst>
                </p14:cNvPr>
                <p14:cNvContentPartPr/>
                <p14:nvPr/>
              </p14:nvContentPartPr>
              <p14:xfrm>
                <a:off x="4155449" y="5147515"/>
                <a:ext cx="57240" cy="93960"/>
              </p14:xfrm>
            </p:contentPart>
          </mc:Choice>
          <mc:Fallback>
            <p:pic>
              <p:nvPicPr>
                <p:cNvPr id="5223" name="Ink 5222">
                  <a:extLst>
                    <a:ext uri="{FF2B5EF4-FFF2-40B4-BE49-F238E27FC236}">
                      <a16:creationId xmlns:a16="http://schemas.microsoft.com/office/drawing/2014/main" id="{AE8F43C7-DA76-41AB-8292-4E8BAB41177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46449" y="5138549"/>
                  <a:ext cx="74880" cy="1115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5" name="Group 5234">
            <a:extLst>
              <a:ext uri="{FF2B5EF4-FFF2-40B4-BE49-F238E27FC236}">
                <a16:creationId xmlns:a16="http://schemas.microsoft.com/office/drawing/2014/main" id="{B57C0AD7-2104-480E-803F-93707F57C0D6}"/>
              </a:ext>
            </a:extLst>
          </p:cNvPr>
          <p:cNvGrpSpPr/>
          <p:nvPr/>
        </p:nvGrpSpPr>
        <p:grpSpPr>
          <a:xfrm>
            <a:off x="4399889" y="4879315"/>
            <a:ext cx="1028520" cy="352080"/>
            <a:chOff x="4399889" y="4879315"/>
            <a:chExt cx="102852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5225" name="Ink 5224">
                  <a:extLst>
                    <a:ext uri="{FF2B5EF4-FFF2-40B4-BE49-F238E27FC236}">
                      <a16:creationId xmlns:a16="http://schemas.microsoft.com/office/drawing/2014/main" id="{B4B0C39B-9ACD-4950-8CC9-CD6192BE8EDF}"/>
                    </a:ext>
                  </a:extLst>
                </p14:cNvPr>
                <p14:cNvContentPartPr/>
                <p14:nvPr/>
              </p14:nvContentPartPr>
              <p14:xfrm>
                <a:off x="4399889" y="4908115"/>
                <a:ext cx="72000" cy="92880"/>
              </p14:xfrm>
            </p:contentPart>
          </mc:Choice>
          <mc:Fallback>
            <p:pic>
              <p:nvPicPr>
                <p:cNvPr id="5225" name="Ink 5224">
                  <a:extLst>
                    <a:ext uri="{FF2B5EF4-FFF2-40B4-BE49-F238E27FC236}">
                      <a16:creationId xmlns:a16="http://schemas.microsoft.com/office/drawing/2014/main" id="{B4B0C39B-9ACD-4950-8CC9-CD6192BE8ED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90889" y="4899115"/>
                  <a:ext cx="89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5226" name="Ink 5225">
                  <a:extLst>
                    <a:ext uri="{FF2B5EF4-FFF2-40B4-BE49-F238E27FC236}">
                      <a16:creationId xmlns:a16="http://schemas.microsoft.com/office/drawing/2014/main" id="{DEA308EA-E48A-48F5-8B2A-44E6F8196183}"/>
                    </a:ext>
                  </a:extLst>
                </p14:cNvPr>
                <p14:cNvContentPartPr/>
                <p14:nvPr/>
              </p14:nvContentPartPr>
              <p14:xfrm>
                <a:off x="4486649" y="4891195"/>
                <a:ext cx="31680" cy="216000"/>
              </p14:xfrm>
            </p:contentPart>
          </mc:Choice>
          <mc:Fallback>
            <p:pic>
              <p:nvPicPr>
                <p:cNvPr id="5226" name="Ink 5225">
                  <a:extLst>
                    <a:ext uri="{FF2B5EF4-FFF2-40B4-BE49-F238E27FC236}">
                      <a16:creationId xmlns:a16="http://schemas.microsoft.com/office/drawing/2014/main" id="{DEA308EA-E48A-48F5-8B2A-44E6F819618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7649" y="4882195"/>
                  <a:ext cx="49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5228" name="Ink 5227">
                  <a:extLst>
                    <a:ext uri="{FF2B5EF4-FFF2-40B4-BE49-F238E27FC236}">
                      <a16:creationId xmlns:a16="http://schemas.microsoft.com/office/drawing/2014/main" id="{E499A3A4-00DD-42D0-9B5C-5F01B1397A9E}"/>
                    </a:ext>
                  </a:extLst>
                </p14:cNvPr>
                <p14:cNvContentPartPr/>
                <p14:nvPr/>
              </p14:nvContentPartPr>
              <p14:xfrm>
                <a:off x="4573409" y="5093155"/>
                <a:ext cx="68400" cy="96120"/>
              </p14:xfrm>
            </p:contentPart>
          </mc:Choice>
          <mc:Fallback>
            <p:pic>
              <p:nvPicPr>
                <p:cNvPr id="5228" name="Ink 5227">
                  <a:extLst>
                    <a:ext uri="{FF2B5EF4-FFF2-40B4-BE49-F238E27FC236}">
                      <a16:creationId xmlns:a16="http://schemas.microsoft.com/office/drawing/2014/main" id="{E499A3A4-00DD-42D0-9B5C-5F01B1397A9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564409" y="5084121"/>
                  <a:ext cx="86040" cy="113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229" name="Ink 5228">
                  <a:extLst>
                    <a:ext uri="{FF2B5EF4-FFF2-40B4-BE49-F238E27FC236}">
                      <a16:creationId xmlns:a16="http://schemas.microsoft.com/office/drawing/2014/main" id="{D632B653-E988-4122-8BE6-D9AD245FCDD3}"/>
                    </a:ext>
                  </a:extLst>
                </p14:cNvPr>
                <p14:cNvContentPartPr/>
                <p14:nvPr/>
              </p14:nvContentPartPr>
              <p14:xfrm>
                <a:off x="4749809" y="4880035"/>
                <a:ext cx="142560" cy="260280"/>
              </p14:xfrm>
            </p:contentPart>
          </mc:Choice>
          <mc:Fallback>
            <p:pic>
              <p:nvPicPr>
                <p:cNvPr id="5229" name="Ink 5228">
                  <a:extLst>
                    <a:ext uri="{FF2B5EF4-FFF2-40B4-BE49-F238E27FC236}">
                      <a16:creationId xmlns:a16="http://schemas.microsoft.com/office/drawing/2014/main" id="{D632B653-E988-4122-8BE6-D9AD245FCDD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40809" y="4871035"/>
                  <a:ext cx="160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230" name="Ink 5229">
                  <a:extLst>
                    <a:ext uri="{FF2B5EF4-FFF2-40B4-BE49-F238E27FC236}">
                      <a16:creationId xmlns:a16="http://schemas.microsoft.com/office/drawing/2014/main" id="{D7B3DF08-8554-4193-B82F-89C813A4E497}"/>
                    </a:ext>
                  </a:extLst>
                </p14:cNvPr>
                <p14:cNvContentPartPr/>
                <p14:nvPr/>
              </p14:nvContentPartPr>
              <p14:xfrm>
                <a:off x="4948529" y="4879315"/>
                <a:ext cx="142200" cy="220320"/>
              </p14:xfrm>
            </p:contentPart>
          </mc:Choice>
          <mc:Fallback>
            <p:pic>
              <p:nvPicPr>
                <p:cNvPr id="5230" name="Ink 5229">
                  <a:extLst>
                    <a:ext uri="{FF2B5EF4-FFF2-40B4-BE49-F238E27FC236}">
                      <a16:creationId xmlns:a16="http://schemas.microsoft.com/office/drawing/2014/main" id="{D7B3DF08-8554-4193-B82F-89C813A4E49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39529" y="4870330"/>
                  <a:ext cx="159840" cy="237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5231" name="Ink 5230">
                  <a:extLst>
                    <a:ext uri="{FF2B5EF4-FFF2-40B4-BE49-F238E27FC236}">
                      <a16:creationId xmlns:a16="http://schemas.microsoft.com/office/drawing/2014/main" id="{C915565F-6CE0-4637-9E05-3378AE36298B}"/>
                    </a:ext>
                  </a:extLst>
                </p14:cNvPr>
                <p14:cNvContentPartPr/>
                <p14:nvPr/>
              </p14:nvContentPartPr>
              <p14:xfrm>
                <a:off x="4904969" y="5105035"/>
                <a:ext cx="38880" cy="75240"/>
              </p14:xfrm>
            </p:contentPart>
          </mc:Choice>
          <mc:Fallback>
            <p:pic>
              <p:nvPicPr>
                <p:cNvPr id="5231" name="Ink 5230">
                  <a:extLst>
                    <a:ext uri="{FF2B5EF4-FFF2-40B4-BE49-F238E27FC236}">
                      <a16:creationId xmlns:a16="http://schemas.microsoft.com/office/drawing/2014/main" id="{C915565F-6CE0-4637-9E05-3378AE36298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895969" y="5095992"/>
                  <a:ext cx="56520" cy="92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5233" name="Ink 5232">
                  <a:extLst>
                    <a:ext uri="{FF2B5EF4-FFF2-40B4-BE49-F238E27FC236}">
                      <a16:creationId xmlns:a16="http://schemas.microsoft.com/office/drawing/2014/main" id="{4BDEAFD2-3F42-4104-A2B1-8113ECC263F4}"/>
                    </a:ext>
                  </a:extLst>
                </p14:cNvPr>
                <p14:cNvContentPartPr/>
                <p14:nvPr/>
              </p14:nvContentPartPr>
              <p14:xfrm>
                <a:off x="5094689" y="5108275"/>
                <a:ext cx="77760" cy="123120"/>
              </p14:xfrm>
            </p:contentPart>
          </mc:Choice>
          <mc:Fallback>
            <p:pic>
              <p:nvPicPr>
                <p:cNvPr id="5233" name="Ink 5232">
                  <a:extLst>
                    <a:ext uri="{FF2B5EF4-FFF2-40B4-BE49-F238E27FC236}">
                      <a16:creationId xmlns:a16="http://schemas.microsoft.com/office/drawing/2014/main" id="{4BDEAFD2-3F42-4104-A2B1-8113ECC263F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85730" y="5099275"/>
                  <a:ext cx="95319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5234" name="Ink 5233">
                  <a:extLst>
                    <a:ext uri="{FF2B5EF4-FFF2-40B4-BE49-F238E27FC236}">
                      <a16:creationId xmlns:a16="http://schemas.microsoft.com/office/drawing/2014/main" id="{B817FB72-247B-4C3C-A9B4-FEF65F18906B}"/>
                    </a:ext>
                  </a:extLst>
                </p14:cNvPr>
                <p14:cNvContentPartPr/>
                <p14:nvPr/>
              </p14:nvContentPartPr>
              <p14:xfrm>
                <a:off x="5297729" y="4879315"/>
                <a:ext cx="130680" cy="274320"/>
              </p14:xfrm>
            </p:contentPart>
          </mc:Choice>
          <mc:Fallback>
            <p:pic>
              <p:nvPicPr>
                <p:cNvPr id="5234" name="Ink 5233">
                  <a:extLst>
                    <a:ext uri="{FF2B5EF4-FFF2-40B4-BE49-F238E27FC236}">
                      <a16:creationId xmlns:a16="http://schemas.microsoft.com/office/drawing/2014/main" id="{B817FB72-247B-4C3C-A9B4-FEF65F18906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88704" y="4870315"/>
                  <a:ext cx="148369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5236" name="Ink 5235">
                <a:extLst>
                  <a:ext uri="{FF2B5EF4-FFF2-40B4-BE49-F238E27FC236}">
                    <a16:creationId xmlns:a16="http://schemas.microsoft.com/office/drawing/2014/main" id="{58271379-3F62-4EF8-8732-A1058B4ED5E5}"/>
                  </a:ext>
                </a:extLst>
              </p14:cNvPr>
              <p14:cNvContentPartPr/>
              <p14:nvPr/>
            </p14:nvContentPartPr>
            <p14:xfrm>
              <a:off x="949077" y="5392057"/>
              <a:ext cx="102240" cy="69840"/>
            </p14:xfrm>
          </p:contentPart>
        </mc:Choice>
        <mc:Fallback>
          <p:pic>
            <p:nvPicPr>
              <p:cNvPr id="5236" name="Ink 5235">
                <a:extLst>
                  <a:ext uri="{FF2B5EF4-FFF2-40B4-BE49-F238E27FC236}">
                    <a16:creationId xmlns:a16="http://schemas.microsoft.com/office/drawing/2014/main" id="{58271379-3F62-4EF8-8732-A1058B4ED5E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40109" y="5383057"/>
                <a:ext cx="119818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5238" name="Ink 5237">
                <a:extLst>
                  <a:ext uri="{FF2B5EF4-FFF2-40B4-BE49-F238E27FC236}">
                    <a16:creationId xmlns:a16="http://schemas.microsoft.com/office/drawing/2014/main" id="{2FD438B2-00D3-4CA2-8201-09AB38022A79}"/>
                  </a:ext>
                </a:extLst>
              </p14:cNvPr>
              <p14:cNvContentPartPr/>
              <p14:nvPr/>
            </p14:nvContentPartPr>
            <p14:xfrm>
              <a:off x="913797" y="5647657"/>
              <a:ext cx="195480" cy="159840"/>
            </p14:xfrm>
          </p:contentPart>
        </mc:Choice>
        <mc:Fallback>
          <p:pic>
            <p:nvPicPr>
              <p:cNvPr id="5238" name="Ink 5237">
                <a:extLst>
                  <a:ext uri="{FF2B5EF4-FFF2-40B4-BE49-F238E27FC236}">
                    <a16:creationId xmlns:a16="http://schemas.microsoft.com/office/drawing/2014/main" id="{2FD438B2-00D3-4CA2-8201-09AB38022A7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04797" y="5638657"/>
                <a:ext cx="213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44" name="Group 5243">
            <a:extLst>
              <a:ext uri="{FF2B5EF4-FFF2-40B4-BE49-F238E27FC236}">
                <a16:creationId xmlns:a16="http://schemas.microsoft.com/office/drawing/2014/main" id="{EF89233A-4E48-4076-BCA8-BB5A52EB6F11}"/>
              </a:ext>
            </a:extLst>
          </p:cNvPr>
          <p:cNvGrpSpPr/>
          <p:nvPr/>
        </p:nvGrpSpPr>
        <p:grpSpPr>
          <a:xfrm>
            <a:off x="1372797" y="5321857"/>
            <a:ext cx="109440" cy="397800"/>
            <a:chOff x="1372797" y="5321857"/>
            <a:chExt cx="10944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5237" name="Ink 5236">
                  <a:extLst>
                    <a:ext uri="{FF2B5EF4-FFF2-40B4-BE49-F238E27FC236}">
                      <a16:creationId xmlns:a16="http://schemas.microsoft.com/office/drawing/2014/main" id="{B6CF9AD2-90D5-4EFD-8D2E-7CA419D26A24}"/>
                    </a:ext>
                  </a:extLst>
                </p14:cNvPr>
                <p14:cNvContentPartPr/>
                <p14:nvPr/>
              </p14:nvContentPartPr>
              <p14:xfrm>
                <a:off x="1394037" y="5321857"/>
                <a:ext cx="88200" cy="136080"/>
              </p14:xfrm>
            </p:contentPart>
          </mc:Choice>
          <mc:Fallback>
            <p:pic>
              <p:nvPicPr>
                <p:cNvPr id="5237" name="Ink 5236">
                  <a:extLst>
                    <a:ext uri="{FF2B5EF4-FFF2-40B4-BE49-F238E27FC236}">
                      <a16:creationId xmlns:a16="http://schemas.microsoft.com/office/drawing/2014/main" id="{B6CF9AD2-90D5-4EFD-8D2E-7CA419D26A2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385037" y="5312857"/>
                  <a:ext cx="105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5239" name="Ink 5238">
                  <a:extLst>
                    <a:ext uri="{FF2B5EF4-FFF2-40B4-BE49-F238E27FC236}">
                      <a16:creationId xmlns:a16="http://schemas.microsoft.com/office/drawing/2014/main" id="{12B241A5-C04F-4C22-8A82-FD2D2E052055}"/>
                    </a:ext>
                  </a:extLst>
                </p14:cNvPr>
                <p14:cNvContentPartPr/>
                <p14:nvPr/>
              </p14:nvContentPartPr>
              <p14:xfrm>
                <a:off x="1372797" y="5579617"/>
                <a:ext cx="66240" cy="140040"/>
              </p14:xfrm>
            </p:contentPart>
          </mc:Choice>
          <mc:Fallback>
            <p:pic>
              <p:nvPicPr>
                <p:cNvPr id="5239" name="Ink 5238">
                  <a:extLst>
                    <a:ext uri="{FF2B5EF4-FFF2-40B4-BE49-F238E27FC236}">
                      <a16:creationId xmlns:a16="http://schemas.microsoft.com/office/drawing/2014/main" id="{12B241A5-C04F-4C22-8A82-FD2D2E05205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63797" y="5570617"/>
                  <a:ext cx="8388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5240" name="Ink 5239">
                <a:extLst>
                  <a:ext uri="{FF2B5EF4-FFF2-40B4-BE49-F238E27FC236}">
                    <a16:creationId xmlns:a16="http://schemas.microsoft.com/office/drawing/2014/main" id="{4C895E51-AB81-4683-92D7-00EA722C1F2A}"/>
                  </a:ext>
                </a:extLst>
              </p14:cNvPr>
              <p14:cNvContentPartPr/>
              <p14:nvPr/>
            </p14:nvContentPartPr>
            <p14:xfrm>
              <a:off x="928197" y="5993617"/>
              <a:ext cx="185760" cy="7200"/>
            </p14:xfrm>
          </p:contentPart>
        </mc:Choice>
        <mc:Fallback>
          <p:pic>
            <p:nvPicPr>
              <p:cNvPr id="5240" name="Ink 5239">
                <a:extLst>
                  <a:ext uri="{FF2B5EF4-FFF2-40B4-BE49-F238E27FC236}">
                    <a16:creationId xmlns:a16="http://schemas.microsoft.com/office/drawing/2014/main" id="{4C895E51-AB81-4683-92D7-00EA722C1F2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19197" y="5984617"/>
                <a:ext cx="2034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5241" name="Ink 5240">
                <a:extLst>
                  <a:ext uri="{FF2B5EF4-FFF2-40B4-BE49-F238E27FC236}">
                    <a16:creationId xmlns:a16="http://schemas.microsoft.com/office/drawing/2014/main" id="{3C162F2A-6A6D-4AFC-B748-F2F8327589D3}"/>
                  </a:ext>
                </a:extLst>
              </p14:cNvPr>
              <p14:cNvContentPartPr/>
              <p14:nvPr/>
            </p14:nvContentPartPr>
            <p14:xfrm>
              <a:off x="1402317" y="5865457"/>
              <a:ext cx="55800" cy="149040"/>
            </p14:xfrm>
          </p:contentPart>
        </mc:Choice>
        <mc:Fallback>
          <p:pic>
            <p:nvPicPr>
              <p:cNvPr id="5241" name="Ink 5240">
                <a:extLst>
                  <a:ext uri="{FF2B5EF4-FFF2-40B4-BE49-F238E27FC236}">
                    <a16:creationId xmlns:a16="http://schemas.microsoft.com/office/drawing/2014/main" id="{3C162F2A-6A6D-4AFC-B748-F2F8327589D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393317" y="5856435"/>
                <a:ext cx="73440" cy="166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5242" name="Ink 5241">
                <a:extLst>
                  <a:ext uri="{FF2B5EF4-FFF2-40B4-BE49-F238E27FC236}">
                    <a16:creationId xmlns:a16="http://schemas.microsoft.com/office/drawing/2014/main" id="{97C2218F-84F5-4237-AC72-67D7E699162B}"/>
                  </a:ext>
                </a:extLst>
              </p14:cNvPr>
              <p14:cNvContentPartPr/>
              <p14:nvPr/>
            </p14:nvContentPartPr>
            <p14:xfrm>
              <a:off x="967797" y="6239137"/>
              <a:ext cx="163080" cy="75600"/>
            </p14:xfrm>
          </p:contentPart>
        </mc:Choice>
        <mc:Fallback>
          <p:pic>
            <p:nvPicPr>
              <p:cNvPr id="5242" name="Ink 5241">
                <a:extLst>
                  <a:ext uri="{FF2B5EF4-FFF2-40B4-BE49-F238E27FC236}">
                    <a16:creationId xmlns:a16="http://schemas.microsoft.com/office/drawing/2014/main" id="{97C2218F-84F5-4237-AC72-67D7E699162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58797" y="6230137"/>
                <a:ext cx="180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5243" name="Ink 5242">
                <a:extLst>
                  <a:ext uri="{FF2B5EF4-FFF2-40B4-BE49-F238E27FC236}">
                    <a16:creationId xmlns:a16="http://schemas.microsoft.com/office/drawing/2014/main" id="{C65BF440-059C-4263-BAB3-55238B225F6D}"/>
                  </a:ext>
                </a:extLst>
              </p14:cNvPr>
              <p14:cNvContentPartPr/>
              <p14:nvPr/>
            </p14:nvContentPartPr>
            <p14:xfrm>
              <a:off x="1461717" y="6197737"/>
              <a:ext cx="16200" cy="96120"/>
            </p14:xfrm>
          </p:contentPart>
        </mc:Choice>
        <mc:Fallback>
          <p:pic>
            <p:nvPicPr>
              <p:cNvPr id="5243" name="Ink 5242">
                <a:extLst>
                  <a:ext uri="{FF2B5EF4-FFF2-40B4-BE49-F238E27FC236}">
                    <a16:creationId xmlns:a16="http://schemas.microsoft.com/office/drawing/2014/main" id="{C65BF440-059C-4263-BAB3-55238B225F6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452717" y="6188737"/>
                <a:ext cx="33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5245" name="Ink 5244">
                <a:extLst>
                  <a:ext uri="{FF2B5EF4-FFF2-40B4-BE49-F238E27FC236}">
                    <a16:creationId xmlns:a16="http://schemas.microsoft.com/office/drawing/2014/main" id="{BDCC0B6F-7EE0-41DE-881C-279C5D26BA19}"/>
                  </a:ext>
                </a:extLst>
              </p14:cNvPr>
              <p14:cNvContentPartPr/>
              <p14:nvPr/>
            </p14:nvContentPartPr>
            <p14:xfrm>
              <a:off x="908397" y="6607933"/>
              <a:ext cx="127800" cy="137880"/>
            </p14:xfrm>
          </p:contentPart>
        </mc:Choice>
        <mc:Fallback>
          <p:pic>
            <p:nvPicPr>
              <p:cNvPr id="5245" name="Ink 5244">
                <a:extLst>
                  <a:ext uri="{FF2B5EF4-FFF2-40B4-BE49-F238E27FC236}">
                    <a16:creationId xmlns:a16="http://schemas.microsoft.com/office/drawing/2014/main" id="{BDCC0B6F-7EE0-41DE-881C-279C5D26BA1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99397" y="6598933"/>
                <a:ext cx="145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5246" name="Ink 5245">
                <a:extLst>
                  <a:ext uri="{FF2B5EF4-FFF2-40B4-BE49-F238E27FC236}">
                    <a16:creationId xmlns:a16="http://schemas.microsoft.com/office/drawing/2014/main" id="{DC3D4212-D9EB-48D2-B06E-4A7EF032A63A}"/>
                  </a:ext>
                </a:extLst>
              </p14:cNvPr>
              <p14:cNvContentPartPr/>
              <p14:nvPr/>
            </p14:nvContentPartPr>
            <p14:xfrm>
              <a:off x="1400517" y="6527653"/>
              <a:ext cx="59760" cy="147960"/>
            </p14:xfrm>
          </p:contentPart>
        </mc:Choice>
        <mc:Fallback>
          <p:pic>
            <p:nvPicPr>
              <p:cNvPr id="5246" name="Ink 5245">
                <a:extLst>
                  <a:ext uri="{FF2B5EF4-FFF2-40B4-BE49-F238E27FC236}">
                    <a16:creationId xmlns:a16="http://schemas.microsoft.com/office/drawing/2014/main" id="{DC3D4212-D9EB-48D2-B06E-4A7EF032A63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391517" y="6518653"/>
                <a:ext cx="774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5247" name="Ink 5246">
                <a:extLst>
                  <a:ext uri="{FF2B5EF4-FFF2-40B4-BE49-F238E27FC236}">
                    <a16:creationId xmlns:a16="http://schemas.microsoft.com/office/drawing/2014/main" id="{DD22AD60-E0FD-45F7-AA55-53E08A5F7135}"/>
                  </a:ext>
                </a:extLst>
              </p14:cNvPr>
              <p14:cNvContentPartPr/>
              <p14:nvPr/>
            </p14:nvContentPartPr>
            <p14:xfrm>
              <a:off x="1442637" y="6190333"/>
              <a:ext cx="91800" cy="122400"/>
            </p14:xfrm>
          </p:contentPart>
        </mc:Choice>
        <mc:Fallback>
          <p:pic>
            <p:nvPicPr>
              <p:cNvPr id="5247" name="Ink 5246">
                <a:extLst>
                  <a:ext uri="{FF2B5EF4-FFF2-40B4-BE49-F238E27FC236}">
                    <a16:creationId xmlns:a16="http://schemas.microsoft.com/office/drawing/2014/main" id="{DD22AD60-E0FD-45F7-AA55-53E08A5F7135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433672" y="6181306"/>
                <a:ext cx="109371" cy="14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5248" name="Ink 5247">
                <a:extLst>
                  <a:ext uri="{FF2B5EF4-FFF2-40B4-BE49-F238E27FC236}">
                    <a16:creationId xmlns:a16="http://schemas.microsoft.com/office/drawing/2014/main" id="{718246DB-C2FC-4E46-B13A-D81D2DD7C6D8}"/>
                  </a:ext>
                </a:extLst>
              </p14:cNvPr>
              <p14:cNvContentPartPr/>
              <p14:nvPr/>
            </p14:nvContentPartPr>
            <p14:xfrm>
              <a:off x="1696437" y="6199333"/>
              <a:ext cx="63720" cy="99000"/>
            </p14:xfrm>
          </p:contentPart>
        </mc:Choice>
        <mc:Fallback>
          <p:pic>
            <p:nvPicPr>
              <p:cNvPr id="5248" name="Ink 5247">
                <a:extLst>
                  <a:ext uri="{FF2B5EF4-FFF2-40B4-BE49-F238E27FC236}">
                    <a16:creationId xmlns:a16="http://schemas.microsoft.com/office/drawing/2014/main" id="{718246DB-C2FC-4E46-B13A-D81D2DD7C6D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687437" y="6190366"/>
                <a:ext cx="81360" cy="116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5249" name="Ink 5248">
                <a:extLst>
                  <a:ext uri="{FF2B5EF4-FFF2-40B4-BE49-F238E27FC236}">
                    <a16:creationId xmlns:a16="http://schemas.microsoft.com/office/drawing/2014/main" id="{250BC609-42FC-4E3F-9CE4-EE8803496096}"/>
                  </a:ext>
                </a:extLst>
              </p14:cNvPr>
              <p14:cNvContentPartPr/>
              <p14:nvPr/>
            </p14:nvContentPartPr>
            <p14:xfrm>
              <a:off x="1327797" y="5899453"/>
              <a:ext cx="144360" cy="108720"/>
            </p14:xfrm>
          </p:contentPart>
        </mc:Choice>
        <mc:Fallback>
          <p:pic>
            <p:nvPicPr>
              <p:cNvPr id="5249" name="Ink 5248">
                <a:extLst>
                  <a:ext uri="{FF2B5EF4-FFF2-40B4-BE49-F238E27FC236}">
                    <a16:creationId xmlns:a16="http://schemas.microsoft.com/office/drawing/2014/main" id="{250BC609-42FC-4E3F-9CE4-EE880349609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318797" y="5890453"/>
                <a:ext cx="1620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5250" name="Ink 5249">
                <a:extLst>
                  <a:ext uri="{FF2B5EF4-FFF2-40B4-BE49-F238E27FC236}">
                    <a16:creationId xmlns:a16="http://schemas.microsoft.com/office/drawing/2014/main" id="{5A63004A-F08E-4CB3-901F-A9E8E2016AAE}"/>
                  </a:ext>
                </a:extLst>
              </p14:cNvPr>
              <p14:cNvContentPartPr/>
              <p14:nvPr/>
            </p14:nvContentPartPr>
            <p14:xfrm>
              <a:off x="1672677" y="5897293"/>
              <a:ext cx="89640" cy="113760"/>
            </p14:xfrm>
          </p:contentPart>
        </mc:Choice>
        <mc:Fallback>
          <p:pic>
            <p:nvPicPr>
              <p:cNvPr id="5250" name="Ink 5249">
                <a:extLst>
                  <a:ext uri="{FF2B5EF4-FFF2-40B4-BE49-F238E27FC236}">
                    <a16:creationId xmlns:a16="http://schemas.microsoft.com/office/drawing/2014/main" id="{5A63004A-F08E-4CB3-901F-A9E8E2016AAE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663677" y="5888293"/>
                <a:ext cx="107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5251" name="Ink 5250">
                <a:extLst>
                  <a:ext uri="{FF2B5EF4-FFF2-40B4-BE49-F238E27FC236}">
                    <a16:creationId xmlns:a16="http://schemas.microsoft.com/office/drawing/2014/main" id="{E9044482-142F-44F5-B0CE-2277B00315A8}"/>
                  </a:ext>
                </a:extLst>
              </p14:cNvPr>
              <p14:cNvContentPartPr/>
              <p14:nvPr/>
            </p14:nvContentPartPr>
            <p14:xfrm>
              <a:off x="1345797" y="5641333"/>
              <a:ext cx="137880" cy="75600"/>
            </p14:xfrm>
          </p:contentPart>
        </mc:Choice>
        <mc:Fallback>
          <p:pic>
            <p:nvPicPr>
              <p:cNvPr id="5251" name="Ink 5250">
                <a:extLst>
                  <a:ext uri="{FF2B5EF4-FFF2-40B4-BE49-F238E27FC236}">
                    <a16:creationId xmlns:a16="http://schemas.microsoft.com/office/drawing/2014/main" id="{E9044482-142F-44F5-B0CE-2277B00315A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336820" y="5632290"/>
                <a:ext cx="155474" cy="93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5252" name="Ink 5251">
                <a:extLst>
                  <a:ext uri="{FF2B5EF4-FFF2-40B4-BE49-F238E27FC236}">
                    <a16:creationId xmlns:a16="http://schemas.microsoft.com/office/drawing/2014/main" id="{261D4312-E665-4A45-81CE-FA90D3A49276}"/>
                  </a:ext>
                </a:extLst>
              </p14:cNvPr>
              <p14:cNvContentPartPr/>
              <p14:nvPr/>
            </p14:nvContentPartPr>
            <p14:xfrm>
              <a:off x="1654317" y="5669413"/>
              <a:ext cx="61920" cy="94680"/>
            </p14:xfrm>
          </p:contentPart>
        </mc:Choice>
        <mc:Fallback>
          <p:pic>
            <p:nvPicPr>
              <p:cNvPr id="5252" name="Ink 5251">
                <a:extLst>
                  <a:ext uri="{FF2B5EF4-FFF2-40B4-BE49-F238E27FC236}">
                    <a16:creationId xmlns:a16="http://schemas.microsoft.com/office/drawing/2014/main" id="{261D4312-E665-4A45-81CE-FA90D3A4927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645317" y="5660413"/>
                <a:ext cx="79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5253" name="Ink 5252">
                <a:extLst>
                  <a:ext uri="{FF2B5EF4-FFF2-40B4-BE49-F238E27FC236}">
                    <a16:creationId xmlns:a16="http://schemas.microsoft.com/office/drawing/2014/main" id="{C6B2EDED-4D6B-4A0C-868D-EA1DD4777A12}"/>
                  </a:ext>
                </a:extLst>
              </p14:cNvPr>
              <p14:cNvContentPartPr/>
              <p14:nvPr/>
            </p14:nvContentPartPr>
            <p14:xfrm>
              <a:off x="905517" y="6824653"/>
              <a:ext cx="99360" cy="74520"/>
            </p14:xfrm>
          </p:contentPart>
        </mc:Choice>
        <mc:Fallback>
          <p:pic>
            <p:nvPicPr>
              <p:cNvPr id="5253" name="Ink 5252">
                <a:extLst>
                  <a:ext uri="{FF2B5EF4-FFF2-40B4-BE49-F238E27FC236}">
                    <a16:creationId xmlns:a16="http://schemas.microsoft.com/office/drawing/2014/main" id="{C6B2EDED-4D6B-4A0C-868D-EA1DD4777A1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96484" y="6815653"/>
                <a:ext cx="117064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5258" name="Ink 5257">
                <a:extLst>
                  <a:ext uri="{FF2B5EF4-FFF2-40B4-BE49-F238E27FC236}">
                    <a16:creationId xmlns:a16="http://schemas.microsoft.com/office/drawing/2014/main" id="{3FE74FD2-A8A0-4BDA-9CF6-6DB5EBA30364}"/>
                  </a:ext>
                </a:extLst>
              </p14:cNvPr>
              <p14:cNvContentPartPr/>
              <p14:nvPr/>
            </p14:nvContentPartPr>
            <p14:xfrm>
              <a:off x="950517" y="7280413"/>
              <a:ext cx="133920" cy="121320"/>
            </p14:xfrm>
          </p:contentPart>
        </mc:Choice>
        <mc:Fallback>
          <p:pic>
            <p:nvPicPr>
              <p:cNvPr id="5258" name="Ink 5257">
                <a:extLst>
                  <a:ext uri="{FF2B5EF4-FFF2-40B4-BE49-F238E27FC236}">
                    <a16:creationId xmlns:a16="http://schemas.microsoft.com/office/drawing/2014/main" id="{3FE74FD2-A8A0-4BDA-9CF6-6DB5EBA3036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41493" y="7271413"/>
                <a:ext cx="151608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5262" name="Ink 5261">
                <a:extLst>
                  <a:ext uri="{FF2B5EF4-FFF2-40B4-BE49-F238E27FC236}">
                    <a16:creationId xmlns:a16="http://schemas.microsoft.com/office/drawing/2014/main" id="{B608B90B-E19A-4AF3-9F3E-8D8FE7903F71}"/>
                  </a:ext>
                </a:extLst>
              </p14:cNvPr>
              <p14:cNvContentPartPr/>
              <p14:nvPr/>
            </p14:nvContentPartPr>
            <p14:xfrm>
              <a:off x="900837" y="7554733"/>
              <a:ext cx="158040" cy="155160"/>
            </p14:xfrm>
          </p:contentPart>
        </mc:Choice>
        <mc:Fallback>
          <p:pic>
            <p:nvPicPr>
              <p:cNvPr id="5262" name="Ink 5261">
                <a:extLst>
                  <a:ext uri="{FF2B5EF4-FFF2-40B4-BE49-F238E27FC236}">
                    <a16:creationId xmlns:a16="http://schemas.microsoft.com/office/drawing/2014/main" id="{B608B90B-E19A-4AF3-9F3E-8D8FE7903F7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91816" y="7545733"/>
                <a:ext cx="17572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67" name="Group 5266">
            <a:extLst>
              <a:ext uri="{FF2B5EF4-FFF2-40B4-BE49-F238E27FC236}">
                <a16:creationId xmlns:a16="http://schemas.microsoft.com/office/drawing/2014/main" id="{2EF8589E-81D1-4A0A-9AE5-EFC653349593}"/>
              </a:ext>
            </a:extLst>
          </p:cNvPr>
          <p:cNvGrpSpPr/>
          <p:nvPr/>
        </p:nvGrpSpPr>
        <p:grpSpPr>
          <a:xfrm>
            <a:off x="1373877" y="7475893"/>
            <a:ext cx="435240" cy="195480"/>
            <a:chOff x="1373877" y="7475893"/>
            <a:chExt cx="43524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263" name="Ink 5262">
                  <a:extLst>
                    <a:ext uri="{FF2B5EF4-FFF2-40B4-BE49-F238E27FC236}">
                      <a16:creationId xmlns:a16="http://schemas.microsoft.com/office/drawing/2014/main" id="{9CCB6D35-4806-4D4C-9377-A92870FECAB1}"/>
                    </a:ext>
                  </a:extLst>
                </p14:cNvPr>
                <p14:cNvContentPartPr/>
                <p14:nvPr/>
              </p14:nvContentPartPr>
              <p14:xfrm>
                <a:off x="1412037" y="7525213"/>
                <a:ext cx="88200" cy="146160"/>
              </p14:xfrm>
            </p:contentPart>
          </mc:Choice>
          <mc:Fallback>
            <p:pic>
              <p:nvPicPr>
                <p:cNvPr id="5263" name="Ink 5262">
                  <a:extLst>
                    <a:ext uri="{FF2B5EF4-FFF2-40B4-BE49-F238E27FC236}">
                      <a16:creationId xmlns:a16="http://schemas.microsoft.com/office/drawing/2014/main" id="{9CCB6D35-4806-4D4C-9377-A92870FECA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403037" y="7516213"/>
                  <a:ext cx="105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264" name="Ink 5263">
                  <a:extLst>
                    <a:ext uri="{FF2B5EF4-FFF2-40B4-BE49-F238E27FC236}">
                      <a16:creationId xmlns:a16="http://schemas.microsoft.com/office/drawing/2014/main" id="{248EA79D-F772-4C33-B3D8-CB4C5FF2D7B8}"/>
                    </a:ext>
                  </a:extLst>
                </p14:cNvPr>
                <p14:cNvContentPartPr/>
                <p14:nvPr/>
              </p14:nvContentPartPr>
              <p14:xfrm>
                <a:off x="1373877" y="7537453"/>
                <a:ext cx="172080" cy="109800"/>
              </p14:xfrm>
            </p:contentPart>
          </mc:Choice>
          <mc:Fallback>
            <p:pic>
              <p:nvPicPr>
                <p:cNvPr id="5264" name="Ink 5263">
                  <a:extLst>
                    <a:ext uri="{FF2B5EF4-FFF2-40B4-BE49-F238E27FC236}">
                      <a16:creationId xmlns:a16="http://schemas.microsoft.com/office/drawing/2014/main" id="{248EA79D-F772-4C33-B3D8-CB4C5FF2D7B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364877" y="7528423"/>
                  <a:ext cx="189720" cy="127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265" name="Ink 5264">
                  <a:extLst>
                    <a:ext uri="{FF2B5EF4-FFF2-40B4-BE49-F238E27FC236}">
                      <a16:creationId xmlns:a16="http://schemas.microsoft.com/office/drawing/2014/main" id="{B0ABF905-04F0-4A4B-8691-1E929A660DC0}"/>
                    </a:ext>
                  </a:extLst>
                </p14:cNvPr>
                <p14:cNvContentPartPr/>
                <p14:nvPr/>
              </p14:nvContentPartPr>
              <p14:xfrm>
                <a:off x="1688517" y="7522333"/>
                <a:ext cx="7920" cy="140040"/>
              </p14:xfrm>
            </p:contentPart>
          </mc:Choice>
          <mc:Fallback>
            <p:pic>
              <p:nvPicPr>
                <p:cNvPr id="5265" name="Ink 5264">
                  <a:extLst>
                    <a:ext uri="{FF2B5EF4-FFF2-40B4-BE49-F238E27FC236}">
                      <a16:creationId xmlns:a16="http://schemas.microsoft.com/office/drawing/2014/main" id="{B0ABF905-04F0-4A4B-8691-1E929A660DC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679517" y="7513356"/>
                  <a:ext cx="25560" cy="157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5266" name="Ink 5265">
                  <a:extLst>
                    <a:ext uri="{FF2B5EF4-FFF2-40B4-BE49-F238E27FC236}">
                      <a16:creationId xmlns:a16="http://schemas.microsoft.com/office/drawing/2014/main" id="{C3205726-BF1D-4DFA-9452-6A1E9607A62E}"/>
                    </a:ext>
                  </a:extLst>
                </p14:cNvPr>
                <p14:cNvContentPartPr/>
                <p14:nvPr/>
              </p14:nvContentPartPr>
              <p14:xfrm>
                <a:off x="1664397" y="7475893"/>
                <a:ext cx="144720" cy="133920"/>
              </p14:xfrm>
            </p:contentPart>
          </mc:Choice>
          <mc:Fallback>
            <p:pic>
              <p:nvPicPr>
                <p:cNvPr id="5266" name="Ink 5265">
                  <a:extLst>
                    <a:ext uri="{FF2B5EF4-FFF2-40B4-BE49-F238E27FC236}">
                      <a16:creationId xmlns:a16="http://schemas.microsoft.com/office/drawing/2014/main" id="{C3205726-BF1D-4DFA-9452-6A1E9607A62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55397" y="7466893"/>
                  <a:ext cx="16236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5269" name="Ink 5268">
                <a:extLst>
                  <a:ext uri="{FF2B5EF4-FFF2-40B4-BE49-F238E27FC236}">
                    <a16:creationId xmlns:a16="http://schemas.microsoft.com/office/drawing/2014/main" id="{E75F5C8E-657D-4A73-85A1-0978FB442602}"/>
                  </a:ext>
                </a:extLst>
              </p14:cNvPr>
              <p14:cNvContentPartPr/>
              <p14:nvPr/>
            </p14:nvContentPartPr>
            <p14:xfrm>
              <a:off x="2075517" y="7497853"/>
              <a:ext cx="94680" cy="122400"/>
            </p14:xfrm>
          </p:contentPart>
        </mc:Choice>
        <mc:Fallback>
          <p:pic>
            <p:nvPicPr>
              <p:cNvPr id="5269" name="Ink 5268">
                <a:extLst>
                  <a:ext uri="{FF2B5EF4-FFF2-40B4-BE49-F238E27FC236}">
                    <a16:creationId xmlns:a16="http://schemas.microsoft.com/office/drawing/2014/main" id="{E75F5C8E-657D-4A73-85A1-0978FB44260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066517" y="7488853"/>
                <a:ext cx="11232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95" name="Group 5294">
            <a:extLst>
              <a:ext uri="{FF2B5EF4-FFF2-40B4-BE49-F238E27FC236}">
                <a16:creationId xmlns:a16="http://schemas.microsoft.com/office/drawing/2014/main" id="{53005331-DF7F-46BD-9B3D-5DAE68AC9E16}"/>
              </a:ext>
            </a:extLst>
          </p:cNvPr>
          <p:cNvGrpSpPr/>
          <p:nvPr/>
        </p:nvGrpSpPr>
        <p:grpSpPr>
          <a:xfrm>
            <a:off x="1361277" y="6692893"/>
            <a:ext cx="524520" cy="649800"/>
            <a:chOff x="1361277" y="6692893"/>
            <a:chExt cx="52452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254" name="Ink 5253">
                  <a:extLst>
                    <a:ext uri="{FF2B5EF4-FFF2-40B4-BE49-F238E27FC236}">
                      <a16:creationId xmlns:a16="http://schemas.microsoft.com/office/drawing/2014/main" id="{22542C44-17BD-4CF6-AEF8-DAB86AB30C75}"/>
                    </a:ext>
                  </a:extLst>
                </p14:cNvPr>
                <p14:cNvContentPartPr/>
                <p14:nvPr/>
              </p14:nvContentPartPr>
              <p14:xfrm>
                <a:off x="1419597" y="6781813"/>
                <a:ext cx="39960" cy="88920"/>
              </p14:xfrm>
            </p:contentPart>
          </mc:Choice>
          <mc:Fallback>
            <p:pic>
              <p:nvPicPr>
                <p:cNvPr id="5254" name="Ink 5253">
                  <a:extLst>
                    <a:ext uri="{FF2B5EF4-FFF2-40B4-BE49-F238E27FC236}">
                      <a16:creationId xmlns:a16="http://schemas.microsoft.com/office/drawing/2014/main" id="{22542C44-17BD-4CF6-AEF8-DAB86AB30C7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410677" y="6772813"/>
                  <a:ext cx="57443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255" name="Ink 5254">
                  <a:extLst>
                    <a:ext uri="{FF2B5EF4-FFF2-40B4-BE49-F238E27FC236}">
                      <a16:creationId xmlns:a16="http://schemas.microsoft.com/office/drawing/2014/main" id="{1CE24008-46AE-4712-BDBA-22EC08CDE91F}"/>
                    </a:ext>
                  </a:extLst>
                </p14:cNvPr>
                <p14:cNvContentPartPr/>
                <p14:nvPr/>
              </p14:nvContentPartPr>
              <p14:xfrm>
                <a:off x="1371357" y="6692893"/>
                <a:ext cx="185760" cy="180360"/>
              </p14:xfrm>
            </p:contentPart>
          </mc:Choice>
          <mc:Fallback>
            <p:pic>
              <p:nvPicPr>
                <p:cNvPr id="5255" name="Ink 5254">
                  <a:extLst>
                    <a:ext uri="{FF2B5EF4-FFF2-40B4-BE49-F238E27FC236}">
                      <a16:creationId xmlns:a16="http://schemas.microsoft.com/office/drawing/2014/main" id="{1CE24008-46AE-4712-BDBA-22EC08CDE91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362340" y="6683893"/>
                  <a:ext cx="203434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256" name="Ink 5255">
                  <a:extLst>
                    <a:ext uri="{FF2B5EF4-FFF2-40B4-BE49-F238E27FC236}">
                      <a16:creationId xmlns:a16="http://schemas.microsoft.com/office/drawing/2014/main" id="{424ED3D7-0549-4849-A5BD-722AF722F28E}"/>
                    </a:ext>
                  </a:extLst>
                </p14:cNvPr>
                <p14:cNvContentPartPr/>
                <p14:nvPr/>
              </p14:nvContentPartPr>
              <p14:xfrm>
                <a:off x="1754757" y="6787933"/>
                <a:ext cx="72000" cy="99000"/>
              </p14:xfrm>
            </p:contentPart>
          </mc:Choice>
          <mc:Fallback>
            <p:pic>
              <p:nvPicPr>
                <p:cNvPr id="5256" name="Ink 5255">
                  <a:extLst>
                    <a:ext uri="{FF2B5EF4-FFF2-40B4-BE49-F238E27FC236}">
                      <a16:creationId xmlns:a16="http://schemas.microsoft.com/office/drawing/2014/main" id="{424ED3D7-0549-4849-A5BD-722AF722F28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5757" y="6778966"/>
                  <a:ext cx="89640" cy="116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259" name="Ink 5258">
                  <a:extLst>
                    <a:ext uri="{FF2B5EF4-FFF2-40B4-BE49-F238E27FC236}">
                      <a16:creationId xmlns:a16="http://schemas.microsoft.com/office/drawing/2014/main" id="{4847DC65-AEA5-4CC3-B4E7-D564AB5B3801}"/>
                    </a:ext>
                  </a:extLst>
                </p14:cNvPr>
                <p14:cNvContentPartPr/>
                <p14:nvPr/>
              </p14:nvContentPartPr>
              <p14:xfrm>
                <a:off x="1440477" y="7202653"/>
                <a:ext cx="16200" cy="140040"/>
              </p14:xfrm>
            </p:contentPart>
          </mc:Choice>
          <mc:Fallback>
            <p:pic>
              <p:nvPicPr>
                <p:cNvPr id="5259" name="Ink 5258">
                  <a:extLst>
                    <a:ext uri="{FF2B5EF4-FFF2-40B4-BE49-F238E27FC236}">
                      <a16:creationId xmlns:a16="http://schemas.microsoft.com/office/drawing/2014/main" id="{4847DC65-AEA5-4CC3-B4E7-D564AB5B380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31477" y="7193653"/>
                  <a:ext cx="33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260" name="Ink 5259">
                  <a:extLst>
                    <a:ext uri="{FF2B5EF4-FFF2-40B4-BE49-F238E27FC236}">
                      <a16:creationId xmlns:a16="http://schemas.microsoft.com/office/drawing/2014/main" id="{EDAC0832-C759-4C08-B93A-4107AD4A4EE5}"/>
                    </a:ext>
                  </a:extLst>
                </p14:cNvPr>
                <p14:cNvContentPartPr/>
                <p14:nvPr/>
              </p14:nvContentPartPr>
              <p14:xfrm>
                <a:off x="1402317" y="7167013"/>
                <a:ext cx="173520" cy="140040"/>
              </p14:xfrm>
            </p:contentPart>
          </mc:Choice>
          <mc:Fallback>
            <p:pic>
              <p:nvPicPr>
                <p:cNvPr id="5260" name="Ink 5259">
                  <a:extLst>
                    <a:ext uri="{FF2B5EF4-FFF2-40B4-BE49-F238E27FC236}">
                      <a16:creationId xmlns:a16="http://schemas.microsoft.com/office/drawing/2014/main" id="{EDAC0832-C759-4C08-B93A-4107AD4A4EE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93317" y="7158013"/>
                  <a:ext cx="191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261" name="Ink 5260">
                  <a:extLst>
                    <a:ext uri="{FF2B5EF4-FFF2-40B4-BE49-F238E27FC236}">
                      <a16:creationId xmlns:a16="http://schemas.microsoft.com/office/drawing/2014/main" id="{7BDDC0B5-FA57-4DD7-B2B0-680D35BBD849}"/>
                    </a:ext>
                  </a:extLst>
                </p14:cNvPr>
                <p14:cNvContentPartPr/>
                <p14:nvPr/>
              </p14:nvContentPartPr>
              <p14:xfrm>
                <a:off x="1749357" y="7224253"/>
                <a:ext cx="80280" cy="98640"/>
              </p14:xfrm>
            </p:contentPart>
          </mc:Choice>
          <mc:Fallback>
            <p:pic>
              <p:nvPicPr>
                <p:cNvPr id="5261" name="Ink 5260">
                  <a:extLst>
                    <a:ext uri="{FF2B5EF4-FFF2-40B4-BE49-F238E27FC236}">
                      <a16:creationId xmlns:a16="http://schemas.microsoft.com/office/drawing/2014/main" id="{7BDDC0B5-FA57-4DD7-B2B0-680D35BBD84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740357" y="7215253"/>
                  <a:ext cx="97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270" name="Ink 5269">
                  <a:extLst>
                    <a:ext uri="{FF2B5EF4-FFF2-40B4-BE49-F238E27FC236}">
                      <a16:creationId xmlns:a16="http://schemas.microsoft.com/office/drawing/2014/main" id="{EBA984B6-A709-42C9-8A45-C15998B655A5}"/>
                    </a:ext>
                  </a:extLst>
                </p14:cNvPr>
                <p14:cNvContentPartPr/>
                <p14:nvPr/>
              </p14:nvContentPartPr>
              <p14:xfrm>
                <a:off x="1361277" y="6994933"/>
                <a:ext cx="102600" cy="112320"/>
              </p14:xfrm>
            </p:contentPart>
          </mc:Choice>
          <mc:Fallback>
            <p:pic>
              <p:nvPicPr>
                <p:cNvPr id="5270" name="Ink 5269">
                  <a:extLst>
                    <a:ext uri="{FF2B5EF4-FFF2-40B4-BE49-F238E27FC236}">
                      <a16:creationId xmlns:a16="http://schemas.microsoft.com/office/drawing/2014/main" id="{EBA984B6-A709-42C9-8A45-C15998B655A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52277" y="6985933"/>
                  <a:ext cx="120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271" name="Ink 5270">
                  <a:extLst>
                    <a:ext uri="{FF2B5EF4-FFF2-40B4-BE49-F238E27FC236}">
                      <a16:creationId xmlns:a16="http://schemas.microsoft.com/office/drawing/2014/main" id="{24C16829-ABB2-4CA1-82E2-E7696695033D}"/>
                    </a:ext>
                  </a:extLst>
                </p14:cNvPr>
                <p14:cNvContentPartPr/>
                <p14:nvPr/>
              </p14:nvContentPartPr>
              <p14:xfrm>
                <a:off x="1503117" y="6978373"/>
                <a:ext cx="68040" cy="85680"/>
              </p14:xfrm>
            </p:contentPart>
          </mc:Choice>
          <mc:Fallback>
            <p:pic>
              <p:nvPicPr>
                <p:cNvPr id="5271" name="Ink 5270">
                  <a:extLst>
                    <a:ext uri="{FF2B5EF4-FFF2-40B4-BE49-F238E27FC236}">
                      <a16:creationId xmlns:a16="http://schemas.microsoft.com/office/drawing/2014/main" id="{24C16829-ABB2-4CA1-82E2-E7696695033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94117" y="6969373"/>
                  <a:ext cx="85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272" name="Ink 5271">
                  <a:extLst>
                    <a:ext uri="{FF2B5EF4-FFF2-40B4-BE49-F238E27FC236}">
                      <a16:creationId xmlns:a16="http://schemas.microsoft.com/office/drawing/2014/main" id="{CDD9AB7E-7249-4DC5-8F04-EF427E30C9B5}"/>
                    </a:ext>
                  </a:extLst>
                </p14:cNvPr>
                <p14:cNvContentPartPr/>
                <p14:nvPr/>
              </p14:nvContentPartPr>
              <p14:xfrm>
                <a:off x="1596717" y="7008253"/>
                <a:ext cx="86400" cy="69120"/>
              </p14:xfrm>
            </p:contentPart>
          </mc:Choice>
          <mc:Fallback>
            <p:pic>
              <p:nvPicPr>
                <p:cNvPr id="5272" name="Ink 5271">
                  <a:extLst>
                    <a:ext uri="{FF2B5EF4-FFF2-40B4-BE49-F238E27FC236}">
                      <a16:creationId xmlns:a16="http://schemas.microsoft.com/office/drawing/2014/main" id="{CDD9AB7E-7249-4DC5-8F04-EF427E30C9B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587717" y="6999253"/>
                  <a:ext cx="104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273" name="Ink 5272">
                  <a:extLst>
                    <a:ext uri="{FF2B5EF4-FFF2-40B4-BE49-F238E27FC236}">
                      <a16:creationId xmlns:a16="http://schemas.microsoft.com/office/drawing/2014/main" id="{0571602E-41E0-4174-8932-36C4BA9FA049}"/>
                    </a:ext>
                  </a:extLst>
                </p14:cNvPr>
                <p14:cNvContentPartPr/>
                <p14:nvPr/>
              </p14:nvContentPartPr>
              <p14:xfrm>
                <a:off x="1722357" y="6966853"/>
                <a:ext cx="75240" cy="88920"/>
              </p14:xfrm>
            </p:contentPart>
          </mc:Choice>
          <mc:Fallback>
            <p:pic>
              <p:nvPicPr>
                <p:cNvPr id="5273" name="Ink 5272">
                  <a:extLst>
                    <a:ext uri="{FF2B5EF4-FFF2-40B4-BE49-F238E27FC236}">
                      <a16:creationId xmlns:a16="http://schemas.microsoft.com/office/drawing/2014/main" id="{0571602E-41E0-4174-8932-36C4BA9FA04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713357" y="6957853"/>
                  <a:ext cx="92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274" name="Ink 5273">
                  <a:extLst>
                    <a:ext uri="{FF2B5EF4-FFF2-40B4-BE49-F238E27FC236}">
                      <a16:creationId xmlns:a16="http://schemas.microsoft.com/office/drawing/2014/main" id="{340B4F8C-6401-4EF7-A8A6-65CEBF5FD896}"/>
                    </a:ext>
                  </a:extLst>
                </p14:cNvPr>
                <p14:cNvContentPartPr/>
                <p14:nvPr/>
              </p14:nvContentPartPr>
              <p14:xfrm>
                <a:off x="1828197" y="6966133"/>
                <a:ext cx="57600" cy="79920"/>
              </p14:xfrm>
            </p:contentPart>
          </mc:Choice>
          <mc:Fallback>
            <p:pic>
              <p:nvPicPr>
                <p:cNvPr id="5274" name="Ink 5273">
                  <a:extLst>
                    <a:ext uri="{FF2B5EF4-FFF2-40B4-BE49-F238E27FC236}">
                      <a16:creationId xmlns:a16="http://schemas.microsoft.com/office/drawing/2014/main" id="{340B4F8C-6401-4EF7-A8A6-65CEBF5FD89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19197" y="6957133"/>
                  <a:ext cx="752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4" name="Group 5293">
            <a:extLst>
              <a:ext uri="{FF2B5EF4-FFF2-40B4-BE49-F238E27FC236}">
                <a16:creationId xmlns:a16="http://schemas.microsoft.com/office/drawing/2014/main" id="{5CF94C97-FB11-43AF-8622-67FB7EDC8187}"/>
              </a:ext>
            </a:extLst>
          </p:cNvPr>
          <p:cNvGrpSpPr/>
          <p:nvPr/>
        </p:nvGrpSpPr>
        <p:grpSpPr>
          <a:xfrm>
            <a:off x="2038077" y="6750853"/>
            <a:ext cx="643320" cy="259920"/>
            <a:chOff x="2038077" y="6750853"/>
            <a:chExt cx="64332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275" name="Ink 5274">
                  <a:extLst>
                    <a:ext uri="{FF2B5EF4-FFF2-40B4-BE49-F238E27FC236}">
                      <a16:creationId xmlns:a16="http://schemas.microsoft.com/office/drawing/2014/main" id="{76DCD157-499F-4112-BDE8-C2844203857F}"/>
                    </a:ext>
                  </a:extLst>
                </p14:cNvPr>
                <p14:cNvContentPartPr/>
                <p14:nvPr/>
              </p14:nvContentPartPr>
              <p14:xfrm>
                <a:off x="2038077" y="6951733"/>
                <a:ext cx="69840" cy="59040"/>
              </p14:xfrm>
            </p:contentPart>
          </mc:Choice>
          <mc:Fallback>
            <p:pic>
              <p:nvPicPr>
                <p:cNvPr id="5275" name="Ink 5274">
                  <a:extLst>
                    <a:ext uri="{FF2B5EF4-FFF2-40B4-BE49-F238E27FC236}">
                      <a16:creationId xmlns:a16="http://schemas.microsoft.com/office/drawing/2014/main" id="{76DCD157-499F-4112-BDE8-C2844203857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29077" y="6942733"/>
                  <a:ext cx="87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276" name="Ink 5275">
                  <a:extLst>
                    <a:ext uri="{FF2B5EF4-FFF2-40B4-BE49-F238E27FC236}">
                      <a16:creationId xmlns:a16="http://schemas.microsoft.com/office/drawing/2014/main" id="{5A212A17-AB3E-47A6-A321-78E66BCB5AB8}"/>
                    </a:ext>
                  </a:extLst>
                </p14:cNvPr>
                <p14:cNvContentPartPr/>
                <p14:nvPr/>
              </p14:nvContentPartPr>
              <p14:xfrm>
                <a:off x="2148957" y="6890173"/>
                <a:ext cx="15480" cy="95040"/>
              </p14:xfrm>
            </p:contentPart>
          </mc:Choice>
          <mc:Fallback>
            <p:pic>
              <p:nvPicPr>
                <p:cNvPr id="5276" name="Ink 5275">
                  <a:extLst>
                    <a:ext uri="{FF2B5EF4-FFF2-40B4-BE49-F238E27FC236}">
                      <a16:creationId xmlns:a16="http://schemas.microsoft.com/office/drawing/2014/main" id="{5A212A17-AB3E-47A6-A321-78E66BCB5AB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139957" y="6881173"/>
                  <a:ext cx="33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277" name="Ink 5276">
                  <a:extLst>
                    <a:ext uri="{FF2B5EF4-FFF2-40B4-BE49-F238E27FC236}">
                      <a16:creationId xmlns:a16="http://schemas.microsoft.com/office/drawing/2014/main" id="{F7EFCC0A-F60C-4BFB-80A8-87BFD04FD843}"/>
                    </a:ext>
                  </a:extLst>
                </p14:cNvPr>
                <p14:cNvContentPartPr/>
                <p14:nvPr/>
              </p14:nvContentPartPr>
              <p14:xfrm>
                <a:off x="2262717" y="6896293"/>
                <a:ext cx="51840" cy="69840"/>
              </p14:xfrm>
            </p:contentPart>
          </mc:Choice>
          <mc:Fallback>
            <p:pic>
              <p:nvPicPr>
                <p:cNvPr id="5277" name="Ink 5276">
                  <a:extLst>
                    <a:ext uri="{FF2B5EF4-FFF2-40B4-BE49-F238E27FC236}">
                      <a16:creationId xmlns:a16="http://schemas.microsoft.com/office/drawing/2014/main" id="{F7EFCC0A-F60C-4BFB-80A8-87BFD04FD84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253717" y="6887293"/>
                  <a:ext cx="69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278" name="Ink 5277">
                  <a:extLst>
                    <a:ext uri="{FF2B5EF4-FFF2-40B4-BE49-F238E27FC236}">
                      <a16:creationId xmlns:a16="http://schemas.microsoft.com/office/drawing/2014/main" id="{62AAF6A3-675B-4EEA-AFE7-EB50A3CD0DF2}"/>
                    </a:ext>
                  </a:extLst>
                </p14:cNvPr>
                <p14:cNvContentPartPr/>
                <p14:nvPr/>
              </p14:nvContentPartPr>
              <p14:xfrm>
                <a:off x="2332557" y="6854893"/>
                <a:ext cx="30240" cy="119520"/>
              </p14:xfrm>
            </p:contentPart>
          </mc:Choice>
          <mc:Fallback>
            <p:pic>
              <p:nvPicPr>
                <p:cNvPr id="5278" name="Ink 5277">
                  <a:extLst>
                    <a:ext uri="{FF2B5EF4-FFF2-40B4-BE49-F238E27FC236}">
                      <a16:creationId xmlns:a16="http://schemas.microsoft.com/office/drawing/2014/main" id="{62AAF6A3-675B-4EEA-AFE7-EB50A3CD0DF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323557" y="6845893"/>
                  <a:ext cx="47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279" name="Ink 5278">
                  <a:extLst>
                    <a:ext uri="{FF2B5EF4-FFF2-40B4-BE49-F238E27FC236}">
                      <a16:creationId xmlns:a16="http://schemas.microsoft.com/office/drawing/2014/main" id="{65E5B9E6-C9D2-4576-84BE-782785ED693B}"/>
                    </a:ext>
                  </a:extLst>
                </p14:cNvPr>
                <p14:cNvContentPartPr/>
                <p14:nvPr/>
              </p14:nvContentPartPr>
              <p14:xfrm>
                <a:off x="2412117" y="6827173"/>
                <a:ext cx="84960" cy="149040"/>
              </p14:xfrm>
            </p:contentPart>
          </mc:Choice>
          <mc:Fallback>
            <p:pic>
              <p:nvPicPr>
                <p:cNvPr id="5279" name="Ink 5278">
                  <a:extLst>
                    <a:ext uri="{FF2B5EF4-FFF2-40B4-BE49-F238E27FC236}">
                      <a16:creationId xmlns:a16="http://schemas.microsoft.com/office/drawing/2014/main" id="{65E5B9E6-C9D2-4576-84BE-782785ED693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403117" y="6818151"/>
                  <a:ext cx="102600" cy="166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280" name="Ink 5279">
                  <a:extLst>
                    <a:ext uri="{FF2B5EF4-FFF2-40B4-BE49-F238E27FC236}">
                      <a16:creationId xmlns:a16="http://schemas.microsoft.com/office/drawing/2014/main" id="{881C2B51-743B-4799-B6EF-4A9B63F5D97B}"/>
                    </a:ext>
                  </a:extLst>
                </p14:cNvPr>
                <p14:cNvContentPartPr/>
                <p14:nvPr/>
              </p14:nvContentPartPr>
              <p14:xfrm>
                <a:off x="2507157" y="6750853"/>
                <a:ext cx="174240" cy="227880"/>
              </p14:xfrm>
            </p:contentPart>
          </mc:Choice>
          <mc:Fallback>
            <p:pic>
              <p:nvPicPr>
                <p:cNvPr id="5280" name="Ink 5279">
                  <a:extLst>
                    <a:ext uri="{FF2B5EF4-FFF2-40B4-BE49-F238E27FC236}">
                      <a16:creationId xmlns:a16="http://schemas.microsoft.com/office/drawing/2014/main" id="{881C2B51-743B-4799-B6EF-4A9B63F5D97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498138" y="6741853"/>
                  <a:ext cx="191917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3" name="Group 5292">
            <a:extLst>
              <a:ext uri="{FF2B5EF4-FFF2-40B4-BE49-F238E27FC236}">
                <a16:creationId xmlns:a16="http://schemas.microsoft.com/office/drawing/2014/main" id="{0F2BC113-A0E2-4D65-8501-D6BAB86E40F6}"/>
              </a:ext>
            </a:extLst>
          </p:cNvPr>
          <p:cNvGrpSpPr/>
          <p:nvPr/>
        </p:nvGrpSpPr>
        <p:grpSpPr>
          <a:xfrm>
            <a:off x="2852397" y="6673813"/>
            <a:ext cx="419040" cy="208800"/>
            <a:chOff x="2852397" y="6673813"/>
            <a:chExt cx="41904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281" name="Ink 5280">
                  <a:extLst>
                    <a:ext uri="{FF2B5EF4-FFF2-40B4-BE49-F238E27FC236}">
                      <a16:creationId xmlns:a16="http://schemas.microsoft.com/office/drawing/2014/main" id="{C065B3AF-5510-4C3A-98C2-AA2FB2050025}"/>
                    </a:ext>
                  </a:extLst>
                </p14:cNvPr>
                <p14:cNvContentPartPr/>
                <p14:nvPr/>
              </p14:nvContentPartPr>
              <p14:xfrm>
                <a:off x="2852397" y="6827173"/>
                <a:ext cx="86760" cy="55440"/>
              </p14:xfrm>
            </p:contentPart>
          </mc:Choice>
          <mc:Fallback>
            <p:pic>
              <p:nvPicPr>
                <p:cNvPr id="5281" name="Ink 5280">
                  <a:extLst>
                    <a:ext uri="{FF2B5EF4-FFF2-40B4-BE49-F238E27FC236}">
                      <a16:creationId xmlns:a16="http://schemas.microsoft.com/office/drawing/2014/main" id="{C065B3AF-5510-4C3A-98C2-AA2FB205002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843359" y="6818173"/>
                  <a:ext cx="104474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282" name="Ink 5281">
                  <a:extLst>
                    <a:ext uri="{FF2B5EF4-FFF2-40B4-BE49-F238E27FC236}">
                      <a16:creationId xmlns:a16="http://schemas.microsoft.com/office/drawing/2014/main" id="{15F29F0C-C206-4113-BB2D-0A837296E26C}"/>
                    </a:ext>
                  </a:extLst>
                </p14:cNvPr>
                <p14:cNvContentPartPr/>
                <p14:nvPr/>
              </p14:nvContentPartPr>
              <p14:xfrm>
                <a:off x="2971557" y="6828253"/>
                <a:ext cx="14400" cy="40680"/>
              </p14:xfrm>
            </p:contentPart>
          </mc:Choice>
          <mc:Fallback>
            <p:pic>
              <p:nvPicPr>
                <p:cNvPr id="5282" name="Ink 5281">
                  <a:extLst>
                    <a:ext uri="{FF2B5EF4-FFF2-40B4-BE49-F238E27FC236}">
                      <a16:creationId xmlns:a16="http://schemas.microsoft.com/office/drawing/2014/main" id="{15F29F0C-C206-4113-BB2D-0A837296E26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962557" y="6819253"/>
                  <a:ext cx="32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283" name="Ink 5282">
                  <a:extLst>
                    <a:ext uri="{FF2B5EF4-FFF2-40B4-BE49-F238E27FC236}">
                      <a16:creationId xmlns:a16="http://schemas.microsoft.com/office/drawing/2014/main" id="{52787A66-A771-4BF2-9305-7F1FC8A43793}"/>
                    </a:ext>
                  </a:extLst>
                </p14:cNvPr>
                <p14:cNvContentPartPr/>
                <p14:nvPr/>
              </p14:nvContentPartPr>
              <p14:xfrm>
                <a:off x="2985957" y="6762013"/>
                <a:ext cx="8640" cy="12960"/>
              </p14:xfrm>
            </p:contentPart>
          </mc:Choice>
          <mc:Fallback>
            <p:pic>
              <p:nvPicPr>
                <p:cNvPr id="5283" name="Ink 5282">
                  <a:extLst>
                    <a:ext uri="{FF2B5EF4-FFF2-40B4-BE49-F238E27FC236}">
                      <a16:creationId xmlns:a16="http://schemas.microsoft.com/office/drawing/2014/main" id="{52787A66-A771-4BF2-9305-7F1FC8A4379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976957" y="6753013"/>
                  <a:ext cx="2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284" name="Ink 5283">
                  <a:extLst>
                    <a:ext uri="{FF2B5EF4-FFF2-40B4-BE49-F238E27FC236}">
                      <a16:creationId xmlns:a16="http://schemas.microsoft.com/office/drawing/2014/main" id="{1A941F78-D720-430B-ACEF-B4A0494DA6CE}"/>
                    </a:ext>
                  </a:extLst>
                </p14:cNvPr>
                <p14:cNvContentPartPr/>
                <p14:nvPr/>
              </p14:nvContentPartPr>
              <p14:xfrm>
                <a:off x="3057957" y="6673813"/>
                <a:ext cx="106560" cy="152280"/>
              </p14:xfrm>
            </p:contentPart>
          </mc:Choice>
          <mc:Fallback>
            <p:pic>
              <p:nvPicPr>
                <p:cNvPr id="5284" name="Ink 5283">
                  <a:extLst>
                    <a:ext uri="{FF2B5EF4-FFF2-40B4-BE49-F238E27FC236}">
                      <a16:creationId xmlns:a16="http://schemas.microsoft.com/office/drawing/2014/main" id="{1A941F78-D720-430B-ACEF-B4A0494DA6C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048957" y="6664813"/>
                  <a:ext cx="124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285" name="Ink 5284">
                  <a:extLst>
                    <a:ext uri="{FF2B5EF4-FFF2-40B4-BE49-F238E27FC236}">
                      <a16:creationId xmlns:a16="http://schemas.microsoft.com/office/drawing/2014/main" id="{81B9B6B0-52A5-4166-9829-A8AF8DADE152}"/>
                    </a:ext>
                  </a:extLst>
                </p14:cNvPr>
                <p14:cNvContentPartPr/>
                <p14:nvPr/>
              </p14:nvContentPartPr>
              <p14:xfrm>
                <a:off x="3184317" y="6693973"/>
                <a:ext cx="87120" cy="120240"/>
              </p14:xfrm>
            </p:contentPart>
          </mc:Choice>
          <mc:Fallback>
            <p:pic>
              <p:nvPicPr>
                <p:cNvPr id="5285" name="Ink 5284">
                  <a:extLst>
                    <a:ext uri="{FF2B5EF4-FFF2-40B4-BE49-F238E27FC236}">
                      <a16:creationId xmlns:a16="http://schemas.microsoft.com/office/drawing/2014/main" id="{81B9B6B0-52A5-4166-9829-A8AF8DADE15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175354" y="6684973"/>
                  <a:ext cx="104687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2" name="Group 5291">
            <a:extLst>
              <a:ext uri="{FF2B5EF4-FFF2-40B4-BE49-F238E27FC236}">
                <a16:creationId xmlns:a16="http://schemas.microsoft.com/office/drawing/2014/main" id="{3DFB38A2-1DD0-478B-95F4-261FB0281A88}"/>
              </a:ext>
            </a:extLst>
          </p:cNvPr>
          <p:cNvGrpSpPr/>
          <p:nvPr/>
        </p:nvGrpSpPr>
        <p:grpSpPr>
          <a:xfrm>
            <a:off x="3549357" y="6579493"/>
            <a:ext cx="667440" cy="178560"/>
            <a:chOff x="3549357" y="6579493"/>
            <a:chExt cx="66744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286" name="Ink 5285">
                  <a:extLst>
                    <a:ext uri="{FF2B5EF4-FFF2-40B4-BE49-F238E27FC236}">
                      <a16:creationId xmlns:a16="http://schemas.microsoft.com/office/drawing/2014/main" id="{F7C91D67-0253-4C18-8603-972649B84A0A}"/>
                    </a:ext>
                  </a:extLst>
                </p14:cNvPr>
                <p14:cNvContentPartPr/>
                <p14:nvPr/>
              </p14:nvContentPartPr>
              <p14:xfrm>
                <a:off x="3549357" y="6625933"/>
                <a:ext cx="88200" cy="98640"/>
              </p14:xfrm>
            </p:contentPart>
          </mc:Choice>
          <mc:Fallback>
            <p:pic>
              <p:nvPicPr>
                <p:cNvPr id="5286" name="Ink 5285">
                  <a:extLst>
                    <a:ext uri="{FF2B5EF4-FFF2-40B4-BE49-F238E27FC236}">
                      <a16:creationId xmlns:a16="http://schemas.microsoft.com/office/drawing/2014/main" id="{F7C91D67-0253-4C18-8603-972649B84A0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540357" y="6616966"/>
                  <a:ext cx="105840" cy="11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287" name="Ink 5286">
                  <a:extLst>
                    <a:ext uri="{FF2B5EF4-FFF2-40B4-BE49-F238E27FC236}">
                      <a16:creationId xmlns:a16="http://schemas.microsoft.com/office/drawing/2014/main" id="{A7C7B89D-513D-4391-8860-28C3506D47A0}"/>
                    </a:ext>
                  </a:extLst>
                </p14:cNvPr>
                <p14:cNvContentPartPr/>
                <p14:nvPr/>
              </p14:nvContentPartPr>
              <p14:xfrm>
                <a:off x="3618477" y="6684613"/>
                <a:ext cx="95760" cy="73440"/>
              </p14:xfrm>
            </p:contentPart>
          </mc:Choice>
          <mc:Fallback>
            <p:pic>
              <p:nvPicPr>
                <p:cNvPr id="5287" name="Ink 5286">
                  <a:extLst>
                    <a:ext uri="{FF2B5EF4-FFF2-40B4-BE49-F238E27FC236}">
                      <a16:creationId xmlns:a16="http://schemas.microsoft.com/office/drawing/2014/main" id="{A7C7B89D-513D-4391-8860-28C3506D47A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09477" y="6675613"/>
                  <a:ext cx="113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288" name="Ink 5287">
                  <a:extLst>
                    <a:ext uri="{FF2B5EF4-FFF2-40B4-BE49-F238E27FC236}">
                      <a16:creationId xmlns:a16="http://schemas.microsoft.com/office/drawing/2014/main" id="{87832309-56D9-4ECF-A418-418E8315D5D9}"/>
                    </a:ext>
                  </a:extLst>
                </p14:cNvPr>
                <p14:cNvContentPartPr/>
                <p14:nvPr/>
              </p14:nvContentPartPr>
              <p14:xfrm>
                <a:off x="3747717" y="6667693"/>
                <a:ext cx="109080" cy="61920"/>
              </p14:xfrm>
            </p:contentPart>
          </mc:Choice>
          <mc:Fallback>
            <p:pic>
              <p:nvPicPr>
                <p:cNvPr id="5288" name="Ink 5287">
                  <a:extLst>
                    <a:ext uri="{FF2B5EF4-FFF2-40B4-BE49-F238E27FC236}">
                      <a16:creationId xmlns:a16="http://schemas.microsoft.com/office/drawing/2014/main" id="{87832309-56D9-4ECF-A418-418E8315D5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738717" y="6658693"/>
                  <a:ext cx="126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289" name="Ink 5288">
                  <a:extLst>
                    <a:ext uri="{FF2B5EF4-FFF2-40B4-BE49-F238E27FC236}">
                      <a16:creationId xmlns:a16="http://schemas.microsoft.com/office/drawing/2014/main" id="{6AF32CA2-E219-493C-8F95-B46BBA1B4469}"/>
                    </a:ext>
                  </a:extLst>
                </p14:cNvPr>
                <p14:cNvContentPartPr/>
                <p14:nvPr/>
              </p14:nvContentPartPr>
              <p14:xfrm>
                <a:off x="3908997" y="6593533"/>
                <a:ext cx="84240" cy="123120"/>
              </p14:xfrm>
            </p:contentPart>
          </mc:Choice>
          <mc:Fallback>
            <p:pic>
              <p:nvPicPr>
                <p:cNvPr id="5289" name="Ink 5288">
                  <a:extLst>
                    <a:ext uri="{FF2B5EF4-FFF2-40B4-BE49-F238E27FC236}">
                      <a16:creationId xmlns:a16="http://schemas.microsoft.com/office/drawing/2014/main" id="{6AF32CA2-E219-493C-8F95-B46BBA1B446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899958" y="6584533"/>
                  <a:ext cx="101956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290" name="Ink 5289">
                  <a:extLst>
                    <a:ext uri="{FF2B5EF4-FFF2-40B4-BE49-F238E27FC236}">
                      <a16:creationId xmlns:a16="http://schemas.microsoft.com/office/drawing/2014/main" id="{817F5DAE-BC2D-45E6-A25B-AC535BF29594}"/>
                    </a:ext>
                  </a:extLst>
                </p14:cNvPr>
                <p14:cNvContentPartPr/>
                <p14:nvPr/>
              </p14:nvContentPartPr>
              <p14:xfrm>
                <a:off x="4004037" y="6641053"/>
                <a:ext cx="93960" cy="74520"/>
              </p14:xfrm>
            </p:contentPart>
          </mc:Choice>
          <mc:Fallback>
            <p:pic>
              <p:nvPicPr>
                <p:cNvPr id="5290" name="Ink 5289">
                  <a:extLst>
                    <a:ext uri="{FF2B5EF4-FFF2-40B4-BE49-F238E27FC236}">
                      <a16:creationId xmlns:a16="http://schemas.microsoft.com/office/drawing/2014/main" id="{817F5DAE-BC2D-45E6-A25B-AC535BF2959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995037" y="6632096"/>
                  <a:ext cx="111600" cy="92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291" name="Ink 5290">
                  <a:extLst>
                    <a:ext uri="{FF2B5EF4-FFF2-40B4-BE49-F238E27FC236}">
                      <a16:creationId xmlns:a16="http://schemas.microsoft.com/office/drawing/2014/main" id="{6EEDFA69-E805-457D-A841-BBE40A6FF315}"/>
                    </a:ext>
                  </a:extLst>
                </p14:cNvPr>
                <p14:cNvContentPartPr/>
                <p14:nvPr/>
              </p14:nvContentPartPr>
              <p14:xfrm>
                <a:off x="4142997" y="6579493"/>
                <a:ext cx="73800" cy="122400"/>
              </p14:xfrm>
            </p:contentPart>
          </mc:Choice>
          <mc:Fallback>
            <p:pic>
              <p:nvPicPr>
                <p:cNvPr id="5291" name="Ink 5290">
                  <a:extLst>
                    <a:ext uri="{FF2B5EF4-FFF2-40B4-BE49-F238E27FC236}">
                      <a16:creationId xmlns:a16="http://schemas.microsoft.com/office/drawing/2014/main" id="{6EEDFA69-E805-457D-A841-BBE40A6FF31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33997" y="6570493"/>
                  <a:ext cx="914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8" name="Group 5297">
            <a:extLst>
              <a:ext uri="{FF2B5EF4-FFF2-40B4-BE49-F238E27FC236}">
                <a16:creationId xmlns:a16="http://schemas.microsoft.com/office/drawing/2014/main" id="{3C80B780-0ED1-4BEE-BE6D-0B39C76AEF8F}"/>
              </a:ext>
            </a:extLst>
          </p:cNvPr>
          <p:cNvGrpSpPr/>
          <p:nvPr/>
        </p:nvGrpSpPr>
        <p:grpSpPr>
          <a:xfrm>
            <a:off x="4451157" y="6497773"/>
            <a:ext cx="153720" cy="180000"/>
            <a:chOff x="4451157" y="6497773"/>
            <a:chExt cx="15372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296" name="Ink 5295">
                  <a:extLst>
                    <a:ext uri="{FF2B5EF4-FFF2-40B4-BE49-F238E27FC236}">
                      <a16:creationId xmlns:a16="http://schemas.microsoft.com/office/drawing/2014/main" id="{6CB111D2-E75B-4A79-A20C-4F4B8AD98495}"/>
                    </a:ext>
                  </a:extLst>
                </p14:cNvPr>
                <p14:cNvContentPartPr/>
                <p14:nvPr/>
              </p14:nvContentPartPr>
              <p14:xfrm>
                <a:off x="4451157" y="6515773"/>
                <a:ext cx="153720" cy="162000"/>
              </p14:xfrm>
            </p:contentPart>
          </mc:Choice>
          <mc:Fallback>
            <p:pic>
              <p:nvPicPr>
                <p:cNvPr id="5296" name="Ink 5295">
                  <a:extLst>
                    <a:ext uri="{FF2B5EF4-FFF2-40B4-BE49-F238E27FC236}">
                      <a16:creationId xmlns:a16="http://schemas.microsoft.com/office/drawing/2014/main" id="{6CB111D2-E75B-4A79-A20C-4F4B8AD9849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442136" y="6506793"/>
                  <a:ext cx="171401" cy="179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297" name="Ink 5296">
                  <a:extLst>
                    <a:ext uri="{FF2B5EF4-FFF2-40B4-BE49-F238E27FC236}">
                      <a16:creationId xmlns:a16="http://schemas.microsoft.com/office/drawing/2014/main" id="{29D5A6B9-5889-4318-BD6F-E2A25FA7E8CF}"/>
                    </a:ext>
                  </a:extLst>
                </p14:cNvPr>
                <p14:cNvContentPartPr/>
                <p14:nvPr/>
              </p14:nvContentPartPr>
              <p14:xfrm>
                <a:off x="4493997" y="6497773"/>
                <a:ext cx="86760" cy="57960"/>
              </p14:xfrm>
            </p:contentPart>
          </mc:Choice>
          <mc:Fallback>
            <p:pic>
              <p:nvPicPr>
                <p:cNvPr id="5297" name="Ink 5296">
                  <a:extLst>
                    <a:ext uri="{FF2B5EF4-FFF2-40B4-BE49-F238E27FC236}">
                      <a16:creationId xmlns:a16="http://schemas.microsoft.com/office/drawing/2014/main" id="{29D5A6B9-5889-4318-BD6F-E2A25FA7E8C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484997" y="6488773"/>
                  <a:ext cx="10440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1" name="Group 5310">
            <a:extLst>
              <a:ext uri="{FF2B5EF4-FFF2-40B4-BE49-F238E27FC236}">
                <a16:creationId xmlns:a16="http://schemas.microsoft.com/office/drawing/2014/main" id="{7603997E-C11F-483B-95ED-3EDC28E25744}"/>
              </a:ext>
            </a:extLst>
          </p:cNvPr>
          <p:cNvGrpSpPr/>
          <p:nvPr/>
        </p:nvGrpSpPr>
        <p:grpSpPr>
          <a:xfrm>
            <a:off x="3786957" y="5434717"/>
            <a:ext cx="2241000" cy="480240"/>
            <a:chOff x="3786957" y="5434717"/>
            <a:chExt cx="224100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299" name="Ink 5298">
                  <a:extLst>
                    <a:ext uri="{FF2B5EF4-FFF2-40B4-BE49-F238E27FC236}">
                      <a16:creationId xmlns:a16="http://schemas.microsoft.com/office/drawing/2014/main" id="{59E48602-83D7-40F5-B5D3-E7B9F755EAF9}"/>
                    </a:ext>
                  </a:extLst>
                </p14:cNvPr>
                <p14:cNvContentPartPr/>
                <p14:nvPr/>
              </p14:nvContentPartPr>
              <p14:xfrm>
                <a:off x="3786957" y="5434717"/>
                <a:ext cx="248400" cy="285120"/>
              </p14:xfrm>
            </p:contentPart>
          </mc:Choice>
          <mc:Fallback>
            <p:pic>
              <p:nvPicPr>
                <p:cNvPr id="5299" name="Ink 5298">
                  <a:extLst>
                    <a:ext uri="{FF2B5EF4-FFF2-40B4-BE49-F238E27FC236}">
                      <a16:creationId xmlns:a16="http://schemas.microsoft.com/office/drawing/2014/main" id="{59E48602-83D7-40F5-B5D3-E7B9F755EAF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777944" y="5425717"/>
                  <a:ext cx="266066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300" name="Ink 5299">
                  <a:extLst>
                    <a:ext uri="{FF2B5EF4-FFF2-40B4-BE49-F238E27FC236}">
                      <a16:creationId xmlns:a16="http://schemas.microsoft.com/office/drawing/2014/main" id="{C835F8CC-ADB9-4E3F-9962-A5E7947B6CC9}"/>
                    </a:ext>
                  </a:extLst>
                </p14:cNvPr>
                <p14:cNvContentPartPr/>
                <p14:nvPr/>
              </p14:nvContentPartPr>
              <p14:xfrm>
                <a:off x="3998637" y="5706517"/>
                <a:ext cx="32400" cy="62280"/>
              </p14:xfrm>
            </p:contentPart>
          </mc:Choice>
          <mc:Fallback>
            <p:pic>
              <p:nvPicPr>
                <p:cNvPr id="5300" name="Ink 5299">
                  <a:extLst>
                    <a:ext uri="{FF2B5EF4-FFF2-40B4-BE49-F238E27FC236}">
                      <a16:creationId xmlns:a16="http://schemas.microsoft.com/office/drawing/2014/main" id="{C835F8CC-ADB9-4E3F-9962-A5E7947B6CC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989637" y="5697465"/>
                  <a:ext cx="50040" cy="80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5301" name="Ink 5300">
                  <a:extLst>
                    <a:ext uri="{FF2B5EF4-FFF2-40B4-BE49-F238E27FC236}">
                      <a16:creationId xmlns:a16="http://schemas.microsoft.com/office/drawing/2014/main" id="{2F3A7622-A00F-4378-B3EE-8F3AE22CCE51}"/>
                    </a:ext>
                  </a:extLst>
                </p14:cNvPr>
                <p14:cNvContentPartPr/>
                <p14:nvPr/>
              </p14:nvContentPartPr>
              <p14:xfrm>
                <a:off x="4045077" y="5579797"/>
                <a:ext cx="10440" cy="12600"/>
              </p14:xfrm>
            </p:contentPart>
          </mc:Choice>
          <mc:Fallback>
            <p:pic>
              <p:nvPicPr>
                <p:cNvPr id="5301" name="Ink 5300">
                  <a:extLst>
                    <a:ext uri="{FF2B5EF4-FFF2-40B4-BE49-F238E27FC236}">
                      <a16:creationId xmlns:a16="http://schemas.microsoft.com/office/drawing/2014/main" id="{2F3A7622-A00F-4378-B3EE-8F3AE22CCE5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036077" y="5570532"/>
                  <a:ext cx="280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5302" name="Ink 5301">
                  <a:extLst>
                    <a:ext uri="{FF2B5EF4-FFF2-40B4-BE49-F238E27FC236}">
                      <a16:creationId xmlns:a16="http://schemas.microsoft.com/office/drawing/2014/main" id="{DB99B617-C70B-473F-8066-8E4D404288F0}"/>
                    </a:ext>
                  </a:extLst>
                </p14:cNvPr>
                <p14:cNvContentPartPr/>
                <p14:nvPr/>
              </p14:nvContentPartPr>
              <p14:xfrm>
                <a:off x="4083237" y="5552797"/>
                <a:ext cx="313200" cy="253800"/>
              </p14:xfrm>
            </p:contentPart>
          </mc:Choice>
          <mc:Fallback>
            <p:pic>
              <p:nvPicPr>
                <p:cNvPr id="5302" name="Ink 5301">
                  <a:extLst>
                    <a:ext uri="{FF2B5EF4-FFF2-40B4-BE49-F238E27FC236}">
                      <a16:creationId xmlns:a16="http://schemas.microsoft.com/office/drawing/2014/main" id="{DB99B617-C70B-473F-8066-8E4D404288F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074237" y="5543797"/>
                  <a:ext cx="330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5303" name="Ink 5302">
                  <a:extLst>
                    <a:ext uri="{FF2B5EF4-FFF2-40B4-BE49-F238E27FC236}">
                      <a16:creationId xmlns:a16="http://schemas.microsoft.com/office/drawing/2014/main" id="{B5C4784D-2405-488E-B39E-3B13F5CB2CAA}"/>
                    </a:ext>
                  </a:extLst>
                </p14:cNvPr>
                <p14:cNvContentPartPr/>
                <p14:nvPr/>
              </p14:nvContentPartPr>
              <p14:xfrm>
                <a:off x="4460877" y="5635597"/>
                <a:ext cx="238680" cy="279360"/>
              </p14:xfrm>
            </p:contentPart>
          </mc:Choice>
          <mc:Fallback>
            <p:pic>
              <p:nvPicPr>
                <p:cNvPr id="5303" name="Ink 5302">
                  <a:extLst>
                    <a:ext uri="{FF2B5EF4-FFF2-40B4-BE49-F238E27FC236}">
                      <a16:creationId xmlns:a16="http://schemas.microsoft.com/office/drawing/2014/main" id="{B5C4784D-2405-488E-B39E-3B13F5CB2CA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451891" y="5626597"/>
                  <a:ext cx="256293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5304" name="Ink 5303">
                  <a:extLst>
                    <a:ext uri="{FF2B5EF4-FFF2-40B4-BE49-F238E27FC236}">
                      <a16:creationId xmlns:a16="http://schemas.microsoft.com/office/drawing/2014/main" id="{ED90C301-943F-4ED5-8200-F96F2C4FB336}"/>
                    </a:ext>
                  </a:extLst>
                </p14:cNvPr>
                <p14:cNvContentPartPr/>
                <p14:nvPr/>
              </p14:nvContentPartPr>
              <p14:xfrm>
                <a:off x="4512357" y="5557117"/>
                <a:ext cx="44280" cy="79560"/>
              </p14:xfrm>
            </p:contentPart>
          </mc:Choice>
          <mc:Fallback>
            <p:pic>
              <p:nvPicPr>
                <p:cNvPr id="5304" name="Ink 5303">
                  <a:extLst>
                    <a:ext uri="{FF2B5EF4-FFF2-40B4-BE49-F238E27FC236}">
                      <a16:creationId xmlns:a16="http://schemas.microsoft.com/office/drawing/2014/main" id="{ED90C301-943F-4ED5-8200-F96F2C4FB33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503357" y="5548117"/>
                  <a:ext cx="61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305" name="Ink 5304">
                  <a:extLst>
                    <a:ext uri="{FF2B5EF4-FFF2-40B4-BE49-F238E27FC236}">
                      <a16:creationId xmlns:a16="http://schemas.microsoft.com/office/drawing/2014/main" id="{76B543E4-7F0F-494D-A1AE-E123C935D23C}"/>
                    </a:ext>
                  </a:extLst>
                </p14:cNvPr>
                <p14:cNvContentPartPr/>
                <p14:nvPr/>
              </p14:nvContentPartPr>
              <p14:xfrm>
                <a:off x="4846077" y="5651077"/>
                <a:ext cx="252000" cy="185400"/>
              </p14:xfrm>
            </p:contentPart>
          </mc:Choice>
          <mc:Fallback>
            <p:pic>
              <p:nvPicPr>
                <p:cNvPr id="5305" name="Ink 5304">
                  <a:extLst>
                    <a:ext uri="{FF2B5EF4-FFF2-40B4-BE49-F238E27FC236}">
                      <a16:creationId xmlns:a16="http://schemas.microsoft.com/office/drawing/2014/main" id="{76B543E4-7F0F-494D-A1AE-E123C935D23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837077" y="5642077"/>
                  <a:ext cx="269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306" name="Ink 5305">
                  <a:extLst>
                    <a:ext uri="{FF2B5EF4-FFF2-40B4-BE49-F238E27FC236}">
                      <a16:creationId xmlns:a16="http://schemas.microsoft.com/office/drawing/2014/main" id="{A5DF39B5-B95B-4A60-B61F-644784633433}"/>
                    </a:ext>
                  </a:extLst>
                </p14:cNvPr>
                <p14:cNvContentPartPr/>
                <p14:nvPr/>
              </p14:nvContentPartPr>
              <p14:xfrm>
                <a:off x="5134077" y="5688877"/>
                <a:ext cx="143280" cy="156240"/>
              </p14:xfrm>
            </p:contentPart>
          </mc:Choice>
          <mc:Fallback>
            <p:pic>
              <p:nvPicPr>
                <p:cNvPr id="5306" name="Ink 5305">
                  <a:extLst>
                    <a:ext uri="{FF2B5EF4-FFF2-40B4-BE49-F238E27FC236}">
                      <a16:creationId xmlns:a16="http://schemas.microsoft.com/office/drawing/2014/main" id="{A5DF39B5-B95B-4A60-B61F-64478463343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125054" y="5679898"/>
                  <a:ext cx="160964" cy="17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307" name="Ink 5306">
                  <a:extLst>
                    <a:ext uri="{FF2B5EF4-FFF2-40B4-BE49-F238E27FC236}">
                      <a16:creationId xmlns:a16="http://schemas.microsoft.com/office/drawing/2014/main" id="{4F86FE5C-A3F2-43B2-9456-599DA3A10782}"/>
                    </a:ext>
                  </a:extLst>
                </p14:cNvPr>
                <p14:cNvContentPartPr/>
                <p14:nvPr/>
              </p14:nvContentPartPr>
              <p14:xfrm>
                <a:off x="5332437" y="5678797"/>
                <a:ext cx="105120" cy="153720"/>
              </p14:xfrm>
            </p:contentPart>
          </mc:Choice>
          <mc:Fallback>
            <p:pic>
              <p:nvPicPr>
                <p:cNvPr id="5307" name="Ink 5306">
                  <a:extLst>
                    <a:ext uri="{FF2B5EF4-FFF2-40B4-BE49-F238E27FC236}">
                      <a16:creationId xmlns:a16="http://schemas.microsoft.com/office/drawing/2014/main" id="{4F86FE5C-A3F2-43B2-9456-599DA3A1078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323406" y="5669797"/>
                  <a:ext cx="122821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308" name="Ink 5307">
                  <a:extLst>
                    <a:ext uri="{FF2B5EF4-FFF2-40B4-BE49-F238E27FC236}">
                      <a16:creationId xmlns:a16="http://schemas.microsoft.com/office/drawing/2014/main" id="{0186FF23-DC1E-4BB7-AFB6-7EAAA8834516}"/>
                    </a:ext>
                  </a:extLst>
                </p14:cNvPr>
                <p14:cNvContentPartPr/>
                <p14:nvPr/>
              </p14:nvContentPartPr>
              <p14:xfrm>
                <a:off x="5482557" y="5616157"/>
                <a:ext cx="203040" cy="210240"/>
              </p14:xfrm>
            </p:contentPart>
          </mc:Choice>
          <mc:Fallback>
            <p:pic>
              <p:nvPicPr>
                <p:cNvPr id="5308" name="Ink 5307">
                  <a:extLst>
                    <a:ext uri="{FF2B5EF4-FFF2-40B4-BE49-F238E27FC236}">
                      <a16:creationId xmlns:a16="http://schemas.microsoft.com/office/drawing/2014/main" id="{0186FF23-DC1E-4BB7-AFB6-7EAAA883451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473541" y="5607157"/>
                  <a:ext cx="220711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309" name="Ink 5308">
                  <a:extLst>
                    <a:ext uri="{FF2B5EF4-FFF2-40B4-BE49-F238E27FC236}">
                      <a16:creationId xmlns:a16="http://schemas.microsoft.com/office/drawing/2014/main" id="{FD7F94EC-B193-4E81-A09C-74E702AFA802}"/>
                    </a:ext>
                  </a:extLst>
                </p14:cNvPr>
                <p14:cNvContentPartPr/>
                <p14:nvPr/>
              </p14:nvContentPartPr>
              <p14:xfrm>
                <a:off x="5671557" y="5664757"/>
                <a:ext cx="356400" cy="220680"/>
              </p14:xfrm>
            </p:contentPart>
          </mc:Choice>
          <mc:Fallback>
            <p:pic>
              <p:nvPicPr>
                <p:cNvPr id="5309" name="Ink 5308">
                  <a:extLst>
                    <a:ext uri="{FF2B5EF4-FFF2-40B4-BE49-F238E27FC236}">
                      <a16:creationId xmlns:a16="http://schemas.microsoft.com/office/drawing/2014/main" id="{FD7F94EC-B193-4E81-A09C-74E702AFA80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662557" y="5655757"/>
                  <a:ext cx="374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310" name="Ink 5309">
                  <a:extLst>
                    <a:ext uri="{FF2B5EF4-FFF2-40B4-BE49-F238E27FC236}">
                      <a16:creationId xmlns:a16="http://schemas.microsoft.com/office/drawing/2014/main" id="{DDA153A9-B3BE-4B4F-A049-D4CE720E45CE}"/>
                    </a:ext>
                  </a:extLst>
                </p14:cNvPr>
                <p14:cNvContentPartPr/>
                <p14:nvPr/>
              </p14:nvContentPartPr>
              <p14:xfrm>
                <a:off x="5360877" y="5516797"/>
                <a:ext cx="2880" cy="360"/>
              </p14:xfrm>
            </p:contentPart>
          </mc:Choice>
          <mc:Fallback>
            <p:pic>
              <p:nvPicPr>
                <p:cNvPr id="5310" name="Ink 5309">
                  <a:extLst>
                    <a:ext uri="{FF2B5EF4-FFF2-40B4-BE49-F238E27FC236}">
                      <a16:creationId xmlns:a16="http://schemas.microsoft.com/office/drawing/2014/main" id="{DDA153A9-B3BE-4B4F-A049-D4CE720E45C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351877" y="5507797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/>
              <a:t>10. List the nodes of the graph in a breadth first topological ordering.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482D1-A947-451A-8C18-EF924F4D53FF}"/>
                  </a:ext>
                </a:extLst>
              </p14:cNvPr>
              <p14:cNvContentPartPr/>
              <p14:nvPr/>
            </p14:nvContentPartPr>
            <p14:xfrm>
              <a:off x="149729" y="4056715"/>
              <a:ext cx="163440" cy="37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482D1-A947-451A-8C18-EF924F4D53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09" y="4047724"/>
                <a:ext cx="181119" cy="390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AA315B-8BBC-4117-A279-9225D480DF4A}"/>
                  </a:ext>
                </a:extLst>
              </p14:cNvPr>
              <p14:cNvContentPartPr/>
              <p14:nvPr/>
            </p14:nvContentPartPr>
            <p14:xfrm>
              <a:off x="395609" y="4102435"/>
              <a:ext cx="3600" cy="24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AA315B-8BBC-4117-A279-9225D480DF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09" y="4093435"/>
                <a:ext cx="212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BEB8F2-E70B-4387-A9AD-513AA26C326B}"/>
                  </a:ext>
                </a:extLst>
              </p14:cNvPr>
              <p14:cNvContentPartPr/>
              <p14:nvPr/>
            </p14:nvContentPartPr>
            <p14:xfrm>
              <a:off x="311009" y="4201435"/>
              <a:ext cx="158760" cy="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BEB8F2-E70B-4387-A9AD-513AA26C32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029" y="4192435"/>
                <a:ext cx="176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EF1CCB-4D2D-4D00-B15C-17B2D1A3455D}"/>
                  </a:ext>
                </a:extLst>
              </p14:cNvPr>
              <p14:cNvContentPartPr/>
              <p14:nvPr/>
            </p14:nvContentPartPr>
            <p14:xfrm>
              <a:off x="567689" y="4202875"/>
              <a:ext cx="111600" cy="14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EF1CCB-4D2D-4D00-B15C-17B2D1A345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8689" y="4193875"/>
                <a:ext cx="129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143827-CD1A-46F1-820C-D2DD0D4170AE}"/>
                  </a:ext>
                </a:extLst>
              </p14:cNvPr>
              <p14:cNvContentPartPr/>
              <p14:nvPr/>
            </p14:nvContentPartPr>
            <p14:xfrm>
              <a:off x="714929" y="4197475"/>
              <a:ext cx="79920" cy="13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143827-CD1A-46F1-820C-D2DD0D4170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5888" y="4188475"/>
                <a:ext cx="9764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D180418-5C66-4E8F-A1B4-A16F61C4DDF1}"/>
              </a:ext>
            </a:extLst>
          </p:cNvPr>
          <p:cNvGrpSpPr/>
          <p:nvPr/>
        </p:nvGrpSpPr>
        <p:grpSpPr>
          <a:xfrm>
            <a:off x="877649" y="4104955"/>
            <a:ext cx="115920" cy="228600"/>
            <a:chOff x="877649" y="4104955"/>
            <a:chExt cx="1159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C989F6-3CA3-4591-B04E-4BFBD83E5845}"/>
                    </a:ext>
                  </a:extLst>
                </p14:cNvPr>
                <p14:cNvContentPartPr/>
                <p14:nvPr/>
              </p14:nvContentPartPr>
              <p14:xfrm>
                <a:off x="910049" y="4104955"/>
                <a:ext cx="6840" cy="22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C989F6-3CA3-4591-B04E-4BFBD83E58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049" y="4095941"/>
                  <a:ext cx="24480" cy="246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A71D33-2D11-4A92-A633-FF2E55E3FEC1}"/>
                    </a:ext>
                  </a:extLst>
                </p14:cNvPr>
                <p14:cNvContentPartPr/>
                <p14:nvPr/>
              </p14:nvContentPartPr>
              <p14:xfrm>
                <a:off x="877649" y="4191355"/>
                <a:ext cx="115920" cy="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A71D33-2D11-4A92-A633-FF2E55E3FE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649" y="4182355"/>
                  <a:ext cx="13356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D14575-60CE-45CC-90C4-43CEFA25C08F}"/>
                  </a:ext>
                </a:extLst>
              </p14:cNvPr>
              <p14:cNvContentPartPr/>
              <p14:nvPr/>
            </p14:nvContentPartPr>
            <p14:xfrm>
              <a:off x="1140809" y="4238515"/>
              <a:ext cx="141120" cy="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D14575-60CE-45CC-90C4-43CEFA25C0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31809" y="4229989"/>
                <a:ext cx="15876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FA8CDF-20D1-4F08-9CE6-4DD16CF3B497}"/>
                  </a:ext>
                </a:extLst>
              </p14:cNvPr>
              <p14:cNvContentPartPr/>
              <p14:nvPr/>
            </p14:nvContentPartPr>
            <p14:xfrm>
              <a:off x="1261409" y="4167955"/>
              <a:ext cx="73800" cy="12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FA8CDF-20D1-4F08-9CE6-4DD16CF3B4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52365" y="4158955"/>
                <a:ext cx="91526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159" name="Ink 6158">
                <a:extLst>
                  <a:ext uri="{FF2B5EF4-FFF2-40B4-BE49-F238E27FC236}">
                    <a16:creationId xmlns:a16="http://schemas.microsoft.com/office/drawing/2014/main" id="{EEC5EC65-65D2-4CA5-A33F-B64D6969CF77}"/>
                  </a:ext>
                </a:extLst>
              </p14:cNvPr>
              <p14:cNvContentPartPr/>
              <p14:nvPr/>
            </p14:nvContentPartPr>
            <p14:xfrm>
              <a:off x="4113689" y="4054195"/>
              <a:ext cx="15840" cy="153000"/>
            </p14:xfrm>
          </p:contentPart>
        </mc:Choice>
        <mc:Fallback>
          <p:pic>
            <p:nvPicPr>
              <p:cNvPr id="6159" name="Ink 6158">
                <a:extLst>
                  <a:ext uri="{FF2B5EF4-FFF2-40B4-BE49-F238E27FC236}">
                    <a16:creationId xmlns:a16="http://schemas.microsoft.com/office/drawing/2014/main" id="{EEC5EC65-65D2-4CA5-A33F-B64D6969CF7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04480" y="4045195"/>
                <a:ext cx="3389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79" name="Group 6178">
            <a:extLst>
              <a:ext uri="{FF2B5EF4-FFF2-40B4-BE49-F238E27FC236}">
                <a16:creationId xmlns:a16="http://schemas.microsoft.com/office/drawing/2014/main" id="{DD539FCC-862B-4EC8-8B0B-67CE2E354D11}"/>
              </a:ext>
            </a:extLst>
          </p:cNvPr>
          <p:cNvGrpSpPr/>
          <p:nvPr/>
        </p:nvGrpSpPr>
        <p:grpSpPr>
          <a:xfrm>
            <a:off x="4253729" y="3950515"/>
            <a:ext cx="731520" cy="291240"/>
            <a:chOff x="4253729" y="3950515"/>
            <a:chExt cx="73152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161" name="Ink 6160">
                  <a:extLst>
                    <a:ext uri="{FF2B5EF4-FFF2-40B4-BE49-F238E27FC236}">
                      <a16:creationId xmlns:a16="http://schemas.microsoft.com/office/drawing/2014/main" id="{33FF17D9-682F-45AA-B860-2430EFA4D162}"/>
                    </a:ext>
                  </a:extLst>
                </p14:cNvPr>
                <p14:cNvContentPartPr/>
                <p14:nvPr/>
              </p14:nvContentPartPr>
              <p14:xfrm>
                <a:off x="4253729" y="4139155"/>
                <a:ext cx="114840" cy="8280"/>
              </p14:xfrm>
            </p:contentPart>
          </mc:Choice>
          <mc:Fallback>
            <p:pic>
              <p:nvPicPr>
                <p:cNvPr id="6161" name="Ink 6160">
                  <a:extLst>
                    <a:ext uri="{FF2B5EF4-FFF2-40B4-BE49-F238E27FC236}">
                      <a16:creationId xmlns:a16="http://schemas.microsoft.com/office/drawing/2014/main" id="{33FF17D9-682F-45AA-B860-2430EFA4D1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4757" y="4130155"/>
                  <a:ext cx="132425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62" name="Ink 6161">
                  <a:extLst>
                    <a:ext uri="{FF2B5EF4-FFF2-40B4-BE49-F238E27FC236}">
                      <a16:creationId xmlns:a16="http://schemas.microsoft.com/office/drawing/2014/main" id="{62BD9355-6C23-4055-9500-FE8F34B763E6}"/>
                    </a:ext>
                  </a:extLst>
                </p14:cNvPr>
                <p14:cNvContentPartPr/>
                <p14:nvPr/>
              </p14:nvContentPartPr>
              <p14:xfrm>
                <a:off x="4356689" y="4088755"/>
                <a:ext cx="78120" cy="144360"/>
              </p14:xfrm>
            </p:contentPart>
          </mc:Choice>
          <mc:Fallback>
            <p:pic>
              <p:nvPicPr>
                <p:cNvPr id="6162" name="Ink 6161">
                  <a:extLst>
                    <a:ext uri="{FF2B5EF4-FFF2-40B4-BE49-F238E27FC236}">
                      <a16:creationId xmlns:a16="http://schemas.microsoft.com/office/drawing/2014/main" id="{62BD9355-6C23-4055-9500-FE8F34B763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47689" y="4079732"/>
                  <a:ext cx="95760" cy="162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163" name="Ink 6162">
                  <a:extLst>
                    <a:ext uri="{FF2B5EF4-FFF2-40B4-BE49-F238E27FC236}">
                      <a16:creationId xmlns:a16="http://schemas.microsoft.com/office/drawing/2014/main" id="{533A612E-E616-4F0A-B4EF-B24C9644BC28}"/>
                    </a:ext>
                  </a:extLst>
                </p14:cNvPr>
                <p14:cNvContentPartPr/>
                <p14:nvPr/>
              </p14:nvContentPartPr>
              <p14:xfrm>
                <a:off x="4532369" y="4008835"/>
                <a:ext cx="12600" cy="218160"/>
              </p14:xfrm>
            </p:contentPart>
          </mc:Choice>
          <mc:Fallback>
            <p:pic>
              <p:nvPicPr>
                <p:cNvPr id="6163" name="Ink 6162">
                  <a:extLst>
                    <a:ext uri="{FF2B5EF4-FFF2-40B4-BE49-F238E27FC236}">
                      <a16:creationId xmlns:a16="http://schemas.microsoft.com/office/drawing/2014/main" id="{533A612E-E616-4F0A-B4EF-B24C9644BC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23369" y="3999850"/>
                  <a:ext cx="30240" cy="235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164" name="Ink 6163">
                  <a:extLst>
                    <a:ext uri="{FF2B5EF4-FFF2-40B4-BE49-F238E27FC236}">
                      <a16:creationId xmlns:a16="http://schemas.microsoft.com/office/drawing/2014/main" id="{2422ECF5-32AD-4723-85BB-D842D8DAE20F}"/>
                    </a:ext>
                  </a:extLst>
                </p14:cNvPr>
                <p14:cNvContentPartPr/>
                <p14:nvPr/>
              </p14:nvContentPartPr>
              <p14:xfrm>
                <a:off x="4517969" y="3950515"/>
                <a:ext cx="101160" cy="104400"/>
              </p14:xfrm>
            </p:contentPart>
          </mc:Choice>
          <mc:Fallback>
            <p:pic>
              <p:nvPicPr>
                <p:cNvPr id="6164" name="Ink 6163">
                  <a:extLst>
                    <a:ext uri="{FF2B5EF4-FFF2-40B4-BE49-F238E27FC236}">
                      <a16:creationId xmlns:a16="http://schemas.microsoft.com/office/drawing/2014/main" id="{2422ECF5-32AD-4723-85BB-D842D8DAE2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8969" y="3941484"/>
                  <a:ext cx="118800" cy="122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165" name="Ink 6164">
                  <a:extLst>
                    <a:ext uri="{FF2B5EF4-FFF2-40B4-BE49-F238E27FC236}">
                      <a16:creationId xmlns:a16="http://schemas.microsoft.com/office/drawing/2014/main" id="{D43D7809-C1E9-4438-817D-2ED89256E5B6}"/>
                    </a:ext>
                  </a:extLst>
                </p14:cNvPr>
                <p14:cNvContentPartPr/>
                <p14:nvPr/>
              </p14:nvContentPartPr>
              <p14:xfrm>
                <a:off x="4691849" y="4042675"/>
                <a:ext cx="62280" cy="121680"/>
              </p14:xfrm>
            </p:contentPart>
          </mc:Choice>
          <mc:Fallback>
            <p:pic>
              <p:nvPicPr>
                <p:cNvPr id="6165" name="Ink 6164">
                  <a:extLst>
                    <a:ext uri="{FF2B5EF4-FFF2-40B4-BE49-F238E27FC236}">
                      <a16:creationId xmlns:a16="http://schemas.microsoft.com/office/drawing/2014/main" id="{D43D7809-C1E9-4438-817D-2ED89256E5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82849" y="4033648"/>
                  <a:ext cx="79920" cy="139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166" name="Ink 6165">
                  <a:extLst>
                    <a:ext uri="{FF2B5EF4-FFF2-40B4-BE49-F238E27FC236}">
                      <a16:creationId xmlns:a16="http://schemas.microsoft.com/office/drawing/2014/main" id="{8E08D336-6784-49F5-B717-4674AC7CB83C}"/>
                    </a:ext>
                  </a:extLst>
                </p14:cNvPr>
                <p14:cNvContentPartPr/>
                <p14:nvPr/>
              </p14:nvContentPartPr>
              <p14:xfrm>
                <a:off x="4813529" y="4073995"/>
                <a:ext cx="27360" cy="73800"/>
              </p14:xfrm>
            </p:contentPart>
          </mc:Choice>
          <mc:Fallback>
            <p:pic>
              <p:nvPicPr>
                <p:cNvPr id="6166" name="Ink 6165">
                  <a:extLst>
                    <a:ext uri="{FF2B5EF4-FFF2-40B4-BE49-F238E27FC236}">
                      <a16:creationId xmlns:a16="http://schemas.microsoft.com/office/drawing/2014/main" id="{8E08D336-6784-49F5-B717-4674AC7CB8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04529" y="4064951"/>
                  <a:ext cx="45000" cy="91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67" name="Ink 6166">
                  <a:extLst>
                    <a:ext uri="{FF2B5EF4-FFF2-40B4-BE49-F238E27FC236}">
                      <a16:creationId xmlns:a16="http://schemas.microsoft.com/office/drawing/2014/main" id="{21636C01-FA6C-4136-BA5B-C6DA7105F23D}"/>
                    </a:ext>
                  </a:extLst>
                </p14:cNvPr>
                <p14:cNvContentPartPr/>
                <p14:nvPr/>
              </p14:nvContentPartPr>
              <p14:xfrm>
                <a:off x="4820009" y="4052755"/>
                <a:ext cx="165240" cy="189000"/>
              </p14:xfrm>
            </p:contentPart>
          </mc:Choice>
          <mc:Fallback>
            <p:pic>
              <p:nvPicPr>
                <p:cNvPr id="6167" name="Ink 6166">
                  <a:extLst>
                    <a:ext uri="{FF2B5EF4-FFF2-40B4-BE49-F238E27FC236}">
                      <a16:creationId xmlns:a16="http://schemas.microsoft.com/office/drawing/2014/main" id="{21636C01-FA6C-4136-BA5B-C6DA7105F2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11009" y="4043755"/>
                  <a:ext cx="1828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4" name="Group 6183">
            <a:extLst>
              <a:ext uri="{FF2B5EF4-FFF2-40B4-BE49-F238E27FC236}">
                <a16:creationId xmlns:a16="http://schemas.microsoft.com/office/drawing/2014/main" id="{BEFCBBA1-7AB1-429B-866E-7EA8E3BDEB1B}"/>
              </a:ext>
            </a:extLst>
          </p:cNvPr>
          <p:cNvGrpSpPr/>
          <p:nvPr/>
        </p:nvGrpSpPr>
        <p:grpSpPr>
          <a:xfrm>
            <a:off x="5126009" y="3936475"/>
            <a:ext cx="1091520" cy="523800"/>
            <a:chOff x="5126009" y="3936475"/>
            <a:chExt cx="109152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168" name="Ink 6167">
                  <a:extLst>
                    <a:ext uri="{FF2B5EF4-FFF2-40B4-BE49-F238E27FC236}">
                      <a16:creationId xmlns:a16="http://schemas.microsoft.com/office/drawing/2014/main" id="{DDF36912-6035-4760-BBF4-B7C0C5934D05}"/>
                    </a:ext>
                  </a:extLst>
                </p14:cNvPr>
                <p14:cNvContentPartPr/>
                <p14:nvPr/>
              </p14:nvContentPartPr>
              <p14:xfrm>
                <a:off x="5126009" y="4020355"/>
                <a:ext cx="79560" cy="105120"/>
              </p14:xfrm>
            </p:contentPart>
          </mc:Choice>
          <mc:Fallback>
            <p:pic>
              <p:nvPicPr>
                <p:cNvPr id="6168" name="Ink 6167">
                  <a:extLst>
                    <a:ext uri="{FF2B5EF4-FFF2-40B4-BE49-F238E27FC236}">
                      <a16:creationId xmlns:a16="http://schemas.microsoft.com/office/drawing/2014/main" id="{DDF36912-6035-4760-BBF4-B7C0C5934D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16968" y="4011355"/>
                  <a:ext cx="97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169" name="Ink 6168">
                  <a:extLst>
                    <a:ext uri="{FF2B5EF4-FFF2-40B4-BE49-F238E27FC236}">
                      <a16:creationId xmlns:a16="http://schemas.microsoft.com/office/drawing/2014/main" id="{212AF74D-E90E-4092-885F-4B0CE4E4D2B3}"/>
                    </a:ext>
                  </a:extLst>
                </p14:cNvPr>
                <p14:cNvContentPartPr/>
                <p14:nvPr/>
              </p14:nvContentPartPr>
              <p14:xfrm>
                <a:off x="5287289" y="4032595"/>
                <a:ext cx="46800" cy="78480"/>
              </p14:xfrm>
            </p:contentPart>
          </mc:Choice>
          <mc:Fallback>
            <p:pic>
              <p:nvPicPr>
                <p:cNvPr id="6169" name="Ink 6168">
                  <a:extLst>
                    <a:ext uri="{FF2B5EF4-FFF2-40B4-BE49-F238E27FC236}">
                      <a16:creationId xmlns:a16="http://schemas.microsoft.com/office/drawing/2014/main" id="{212AF74D-E90E-4092-885F-4B0CE4E4D2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78358" y="4023595"/>
                  <a:ext cx="64305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170" name="Ink 6169">
                  <a:extLst>
                    <a:ext uri="{FF2B5EF4-FFF2-40B4-BE49-F238E27FC236}">
                      <a16:creationId xmlns:a16="http://schemas.microsoft.com/office/drawing/2014/main" id="{E06F4B71-2CD8-49D2-B5B2-62C8653A5704}"/>
                    </a:ext>
                  </a:extLst>
                </p14:cNvPr>
                <p14:cNvContentPartPr/>
                <p14:nvPr/>
              </p14:nvContentPartPr>
              <p14:xfrm>
                <a:off x="5405729" y="4044115"/>
                <a:ext cx="153360" cy="58320"/>
              </p14:xfrm>
            </p:contentPart>
          </mc:Choice>
          <mc:Fallback>
            <p:pic>
              <p:nvPicPr>
                <p:cNvPr id="6170" name="Ink 6169">
                  <a:extLst>
                    <a:ext uri="{FF2B5EF4-FFF2-40B4-BE49-F238E27FC236}">
                      <a16:creationId xmlns:a16="http://schemas.microsoft.com/office/drawing/2014/main" id="{E06F4B71-2CD8-49D2-B5B2-62C8653A57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96750" y="4035115"/>
                  <a:ext cx="170959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71" name="Ink 6170">
                  <a:extLst>
                    <a:ext uri="{FF2B5EF4-FFF2-40B4-BE49-F238E27FC236}">
                      <a16:creationId xmlns:a16="http://schemas.microsoft.com/office/drawing/2014/main" id="{A061D404-6A47-49F6-AAD1-169578FCD672}"/>
                    </a:ext>
                  </a:extLst>
                </p14:cNvPr>
                <p14:cNvContentPartPr/>
                <p14:nvPr/>
              </p14:nvContentPartPr>
              <p14:xfrm>
                <a:off x="5611649" y="4062475"/>
                <a:ext cx="1800" cy="21960"/>
              </p14:xfrm>
            </p:contentPart>
          </mc:Choice>
          <mc:Fallback>
            <p:pic>
              <p:nvPicPr>
                <p:cNvPr id="6171" name="Ink 6170">
                  <a:extLst>
                    <a:ext uri="{FF2B5EF4-FFF2-40B4-BE49-F238E27FC236}">
                      <a16:creationId xmlns:a16="http://schemas.microsoft.com/office/drawing/2014/main" id="{A061D404-6A47-49F6-AAD1-169578FCD6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02649" y="4053325"/>
                  <a:ext cx="19440" cy="39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172" name="Ink 6171">
                  <a:extLst>
                    <a:ext uri="{FF2B5EF4-FFF2-40B4-BE49-F238E27FC236}">
                      <a16:creationId xmlns:a16="http://schemas.microsoft.com/office/drawing/2014/main" id="{616BDDB1-224A-4EEC-8A9C-7A9282425626}"/>
                    </a:ext>
                  </a:extLst>
                </p14:cNvPr>
                <p14:cNvContentPartPr/>
                <p14:nvPr/>
              </p14:nvContentPartPr>
              <p14:xfrm>
                <a:off x="5636489" y="4001995"/>
                <a:ext cx="41040" cy="80640"/>
              </p14:xfrm>
            </p:contentPart>
          </mc:Choice>
          <mc:Fallback>
            <p:pic>
              <p:nvPicPr>
                <p:cNvPr id="6172" name="Ink 6171">
                  <a:extLst>
                    <a:ext uri="{FF2B5EF4-FFF2-40B4-BE49-F238E27FC236}">
                      <a16:creationId xmlns:a16="http://schemas.microsoft.com/office/drawing/2014/main" id="{616BDDB1-224A-4EEC-8A9C-7A92824256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27489" y="3992995"/>
                  <a:ext cx="58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173" name="Ink 6172">
                  <a:extLst>
                    <a:ext uri="{FF2B5EF4-FFF2-40B4-BE49-F238E27FC236}">
                      <a16:creationId xmlns:a16="http://schemas.microsoft.com/office/drawing/2014/main" id="{9C81D90F-3B33-4149-A916-A00501FB81D8}"/>
                    </a:ext>
                  </a:extLst>
                </p14:cNvPr>
                <p14:cNvContentPartPr/>
                <p14:nvPr/>
              </p14:nvContentPartPr>
              <p14:xfrm>
                <a:off x="5606969" y="4003435"/>
                <a:ext cx="135000" cy="129240"/>
              </p14:xfrm>
            </p:contentPart>
          </mc:Choice>
          <mc:Fallback>
            <p:pic>
              <p:nvPicPr>
                <p:cNvPr id="6173" name="Ink 6172">
                  <a:extLst>
                    <a:ext uri="{FF2B5EF4-FFF2-40B4-BE49-F238E27FC236}">
                      <a16:creationId xmlns:a16="http://schemas.microsoft.com/office/drawing/2014/main" id="{9C81D90F-3B33-4149-A916-A00501FB81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97945" y="3994410"/>
                  <a:ext cx="152687" cy="1469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74" name="Ink 6173">
                  <a:extLst>
                    <a:ext uri="{FF2B5EF4-FFF2-40B4-BE49-F238E27FC236}">
                      <a16:creationId xmlns:a16="http://schemas.microsoft.com/office/drawing/2014/main" id="{E292C932-FFB5-4036-8787-066FB307F90D}"/>
                    </a:ext>
                  </a:extLst>
                </p14:cNvPr>
                <p14:cNvContentPartPr/>
                <p14:nvPr/>
              </p14:nvContentPartPr>
              <p14:xfrm>
                <a:off x="5788049" y="4059955"/>
                <a:ext cx="5760" cy="39960"/>
              </p14:xfrm>
            </p:contentPart>
          </mc:Choice>
          <mc:Fallback>
            <p:pic>
              <p:nvPicPr>
                <p:cNvPr id="6174" name="Ink 6173">
                  <a:extLst>
                    <a:ext uri="{FF2B5EF4-FFF2-40B4-BE49-F238E27FC236}">
                      <a16:creationId xmlns:a16="http://schemas.microsoft.com/office/drawing/2014/main" id="{E292C932-FFB5-4036-8787-066FB307F9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79049" y="4050955"/>
                  <a:ext cx="23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175" name="Ink 6174">
                  <a:extLst>
                    <a:ext uri="{FF2B5EF4-FFF2-40B4-BE49-F238E27FC236}">
                      <a16:creationId xmlns:a16="http://schemas.microsoft.com/office/drawing/2014/main" id="{65EF3721-D264-4B04-A02D-5816F3ED747A}"/>
                    </a:ext>
                  </a:extLst>
                </p14:cNvPr>
                <p14:cNvContentPartPr/>
                <p14:nvPr/>
              </p14:nvContentPartPr>
              <p14:xfrm>
                <a:off x="5863289" y="4045195"/>
                <a:ext cx="52200" cy="29160"/>
              </p14:xfrm>
            </p:contentPart>
          </mc:Choice>
          <mc:Fallback>
            <p:pic>
              <p:nvPicPr>
                <p:cNvPr id="6175" name="Ink 6174">
                  <a:extLst>
                    <a:ext uri="{FF2B5EF4-FFF2-40B4-BE49-F238E27FC236}">
                      <a16:creationId xmlns:a16="http://schemas.microsoft.com/office/drawing/2014/main" id="{65EF3721-D264-4B04-A02D-5816F3ED747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54289" y="4036195"/>
                  <a:ext cx="69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176" name="Ink 6175">
                  <a:extLst>
                    <a:ext uri="{FF2B5EF4-FFF2-40B4-BE49-F238E27FC236}">
                      <a16:creationId xmlns:a16="http://schemas.microsoft.com/office/drawing/2014/main" id="{E0ABD7FC-441D-4356-9773-FD98149EBB4C}"/>
                    </a:ext>
                  </a:extLst>
                </p14:cNvPr>
                <p14:cNvContentPartPr/>
                <p14:nvPr/>
              </p14:nvContentPartPr>
              <p14:xfrm>
                <a:off x="5880209" y="4018555"/>
                <a:ext cx="136080" cy="144720"/>
              </p14:xfrm>
            </p:contentPart>
          </mc:Choice>
          <mc:Fallback>
            <p:pic>
              <p:nvPicPr>
                <p:cNvPr id="6176" name="Ink 6175">
                  <a:extLst>
                    <a:ext uri="{FF2B5EF4-FFF2-40B4-BE49-F238E27FC236}">
                      <a16:creationId xmlns:a16="http://schemas.microsoft.com/office/drawing/2014/main" id="{E0ABD7FC-441D-4356-9773-FD98149EBB4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71209" y="4009555"/>
                  <a:ext cx="15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177" name="Ink 6176">
                  <a:extLst>
                    <a:ext uri="{FF2B5EF4-FFF2-40B4-BE49-F238E27FC236}">
                      <a16:creationId xmlns:a16="http://schemas.microsoft.com/office/drawing/2014/main" id="{0D2BD8C5-C3B4-4AE2-94AD-C6656ABF8299}"/>
                    </a:ext>
                  </a:extLst>
                </p14:cNvPr>
                <p14:cNvContentPartPr/>
                <p14:nvPr/>
              </p14:nvContentPartPr>
              <p14:xfrm>
                <a:off x="5800649" y="3993355"/>
                <a:ext cx="5760" cy="10440"/>
              </p14:xfrm>
            </p:contentPart>
          </mc:Choice>
          <mc:Fallback>
            <p:pic>
              <p:nvPicPr>
                <p:cNvPr id="6177" name="Ink 6176">
                  <a:extLst>
                    <a:ext uri="{FF2B5EF4-FFF2-40B4-BE49-F238E27FC236}">
                      <a16:creationId xmlns:a16="http://schemas.microsoft.com/office/drawing/2014/main" id="{0D2BD8C5-C3B4-4AE2-94AD-C6656ABF82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91649" y="3984355"/>
                  <a:ext cx="23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180" name="Ink 6179">
                  <a:extLst>
                    <a:ext uri="{FF2B5EF4-FFF2-40B4-BE49-F238E27FC236}">
                      <a16:creationId xmlns:a16="http://schemas.microsoft.com/office/drawing/2014/main" id="{CD91FDF6-4A5B-4EA5-A654-235E8836C54C}"/>
                    </a:ext>
                  </a:extLst>
                </p14:cNvPr>
                <p14:cNvContentPartPr/>
                <p14:nvPr/>
              </p14:nvContentPartPr>
              <p14:xfrm>
                <a:off x="6112049" y="3936475"/>
                <a:ext cx="105480" cy="158760"/>
              </p14:xfrm>
            </p:contentPart>
          </mc:Choice>
          <mc:Fallback>
            <p:pic>
              <p:nvPicPr>
                <p:cNvPr id="6180" name="Ink 6179">
                  <a:extLst>
                    <a:ext uri="{FF2B5EF4-FFF2-40B4-BE49-F238E27FC236}">
                      <a16:creationId xmlns:a16="http://schemas.microsoft.com/office/drawing/2014/main" id="{CD91FDF6-4A5B-4EA5-A654-235E8836C5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03018" y="3927495"/>
                  <a:ext cx="123180" cy="1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183" name="Ink 6182">
                  <a:extLst>
                    <a:ext uri="{FF2B5EF4-FFF2-40B4-BE49-F238E27FC236}">
                      <a16:creationId xmlns:a16="http://schemas.microsoft.com/office/drawing/2014/main" id="{BF3F8DA5-EAEE-46D7-82A9-82F9C54C5C7B}"/>
                    </a:ext>
                  </a:extLst>
                </p14:cNvPr>
                <p14:cNvContentPartPr/>
                <p14:nvPr/>
              </p14:nvContentPartPr>
              <p14:xfrm>
                <a:off x="5460809" y="4191355"/>
                <a:ext cx="187920" cy="268920"/>
              </p14:xfrm>
            </p:contentPart>
          </mc:Choice>
          <mc:Fallback>
            <p:pic>
              <p:nvPicPr>
                <p:cNvPr id="6183" name="Ink 6182">
                  <a:extLst>
                    <a:ext uri="{FF2B5EF4-FFF2-40B4-BE49-F238E27FC236}">
                      <a16:creationId xmlns:a16="http://schemas.microsoft.com/office/drawing/2014/main" id="{BF3F8DA5-EAEE-46D7-82A9-82F9C54C5C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51809" y="4182355"/>
                  <a:ext cx="20556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02" name="Group 6201">
            <a:extLst>
              <a:ext uri="{FF2B5EF4-FFF2-40B4-BE49-F238E27FC236}">
                <a16:creationId xmlns:a16="http://schemas.microsoft.com/office/drawing/2014/main" id="{2EC5C1D3-9284-4C71-8F9F-4F9CF914F8A3}"/>
              </a:ext>
            </a:extLst>
          </p:cNvPr>
          <p:cNvGrpSpPr/>
          <p:nvPr/>
        </p:nvGrpSpPr>
        <p:grpSpPr>
          <a:xfrm>
            <a:off x="4875089" y="4450195"/>
            <a:ext cx="1575360" cy="576720"/>
            <a:chOff x="4875089" y="4450195"/>
            <a:chExt cx="157536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85" name="Ink 6184">
                  <a:extLst>
                    <a:ext uri="{FF2B5EF4-FFF2-40B4-BE49-F238E27FC236}">
                      <a16:creationId xmlns:a16="http://schemas.microsoft.com/office/drawing/2014/main" id="{AF48F96E-ECF8-42C6-9543-DBFE31216FF6}"/>
                    </a:ext>
                  </a:extLst>
                </p14:cNvPr>
                <p14:cNvContentPartPr/>
                <p14:nvPr/>
              </p14:nvContentPartPr>
              <p14:xfrm>
                <a:off x="4875089" y="4450195"/>
                <a:ext cx="145800" cy="220320"/>
              </p14:xfrm>
            </p:contentPart>
          </mc:Choice>
          <mc:Fallback>
            <p:pic>
              <p:nvPicPr>
                <p:cNvPr id="6185" name="Ink 6184">
                  <a:extLst>
                    <a:ext uri="{FF2B5EF4-FFF2-40B4-BE49-F238E27FC236}">
                      <a16:creationId xmlns:a16="http://schemas.microsoft.com/office/drawing/2014/main" id="{AF48F96E-ECF8-42C6-9543-DBFE31216FF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66089" y="4441210"/>
                  <a:ext cx="163440" cy="237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186" name="Ink 6185">
                  <a:extLst>
                    <a:ext uri="{FF2B5EF4-FFF2-40B4-BE49-F238E27FC236}">
                      <a16:creationId xmlns:a16="http://schemas.microsoft.com/office/drawing/2014/main" id="{948E32CA-76DA-4AAB-A57A-78793E8706C1}"/>
                    </a:ext>
                  </a:extLst>
                </p14:cNvPr>
                <p14:cNvContentPartPr/>
                <p14:nvPr/>
              </p14:nvContentPartPr>
              <p14:xfrm>
                <a:off x="5132129" y="4571155"/>
                <a:ext cx="20520" cy="86760"/>
              </p14:xfrm>
            </p:contentPart>
          </mc:Choice>
          <mc:Fallback>
            <p:pic>
              <p:nvPicPr>
                <p:cNvPr id="6186" name="Ink 6185">
                  <a:extLst>
                    <a:ext uri="{FF2B5EF4-FFF2-40B4-BE49-F238E27FC236}">
                      <a16:creationId xmlns:a16="http://schemas.microsoft.com/office/drawing/2014/main" id="{948E32CA-76DA-4AAB-A57A-78793E8706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23129" y="4562155"/>
                  <a:ext cx="38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87" name="Ink 6186">
                  <a:extLst>
                    <a:ext uri="{FF2B5EF4-FFF2-40B4-BE49-F238E27FC236}">
                      <a16:creationId xmlns:a16="http://schemas.microsoft.com/office/drawing/2014/main" id="{D063620A-1424-49F3-BBE3-FF9EF2E20708}"/>
                    </a:ext>
                  </a:extLst>
                </p14:cNvPr>
                <p14:cNvContentPartPr/>
                <p14:nvPr/>
              </p14:nvContentPartPr>
              <p14:xfrm>
                <a:off x="5273969" y="4536955"/>
                <a:ext cx="121320" cy="104040"/>
              </p14:xfrm>
            </p:contentPart>
          </mc:Choice>
          <mc:Fallback>
            <p:pic>
              <p:nvPicPr>
                <p:cNvPr id="6187" name="Ink 6186">
                  <a:extLst>
                    <a:ext uri="{FF2B5EF4-FFF2-40B4-BE49-F238E27FC236}">
                      <a16:creationId xmlns:a16="http://schemas.microsoft.com/office/drawing/2014/main" id="{D063620A-1424-49F3-BBE3-FF9EF2E207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64969" y="4527955"/>
                  <a:ext cx="138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188" name="Ink 6187">
                  <a:extLst>
                    <a:ext uri="{FF2B5EF4-FFF2-40B4-BE49-F238E27FC236}">
                      <a16:creationId xmlns:a16="http://schemas.microsoft.com/office/drawing/2014/main" id="{D58635FF-ADAB-4DE6-8998-A02C2FB9CC9E}"/>
                    </a:ext>
                  </a:extLst>
                </p14:cNvPr>
                <p14:cNvContentPartPr/>
                <p14:nvPr/>
              </p14:nvContentPartPr>
              <p14:xfrm>
                <a:off x="5465489" y="4537315"/>
                <a:ext cx="80280" cy="157320"/>
              </p14:xfrm>
            </p:contentPart>
          </mc:Choice>
          <mc:Fallback>
            <p:pic>
              <p:nvPicPr>
                <p:cNvPr id="6188" name="Ink 6187">
                  <a:extLst>
                    <a:ext uri="{FF2B5EF4-FFF2-40B4-BE49-F238E27FC236}">
                      <a16:creationId xmlns:a16="http://schemas.microsoft.com/office/drawing/2014/main" id="{D58635FF-ADAB-4DE6-8998-A02C2FB9CC9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56529" y="4528315"/>
                  <a:ext cx="97841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89" name="Ink 6188">
                  <a:extLst>
                    <a:ext uri="{FF2B5EF4-FFF2-40B4-BE49-F238E27FC236}">
                      <a16:creationId xmlns:a16="http://schemas.microsoft.com/office/drawing/2014/main" id="{817EE11A-F672-4D4C-9952-DBD497D5C7F5}"/>
                    </a:ext>
                  </a:extLst>
                </p14:cNvPr>
                <p14:cNvContentPartPr/>
                <p14:nvPr/>
              </p14:nvContentPartPr>
              <p14:xfrm>
                <a:off x="5624609" y="4567195"/>
                <a:ext cx="76680" cy="83520"/>
              </p14:xfrm>
            </p:contentPart>
          </mc:Choice>
          <mc:Fallback>
            <p:pic>
              <p:nvPicPr>
                <p:cNvPr id="6189" name="Ink 6188">
                  <a:extLst>
                    <a:ext uri="{FF2B5EF4-FFF2-40B4-BE49-F238E27FC236}">
                      <a16:creationId xmlns:a16="http://schemas.microsoft.com/office/drawing/2014/main" id="{817EE11A-F672-4D4C-9952-DBD497D5C7F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15609" y="4558156"/>
                  <a:ext cx="94320" cy="101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90" name="Ink 6189">
                  <a:extLst>
                    <a:ext uri="{FF2B5EF4-FFF2-40B4-BE49-F238E27FC236}">
                      <a16:creationId xmlns:a16="http://schemas.microsoft.com/office/drawing/2014/main" id="{F4F12639-4FD8-4FE1-A737-9A99279C8338}"/>
                    </a:ext>
                  </a:extLst>
                </p14:cNvPr>
                <p14:cNvContentPartPr/>
                <p14:nvPr/>
              </p14:nvContentPartPr>
              <p14:xfrm>
                <a:off x="5731529" y="4531915"/>
                <a:ext cx="288720" cy="146520"/>
              </p14:xfrm>
            </p:contentPart>
          </mc:Choice>
          <mc:Fallback>
            <p:pic>
              <p:nvPicPr>
                <p:cNvPr id="6190" name="Ink 6189">
                  <a:extLst>
                    <a:ext uri="{FF2B5EF4-FFF2-40B4-BE49-F238E27FC236}">
                      <a16:creationId xmlns:a16="http://schemas.microsoft.com/office/drawing/2014/main" id="{F4F12639-4FD8-4FE1-A737-9A99279C83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22518" y="4522915"/>
                  <a:ext cx="306382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92" name="Ink 6191">
                  <a:extLst>
                    <a:ext uri="{FF2B5EF4-FFF2-40B4-BE49-F238E27FC236}">
                      <a16:creationId xmlns:a16="http://schemas.microsoft.com/office/drawing/2014/main" id="{F33ABFAB-4F04-4504-8FEF-D15A1A8B6EEC}"/>
                    </a:ext>
                  </a:extLst>
                </p14:cNvPr>
                <p14:cNvContentPartPr/>
                <p14:nvPr/>
              </p14:nvContentPartPr>
              <p14:xfrm>
                <a:off x="5147969" y="4759075"/>
                <a:ext cx="81720" cy="104760"/>
              </p14:xfrm>
            </p:contentPart>
          </mc:Choice>
          <mc:Fallback>
            <p:pic>
              <p:nvPicPr>
                <p:cNvPr id="6192" name="Ink 6191">
                  <a:extLst>
                    <a:ext uri="{FF2B5EF4-FFF2-40B4-BE49-F238E27FC236}">
                      <a16:creationId xmlns:a16="http://schemas.microsoft.com/office/drawing/2014/main" id="{F33ABFAB-4F04-4504-8FEF-D15A1A8B6EE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39008" y="4750075"/>
                  <a:ext cx="99283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93" name="Ink 6192">
                  <a:extLst>
                    <a:ext uri="{FF2B5EF4-FFF2-40B4-BE49-F238E27FC236}">
                      <a16:creationId xmlns:a16="http://schemas.microsoft.com/office/drawing/2014/main" id="{517C47DA-A749-4B09-AA6B-8F6BB375A466}"/>
                    </a:ext>
                  </a:extLst>
                </p14:cNvPr>
                <p14:cNvContentPartPr/>
                <p14:nvPr/>
              </p14:nvContentPartPr>
              <p14:xfrm>
                <a:off x="5319689" y="4729195"/>
                <a:ext cx="105120" cy="155520"/>
              </p14:xfrm>
            </p:contentPart>
          </mc:Choice>
          <mc:Fallback>
            <p:pic>
              <p:nvPicPr>
                <p:cNvPr id="6193" name="Ink 6192">
                  <a:extLst>
                    <a:ext uri="{FF2B5EF4-FFF2-40B4-BE49-F238E27FC236}">
                      <a16:creationId xmlns:a16="http://schemas.microsoft.com/office/drawing/2014/main" id="{517C47DA-A749-4B09-AA6B-8F6BB375A46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10689" y="4720195"/>
                  <a:ext cx="122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94" name="Ink 6193">
                  <a:extLst>
                    <a:ext uri="{FF2B5EF4-FFF2-40B4-BE49-F238E27FC236}">
                      <a16:creationId xmlns:a16="http://schemas.microsoft.com/office/drawing/2014/main" id="{B4FE431C-7111-4F0C-9F2F-C8341FCEE896}"/>
                    </a:ext>
                  </a:extLst>
                </p14:cNvPr>
                <p14:cNvContentPartPr/>
                <p14:nvPr/>
              </p14:nvContentPartPr>
              <p14:xfrm>
                <a:off x="5317169" y="4748275"/>
                <a:ext cx="192960" cy="278640"/>
              </p14:xfrm>
            </p:contentPart>
          </mc:Choice>
          <mc:Fallback>
            <p:pic>
              <p:nvPicPr>
                <p:cNvPr id="6194" name="Ink 6193">
                  <a:extLst>
                    <a:ext uri="{FF2B5EF4-FFF2-40B4-BE49-F238E27FC236}">
                      <a16:creationId xmlns:a16="http://schemas.microsoft.com/office/drawing/2014/main" id="{B4FE431C-7111-4F0C-9F2F-C8341FCEE89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08169" y="4739275"/>
                  <a:ext cx="210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95" name="Ink 6194">
                  <a:extLst>
                    <a:ext uri="{FF2B5EF4-FFF2-40B4-BE49-F238E27FC236}">
                      <a16:creationId xmlns:a16="http://schemas.microsoft.com/office/drawing/2014/main" id="{E4AB256C-8966-4C7E-859A-F2F65FF7AE69}"/>
                    </a:ext>
                  </a:extLst>
                </p14:cNvPr>
                <p14:cNvContentPartPr/>
                <p14:nvPr/>
              </p14:nvContentPartPr>
              <p14:xfrm>
                <a:off x="5564849" y="4796155"/>
                <a:ext cx="208080" cy="96840"/>
              </p14:xfrm>
            </p:contentPart>
          </mc:Choice>
          <mc:Fallback>
            <p:pic>
              <p:nvPicPr>
                <p:cNvPr id="6195" name="Ink 6194">
                  <a:extLst>
                    <a:ext uri="{FF2B5EF4-FFF2-40B4-BE49-F238E27FC236}">
                      <a16:creationId xmlns:a16="http://schemas.microsoft.com/office/drawing/2014/main" id="{E4AB256C-8966-4C7E-859A-F2F65FF7AE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55849" y="4787155"/>
                  <a:ext cx="22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96" name="Ink 6195">
                  <a:extLst>
                    <a:ext uri="{FF2B5EF4-FFF2-40B4-BE49-F238E27FC236}">
                      <a16:creationId xmlns:a16="http://schemas.microsoft.com/office/drawing/2014/main" id="{A27B4E2D-1876-44EE-B437-1D69788EF140}"/>
                    </a:ext>
                  </a:extLst>
                </p14:cNvPr>
                <p14:cNvContentPartPr/>
                <p14:nvPr/>
              </p14:nvContentPartPr>
              <p14:xfrm>
                <a:off x="5800649" y="4766635"/>
                <a:ext cx="34200" cy="133200"/>
              </p14:xfrm>
            </p:contentPart>
          </mc:Choice>
          <mc:Fallback>
            <p:pic>
              <p:nvPicPr>
                <p:cNvPr id="6196" name="Ink 6195">
                  <a:extLst>
                    <a:ext uri="{FF2B5EF4-FFF2-40B4-BE49-F238E27FC236}">
                      <a16:creationId xmlns:a16="http://schemas.microsoft.com/office/drawing/2014/main" id="{A27B4E2D-1876-44EE-B437-1D69788EF1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91743" y="4757635"/>
                  <a:ext cx="51656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97" name="Ink 6196">
                  <a:extLst>
                    <a:ext uri="{FF2B5EF4-FFF2-40B4-BE49-F238E27FC236}">
                      <a16:creationId xmlns:a16="http://schemas.microsoft.com/office/drawing/2014/main" id="{18CEC76A-8DBC-4E12-A398-B5750CEE87E5}"/>
                    </a:ext>
                  </a:extLst>
                </p14:cNvPr>
                <p14:cNvContentPartPr/>
                <p14:nvPr/>
              </p14:nvContentPartPr>
              <p14:xfrm>
                <a:off x="5880209" y="4807315"/>
                <a:ext cx="118800" cy="96120"/>
              </p14:xfrm>
            </p:contentPart>
          </mc:Choice>
          <mc:Fallback>
            <p:pic>
              <p:nvPicPr>
                <p:cNvPr id="6197" name="Ink 6196">
                  <a:extLst>
                    <a:ext uri="{FF2B5EF4-FFF2-40B4-BE49-F238E27FC236}">
                      <a16:creationId xmlns:a16="http://schemas.microsoft.com/office/drawing/2014/main" id="{18CEC76A-8DBC-4E12-A398-B5750CEE87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71209" y="4798315"/>
                  <a:ext cx="136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98" name="Ink 6197">
                  <a:extLst>
                    <a:ext uri="{FF2B5EF4-FFF2-40B4-BE49-F238E27FC236}">
                      <a16:creationId xmlns:a16="http://schemas.microsoft.com/office/drawing/2014/main" id="{9500C616-F031-494C-BCBC-670451DA189F}"/>
                    </a:ext>
                  </a:extLst>
                </p14:cNvPr>
                <p14:cNvContentPartPr/>
                <p14:nvPr/>
              </p14:nvContentPartPr>
              <p14:xfrm>
                <a:off x="6020249" y="4760875"/>
                <a:ext cx="212400" cy="132120"/>
              </p14:xfrm>
            </p:contentPart>
          </mc:Choice>
          <mc:Fallback>
            <p:pic>
              <p:nvPicPr>
                <p:cNvPr id="6198" name="Ink 6197">
                  <a:extLst>
                    <a:ext uri="{FF2B5EF4-FFF2-40B4-BE49-F238E27FC236}">
                      <a16:creationId xmlns:a16="http://schemas.microsoft.com/office/drawing/2014/main" id="{9500C616-F031-494C-BCBC-670451DA18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11249" y="4751875"/>
                  <a:ext cx="230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99" name="Ink 6198">
                  <a:extLst>
                    <a:ext uri="{FF2B5EF4-FFF2-40B4-BE49-F238E27FC236}">
                      <a16:creationId xmlns:a16="http://schemas.microsoft.com/office/drawing/2014/main" id="{711506B6-4973-4B69-A050-BE07445C2131}"/>
                    </a:ext>
                  </a:extLst>
                </p14:cNvPr>
                <p14:cNvContentPartPr/>
                <p14:nvPr/>
              </p14:nvContentPartPr>
              <p14:xfrm>
                <a:off x="6260009" y="4748275"/>
                <a:ext cx="16560" cy="109080"/>
              </p14:xfrm>
            </p:contentPart>
          </mc:Choice>
          <mc:Fallback>
            <p:pic>
              <p:nvPicPr>
                <p:cNvPr id="6199" name="Ink 6198">
                  <a:extLst>
                    <a:ext uri="{FF2B5EF4-FFF2-40B4-BE49-F238E27FC236}">
                      <a16:creationId xmlns:a16="http://schemas.microsoft.com/office/drawing/2014/main" id="{711506B6-4973-4B69-A050-BE07445C213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51009" y="4739305"/>
                  <a:ext cx="34200" cy="126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00" name="Ink 6199">
                  <a:extLst>
                    <a:ext uri="{FF2B5EF4-FFF2-40B4-BE49-F238E27FC236}">
                      <a16:creationId xmlns:a16="http://schemas.microsoft.com/office/drawing/2014/main" id="{FC64BE4F-FB5D-4EC1-BB7A-40730553C948}"/>
                    </a:ext>
                  </a:extLst>
                </p14:cNvPr>
                <p14:cNvContentPartPr/>
                <p14:nvPr/>
              </p14:nvContentPartPr>
              <p14:xfrm>
                <a:off x="6282689" y="4698595"/>
                <a:ext cx="87480" cy="110880"/>
              </p14:xfrm>
            </p:contentPart>
          </mc:Choice>
          <mc:Fallback>
            <p:pic>
              <p:nvPicPr>
                <p:cNvPr id="6200" name="Ink 6199">
                  <a:extLst>
                    <a:ext uri="{FF2B5EF4-FFF2-40B4-BE49-F238E27FC236}">
                      <a16:creationId xmlns:a16="http://schemas.microsoft.com/office/drawing/2014/main" id="{FC64BE4F-FB5D-4EC1-BB7A-40730553C94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73689" y="4689595"/>
                  <a:ext cx="105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01" name="Ink 6200">
                  <a:extLst>
                    <a:ext uri="{FF2B5EF4-FFF2-40B4-BE49-F238E27FC236}">
                      <a16:creationId xmlns:a16="http://schemas.microsoft.com/office/drawing/2014/main" id="{089E6B42-7EC9-4A72-A450-A125E1A78199}"/>
                    </a:ext>
                  </a:extLst>
                </p14:cNvPr>
                <p14:cNvContentPartPr/>
                <p14:nvPr/>
              </p14:nvContentPartPr>
              <p14:xfrm>
                <a:off x="6396089" y="4810555"/>
                <a:ext cx="54360" cy="69840"/>
              </p14:xfrm>
            </p:contentPart>
          </mc:Choice>
          <mc:Fallback>
            <p:pic>
              <p:nvPicPr>
                <p:cNvPr id="6201" name="Ink 6200">
                  <a:extLst>
                    <a:ext uri="{FF2B5EF4-FFF2-40B4-BE49-F238E27FC236}">
                      <a16:creationId xmlns:a16="http://schemas.microsoft.com/office/drawing/2014/main" id="{089E6B42-7EC9-4A72-A450-A125E1A7819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87029" y="4801555"/>
                  <a:ext cx="72118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203" name="Ink 6202">
                <a:extLst>
                  <a:ext uri="{FF2B5EF4-FFF2-40B4-BE49-F238E27FC236}">
                    <a16:creationId xmlns:a16="http://schemas.microsoft.com/office/drawing/2014/main" id="{0B60F2AA-80E2-4149-BD64-B0EE519B3A51}"/>
                  </a:ext>
                </a:extLst>
              </p14:cNvPr>
              <p14:cNvContentPartPr/>
              <p14:nvPr/>
            </p14:nvContentPartPr>
            <p14:xfrm>
              <a:off x="4357409" y="4634515"/>
              <a:ext cx="362160" cy="230400"/>
            </p14:xfrm>
          </p:contentPart>
        </mc:Choice>
        <mc:Fallback>
          <p:pic>
            <p:nvPicPr>
              <p:cNvPr id="6203" name="Ink 6202">
                <a:extLst>
                  <a:ext uri="{FF2B5EF4-FFF2-40B4-BE49-F238E27FC236}">
                    <a16:creationId xmlns:a16="http://schemas.microsoft.com/office/drawing/2014/main" id="{0B60F2AA-80E2-4149-BD64-B0EE519B3A5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48409" y="4625515"/>
                <a:ext cx="37980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28" name="Group 6227">
            <a:extLst>
              <a:ext uri="{FF2B5EF4-FFF2-40B4-BE49-F238E27FC236}">
                <a16:creationId xmlns:a16="http://schemas.microsoft.com/office/drawing/2014/main" id="{DF46D858-15AB-4E1C-9E6E-53CB6156278F}"/>
              </a:ext>
            </a:extLst>
          </p:cNvPr>
          <p:cNvGrpSpPr/>
          <p:nvPr/>
        </p:nvGrpSpPr>
        <p:grpSpPr>
          <a:xfrm>
            <a:off x="1094369" y="3976075"/>
            <a:ext cx="2820240" cy="977760"/>
            <a:chOff x="1094369" y="3976075"/>
            <a:chExt cx="2820240" cy="9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F4C3BA-AC68-4465-837E-DF5D97B20E57}"/>
                    </a:ext>
                  </a:extLst>
                </p14:cNvPr>
                <p14:cNvContentPartPr/>
                <p14:nvPr/>
              </p14:nvContentPartPr>
              <p14:xfrm>
                <a:off x="1460129" y="4038355"/>
                <a:ext cx="25920" cy="17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F4C3BA-AC68-4465-837E-DF5D97B20E5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51129" y="4029355"/>
                  <a:ext cx="43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92DCD1-009E-4A66-A2FD-8ABC05394D31}"/>
                    </a:ext>
                  </a:extLst>
                </p14:cNvPr>
                <p14:cNvContentPartPr/>
                <p14:nvPr/>
              </p14:nvContentPartPr>
              <p14:xfrm>
                <a:off x="1446449" y="4020355"/>
                <a:ext cx="141120" cy="21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92DCD1-009E-4A66-A2FD-8ABC05394D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37426" y="4011370"/>
                  <a:ext cx="158805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0E6336-D59C-4063-9A7A-4509AAD1A9AF}"/>
                    </a:ext>
                  </a:extLst>
                </p14:cNvPr>
                <p14:cNvContentPartPr/>
                <p14:nvPr/>
              </p14:nvContentPartPr>
              <p14:xfrm>
                <a:off x="1654169" y="4098115"/>
                <a:ext cx="11880" cy="7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0E6336-D59C-4063-9A7A-4509AAD1A9A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645169" y="4089115"/>
                  <a:ext cx="29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0A6F34-AB73-4A2C-BD33-37A6C733A8E2}"/>
                    </a:ext>
                  </a:extLst>
                </p14:cNvPr>
                <p14:cNvContentPartPr/>
                <p14:nvPr/>
              </p14:nvContentPartPr>
              <p14:xfrm>
                <a:off x="1674329" y="3997675"/>
                <a:ext cx="1800" cy="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0A6F34-AB73-4A2C-BD33-37A6C733A8E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665329" y="3988675"/>
                  <a:ext cx="19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5D8D19-A382-4CA3-A776-9ACCD4D8CD04}"/>
                    </a:ext>
                  </a:extLst>
                </p14:cNvPr>
                <p14:cNvContentPartPr/>
                <p14:nvPr/>
              </p14:nvContentPartPr>
              <p14:xfrm>
                <a:off x="1742369" y="4008835"/>
                <a:ext cx="104040" cy="14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5D8D19-A382-4CA3-A776-9ACCD4D8CD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33369" y="3999835"/>
                  <a:ext cx="121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15C4B6-1C53-4DD3-B99A-75AEE7A459A4}"/>
                    </a:ext>
                  </a:extLst>
                </p14:cNvPr>
                <p14:cNvContentPartPr/>
                <p14:nvPr/>
              </p14:nvContentPartPr>
              <p14:xfrm>
                <a:off x="1860449" y="4032235"/>
                <a:ext cx="207360" cy="137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15C4B6-1C53-4DD3-B99A-75AEE7A459A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51449" y="4023235"/>
                  <a:ext cx="225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F0B57-0D18-4E08-8E1C-9092C0AD165D}"/>
                    </a:ext>
                  </a:extLst>
                </p14:cNvPr>
                <p14:cNvContentPartPr/>
                <p14:nvPr/>
              </p14:nvContentPartPr>
              <p14:xfrm>
                <a:off x="2104169" y="4034035"/>
                <a:ext cx="90720" cy="9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F0B57-0D18-4E08-8E1C-9092C0AD165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95169" y="4025035"/>
                  <a:ext cx="108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5C880-F835-43EC-AE1D-0B20034CF1D0}"/>
                    </a:ext>
                  </a:extLst>
                </p14:cNvPr>
                <p14:cNvContentPartPr/>
                <p14:nvPr/>
              </p14:nvContentPartPr>
              <p14:xfrm>
                <a:off x="2279849" y="3976075"/>
                <a:ext cx="25560" cy="230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5C880-F835-43EC-AE1D-0B20034CF1D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70849" y="3967075"/>
                  <a:ext cx="43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1E77AC-BFED-445C-9369-35050451639B}"/>
                    </a:ext>
                  </a:extLst>
                </p14:cNvPr>
                <p14:cNvContentPartPr/>
                <p14:nvPr/>
              </p14:nvContentPartPr>
              <p14:xfrm>
                <a:off x="2262569" y="4054555"/>
                <a:ext cx="186480" cy="13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1E77AC-BFED-445C-9369-3505045163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53569" y="4045555"/>
                  <a:ext cx="204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FDB97D-2DB8-45F1-BA18-8485FDDF1BBD}"/>
                    </a:ext>
                  </a:extLst>
                </p14:cNvPr>
                <p14:cNvContentPartPr/>
                <p14:nvPr/>
              </p14:nvContentPartPr>
              <p14:xfrm>
                <a:off x="1599809" y="4229875"/>
                <a:ext cx="157680" cy="20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FDB97D-2DB8-45F1-BA18-8485FDDF1B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90788" y="4220875"/>
                  <a:ext cx="175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C09855-9A17-48C1-8FC0-0C09BA8EF598}"/>
                    </a:ext>
                  </a:extLst>
                </p14:cNvPr>
                <p14:cNvContentPartPr/>
                <p14:nvPr/>
              </p14:nvContentPartPr>
              <p14:xfrm>
                <a:off x="1827329" y="4264795"/>
                <a:ext cx="283320" cy="24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C09855-9A17-48C1-8FC0-0C09BA8EF59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18329" y="4255782"/>
                  <a:ext cx="300960" cy="258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C56492-19BE-4C73-85C5-5117A5427372}"/>
                    </a:ext>
                  </a:extLst>
                </p14:cNvPr>
                <p14:cNvContentPartPr/>
                <p14:nvPr/>
              </p14:nvContentPartPr>
              <p14:xfrm>
                <a:off x="2506289" y="4247155"/>
                <a:ext cx="130320" cy="2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C56492-19BE-4C73-85C5-5117A54273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97289" y="4238019"/>
                  <a:ext cx="147960" cy="4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60E328-8A78-4816-86B0-927A0120352B}"/>
                    </a:ext>
                  </a:extLst>
                </p14:cNvPr>
                <p14:cNvContentPartPr/>
                <p14:nvPr/>
              </p14:nvContentPartPr>
              <p14:xfrm>
                <a:off x="2650289" y="4177315"/>
                <a:ext cx="45720" cy="12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60E328-8A78-4816-86B0-927A012035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41289" y="4168315"/>
                  <a:ext cx="6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144" name="Ink 6143">
                  <a:extLst>
                    <a:ext uri="{FF2B5EF4-FFF2-40B4-BE49-F238E27FC236}">
                      <a16:creationId xmlns:a16="http://schemas.microsoft.com/office/drawing/2014/main" id="{ED5A8F0D-CC1A-45E3-AB23-2069BB5A9CAD}"/>
                    </a:ext>
                  </a:extLst>
                </p14:cNvPr>
                <p14:cNvContentPartPr/>
                <p14:nvPr/>
              </p14:nvContentPartPr>
              <p14:xfrm>
                <a:off x="2741729" y="4072555"/>
                <a:ext cx="49680" cy="249480"/>
              </p14:xfrm>
            </p:contentPart>
          </mc:Choice>
          <mc:Fallback>
            <p:pic>
              <p:nvPicPr>
                <p:cNvPr id="6144" name="Ink 6143">
                  <a:extLst>
                    <a:ext uri="{FF2B5EF4-FFF2-40B4-BE49-F238E27FC236}">
                      <a16:creationId xmlns:a16="http://schemas.microsoft.com/office/drawing/2014/main" id="{ED5A8F0D-CC1A-45E3-AB23-2069BB5A9CA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32663" y="4063555"/>
                  <a:ext cx="67449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145" name="Ink 6144">
                  <a:extLst>
                    <a:ext uri="{FF2B5EF4-FFF2-40B4-BE49-F238E27FC236}">
                      <a16:creationId xmlns:a16="http://schemas.microsoft.com/office/drawing/2014/main" id="{B7EBCA91-A24E-4BDF-AF11-64637FFFF550}"/>
                    </a:ext>
                  </a:extLst>
                </p14:cNvPr>
                <p14:cNvContentPartPr/>
                <p14:nvPr/>
              </p14:nvContentPartPr>
              <p14:xfrm>
                <a:off x="2737769" y="3989035"/>
                <a:ext cx="119880" cy="133920"/>
              </p14:xfrm>
            </p:contentPart>
          </mc:Choice>
          <mc:Fallback>
            <p:pic>
              <p:nvPicPr>
                <p:cNvPr id="6145" name="Ink 6144">
                  <a:extLst>
                    <a:ext uri="{FF2B5EF4-FFF2-40B4-BE49-F238E27FC236}">
                      <a16:creationId xmlns:a16="http://schemas.microsoft.com/office/drawing/2014/main" id="{B7EBCA91-A24E-4BDF-AF11-64637FFFF55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28769" y="3980035"/>
                  <a:ext cx="137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149" name="Ink 6148">
                  <a:extLst>
                    <a:ext uri="{FF2B5EF4-FFF2-40B4-BE49-F238E27FC236}">
                      <a16:creationId xmlns:a16="http://schemas.microsoft.com/office/drawing/2014/main" id="{6E11AE45-8013-4819-8591-1B9457591951}"/>
                    </a:ext>
                  </a:extLst>
                </p14:cNvPr>
                <p14:cNvContentPartPr/>
                <p14:nvPr/>
              </p14:nvContentPartPr>
              <p14:xfrm>
                <a:off x="2947649" y="4130155"/>
                <a:ext cx="77400" cy="146520"/>
              </p14:xfrm>
            </p:contentPart>
          </mc:Choice>
          <mc:Fallback>
            <p:pic>
              <p:nvPicPr>
                <p:cNvPr id="6149" name="Ink 6148">
                  <a:extLst>
                    <a:ext uri="{FF2B5EF4-FFF2-40B4-BE49-F238E27FC236}">
                      <a16:creationId xmlns:a16="http://schemas.microsoft.com/office/drawing/2014/main" id="{6E11AE45-8013-4819-8591-1B945759195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38649" y="4121155"/>
                  <a:ext cx="95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150" name="Ink 6149">
                  <a:extLst>
                    <a:ext uri="{FF2B5EF4-FFF2-40B4-BE49-F238E27FC236}">
                      <a16:creationId xmlns:a16="http://schemas.microsoft.com/office/drawing/2014/main" id="{95A6EE10-BBF4-4318-A672-9756E39B8A87}"/>
                    </a:ext>
                  </a:extLst>
                </p14:cNvPr>
                <p14:cNvContentPartPr/>
                <p14:nvPr/>
              </p14:nvContentPartPr>
              <p14:xfrm>
                <a:off x="3051689" y="4144915"/>
                <a:ext cx="54360" cy="103320"/>
              </p14:xfrm>
            </p:contentPart>
          </mc:Choice>
          <mc:Fallback>
            <p:pic>
              <p:nvPicPr>
                <p:cNvPr id="6150" name="Ink 6149">
                  <a:extLst>
                    <a:ext uri="{FF2B5EF4-FFF2-40B4-BE49-F238E27FC236}">
                      <a16:creationId xmlns:a16="http://schemas.microsoft.com/office/drawing/2014/main" id="{95A6EE10-BBF4-4318-A672-9756E39B8A8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42689" y="4135915"/>
                  <a:ext cx="72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151" name="Ink 6150">
                  <a:extLst>
                    <a:ext uri="{FF2B5EF4-FFF2-40B4-BE49-F238E27FC236}">
                      <a16:creationId xmlns:a16="http://schemas.microsoft.com/office/drawing/2014/main" id="{802ACFA4-8F12-4ED4-9BD7-30FAED85A264}"/>
                    </a:ext>
                  </a:extLst>
                </p14:cNvPr>
                <p14:cNvContentPartPr/>
                <p14:nvPr/>
              </p14:nvContentPartPr>
              <p14:xfrm>
                <a:off x="3087329" y="4160395"/>
                <a:ext cx="148320" cy="242640"/>
              </p14:xfrm>
            </p:contentPart>
          </mc:Choice>
          <mc:Fallback>
            <p:pic>
              <p:nvPicPr>
                <p:cNvPr id="6151" name="Ink 6150">
                  <a:extLst>
                    <a:ext uri="{FF2B5EF4-FFF2-40B4-BE49-F238E27FC236}">
                      <a16:creationId xmlns:a16="http://schemas.microsoft.com/office/drawing/2014/main" id="{802ACFA4-8F12-4ED4-9BD7-30FAED85A26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078329" y="4151382"/>
                  <a:ext cx="16596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152" name="Ink 6151">
                  <a:extLst>
                    <a:ext uri="{FF2B5EF4-FFF2-40B4-BE49-F238E27FC236}">
                      <a16:creationId xmlns:a16="http://schemas.microsoft.com/office/drawing/2014/main" id="{207D3CEB-D114-40B1-A0AE-73D9478B5D21}"/>
                    </a:ext>
                  </a:extLst>
                </p14:cNvPr>
                <p14:cNvContentPartPr/>
                <p14:nvPr/>
              </p14:nvContentPartPr>
              <p14:xfrm>
                <a:off x="3287129" y="4166155"/>
                <a:ext cx="73080" cy="93600"/>
              </p14:xfrm>
            </p:contentPart>
          </mc:Choice>
          <mc:Fallback>
            <p:pic>
              <p:nvPicPr>
                <p:cNvPr id="6152" name="Ink 6151">
                  <a:extLst>
                    <a:ext uri="{FF2B5EF4-FFF2-40B4-BE49-F238E27FC236}">
                      <a16:creationId xmlns:a16="http://schemas.microsoft.com/office/drawing/2014/main" id="{207D3CEB-D114-40B1-A0AE-73D9478B5D2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78129" y="4157155"/>
                  <a:ext cx="90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153" name="Ink 6152">
                  <a:extLst>
                    <a:ext uri="{FF2B5EF4-FFF2-40B4-BE49-F238E27FC236}">
                      <a16:creationId xmlns:a16="http://schemas.microsoft.com/office/drawing/2014/main" id="{013E62FA-1C99-44B4-B6FC-D41F7EDB820C}"/>
                    </a:ext>
                  </a:extLst>
                </p14:cNvPr>
                <p14:cNvContentPartPr/>
                <p14:nvPr/>
              </p14:nvContentPartPr>
              <p14:xfrm>
                <a:off x="3408809" y="4172995"/>
                <a:ext cx="78480" cy="97200"/>
              </p14:xfrm>
            </p:contentPart>
          </mc:Choice>
          <mc:Fallback>
            <p:pic>
              <p:nvPicPr>
                <p:cNvPr id="6153" name="Ink 6152">
                  <a:extLst>
                    <a:ext uri="{FF2B5EF4-FFF2-40B4-BE49-F238E27FC236}">
                      <a16:creationId xmlns:a16="http://schemas.microsoft.com/office/drawing/2014/main" id="{013E62FA-1C99-44B4-B6FC-D41F7EDB820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399850" y="4163962"/>
                  <a:ext cx="96039" cy="114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154" name="Ink 6153">
                  <a:extLst>
                    <a:ext uri="{FF2B5EF4-FFF2-40B4-BE49-F238E27FC236}">
                      <a16:creationId xmlns:a16="http://schemas.microsoft.com/office/drawing/2014/main" id="{EE2EEA0E-0ECE-49EF-9D21-DD401B477A6B}"/>
                    </a:ext>
                  </a:extLst>
                </p14:cNvPr>
                <p14:cNvContentPartPr/>
                <p14:nvPr/>
              </p14:nvContentPartPr>
              <p14:xfrm>
                <a:off x="3508529" y="4208635"/>
                <a:ext cx="87120" cy="44280"/>
              </p14:xfrm>
            </p:contentPart>
          </mc:Choice>
          <mc:Fallback>
            <p:pic>
              <p:nvPicPr>
                <p:cNvPr id="6154" name="Ink 6153">
                  <a:extLst>
                    <a:ext uri="{FF2B5EF4-FFF2-40B4-BE49-F238E27FC236}">
                      <a16:creationId xmlns:a16="http://schemas.microsoft.com/office/drawing/2014/main" id="{EE2EEA0E-0ECE-49EF-9D21-DD401B477A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99566" y="4199708"/>
                  <a:ext cx="104687" cy="61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155" name="Ink 6154">
                  <a:extLst>
                    <a:ext uri="{FF2B5EF4-FFF2-40B4-BE49-F238E27FC236}">
                      <a16:creationId xmlns:a16="http://schemas.microsoft.com/office/drawing/2014/main" id="{6D605817-6C55-46ED-B073-14B5B577FA5D}"/>
                    </a:ext>
                  </a:extLst>
                </p14:cNvPr>
                <p14:cNvContentPartPr/>
                <p14:nvPr/>
              </p14:nvContentPartPr>
              <p14:xfrm>
                <a:off x="3639209" y="4232755"/>
                <a:ext cx="62280" cy="13680"/>
              </p14:xfrm>
            </p:contentPart>
          </mc:Choice>
          <mc:Fallback>
            <p:pic>
              <p:nvPicPr>
                <p:cNvPr id="6155" name="Ink 6154">
                  <a:extLst>
                    <a:ext uri="{FF2B5EF4-FFF2-40B4-BE49-F238E27FC236}">
                      <a16:creationId xmlns:a16="http://schemas.microsoft.com/office/drawing/2014/main" id="{6D605817-6C55-46ED-B073-14B5B577FA5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30157" y="4223986"/>
                  <a:ext cx="80023" cy="30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156" name="Ink 6155">
                  <a:extLst>
                    <a:ext uri="{FF2B5EF4-FFF2-40B4-BE49-F238E27FC236}">
                      <a16:creationId xmlns:a16="http://schemas.microsoft.com/office/drawing/2014/main" id="{0EE6D5CE-F0C4-4614-AAB9-D045892BC6A2}"/>
                    </a:ext>
                  </a:extLst>
                </p14:cNvPr>
                <p14:cNvContentPartPr/>
                <p14:nvPr/>
              </p14:nvContentPartPr>
              <p14:xfrm>
                <a:off x="3751169" y="4151035"/>
                <a:ext cx="6840" cy="83520"/>
              </p14:xfrm>
            </p:contentPart>
          </mc:Choice>
          <mc:Fallback>
            <p:pic>
              <p:nvPicPr>
                <p:cNvPr id="6156" name="Ink 6155">
                  <a:extLst>
                    <a:ext uri="{FF2B5EF4-FFF2-40B4-BE49-F238E27FC236}">
                      <a16:creationId xmlns:a16="http://schemas.microsoft.com/office/drawing/2014/main" id="{0EE6D5CE-F0C4-4614-AAB9-D045892BC6A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41669" y="4142035"/>
                  <a:ext cx="254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157" name="Ink 6156">
                  <a:extLst>
                    <a:ext uri="{FF2B5EF4-FFF2-40B4-BE49-F238E27FC236}">
                      <a16:creationId xmlns:a16="http://schemas.microsoft.com/office/drawing/2014/main" id="{611166F5-4DE0-484F-9F2C-105A897ED97C}"/>
                    </a:ext>
                  </a:extLst>
                </p14:cNvPr>
                <p14:cNvContentPartPr/>
                <p14:nvPr/>
              </p14:nvContentPartPr>
              <p14:xfrm>
                <a:off x="3785369" y="4198915"/>
                <a:ext cx="49680" cy="24480"/>
              </p14:xfrm>
            </p:contentPart>
          </mc:Choice>
          <mc:Fallback>
            <p:pic>
              <p:nvPicPr>
                <p:cNvPr id="6157" name="Ink 6156">
                  <a:extLst>
                    <a:ext uri="{FF2B5EF4-FFF2-40B4-BE49-F238E27FC236}">
                      <a16:creationId xmlns:a16="http://schemas.microsoft.com/office/drawing/2014/main" id="{611166F5-4DE0-484F-9F2C-105A897ED97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76369" y="4189915"/>
                  <a:ext cx="67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158" name="Ink 6157">
                  <a:extLst>
                    <a:ext uri="{FF2B5EF4-FFF2-40B4-BE49-F238E27FC236}">
                      <a16:creationId xmlns:a16="http://schemas.microsoft.com/office/drawing/2014/main" id="{D5795A28-6DC5-4EE0-8BB0-303FD7B82190}"/>
                    </a:ext>
                  </a:extLst>
                </p14:cNvPr>
                <p14:cNvContentPartPr/>
                <p14:nvPr/>
              </p14:nvContentPartPr>
              <p14:xfrm>
                <a:off x="3785369" y="4185955"/>
                <a:ext cx="129240" cy="131760"/>
              </p14:xfrm>
            </p:contentPart>
          </mc:Choice>
          <mc:Fallback>
            <p:pic>
              <p:nvPicPr>
                <p:cNvPr id="6158" name="Ink 6157">
                  <a:extLst>
                    <a:ext uri="{FF2B5EF4-FFF2-40B4-BE49-F238E27FC236}">
                      <a16:creationId xmlns:a16="http://schemas.microsoft.com/office/drawing/2014/main" id="{D5795A28-6DC5-4EE0-8BB0-303FD7B8219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76369" y="4176955"/>
                  <a:ext cx="146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204" name="Ink 6203">
                  <a:extLst>
                    <a:ext uri="{FF2B5EF4-FFF2-40B4-BE49-F238E27FC236}">
                      <a16:creationId xmlns:a16="http://schemas.microsoft.com/office/drawing/2014/main" id="{CD96053D-D763-4B5B-ACED-82BD134F5A4B}"/>
                    </a:ext>
                  </a:extLst>
                </p14:cNvPr>
                <p14:cNvContentPartPr/>
                <p14:nvPr/>
              </p14:nvContentPartPr>
              <p14:xfrm>
                <a:off x="2741729" y="4584115"/>
                <a:ext cx="155520" cy="308880"/>
              </p14:xfrm>
            </p:contentPart>
          </mc:Choice>
          <mc:Fallback>
            <p:pic>
              <p:nvPicPr>
                <p:cNvPr id="6204" name="Ink 6203">
                  <a:extLst>
                    <a:ext uri="{FF2B5EF4-FFF2-40B4-BE49-F238E27FC236}">
                      <a16:creationId xmlns:a16="http://schemas.microsoft.com/office/drawing/2014/main" id="{CD96053D-D763-4B5B-ACED-82BD134F5A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32708" y="4575125"/>
                  <a:ext cx="173201" cy="326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205" name="Ink 6204">
                  <a:extLst>
                    <a:ext uri="{FF2B5EF4-FFF2-40B4-BE49-F238E27FC236}">
                      <a16:creationId xmlns:a16="http://schemas.microsoft.com/office/drawing/2014/main" id="{08AD5854-2208-48E5-A6BE-F89E332A3E07}"/>
                    </a:ext>
                  </a:extLst>
                </p14:cNvPr>
                <p14:cNvContentPartPr/>
                <p14:nvPr/>
              </p14:nvContentPartPr>
              <p14:xfrm>
                <a:off x="2773049" y="4737115"/>
                <a:ext cx="117720" cy="14040"/>
              </p14:xfrm>
            </p:contentPart>
          </mc:Choice>
          <mc:Fallback>
            <p:pic>
              <p:nvPicPr>
                <p:cNvPr id="6205" name="Ink 6204">
                  <a:extLst>
                    <a:ext uri="{FF2B5EF4-FFF2-40B4-BE49-F238E27FC236}">
                      <a16:creationId xmlns:a16="http://schemas.microsoft.com/office/drawing/2014/main" id="{08AD5854-2208-48E5-A6BE-F89E332A3E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64021" y="4728115"/>
                  <a:ext cx="135414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206" name="Ink 6205">
                  <a:extLst>
                    <a:ext uri="{FF2B5EF4-FFF2-40B4-BE49-F238E27FC236}">
                      <a16:creationId xmlns:a16="http://schemas.microsoft.com/office/drawing/2014/main" id="{AC3928A5-9F3E-4B84-B043-0BB8EB38DB47}"/>
                    </a:ext>
                  </a:extLst>
                </p14:cNvPr>
                <p14:cNvContentPartPr/>
                <p14:nvPr/>
              </p14:nvContentPartPr>
              <p14:xfrm>
                <a:off x="2950889" y="4616155"/>
                <a:ext cx="30600" cy="190440"/>
              </p14:xfrm>
            </p:contentPart>
          </mc:Choice>
          <mc:Fallback>
            <p:pic>
              <p:nvPicPr>
                <p:cNvPr id="6206" name="Ink 6205">
                  <a:extLst>
                    <a:ext uri="{FF2B5EF4-FFF2-40B4-BE49-F238E27FC236}">
                      <a16:creationId xmlns:a16="http://schemas.microsoft.com/office/drawing/2014/main" id="{AC3928A5-9F3E-4B84-B043-0BB8EB38DB4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41889" y="4607155"/>
                  <a:ext cx="48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207" name="Ink 6206">
                  <a:extLst>
                    <a:ext uri="{FF2B5EF4-FFF2-40B4-BE49-F238E27FC236}">
                      <a16:creationId xmlns:a16="http://schemas.microsoft.com/office/drawing/2014/main" id="{E1C195D6-FA01-4CC9-8545-87B85F751E42}"/>
                    </a:ext>
                  </a:extLst>
                </p14:cNvPr>
                <p14:cNvContentPartPr/>
                <p14:nvPr/>
              </p14:nvContentPartPr>
              <p14:xfrm>
                <a:off x="2912009" y="4700035"/>
                <a:ext cx="143640" cy="253800"/>
              </p14:xfrm>
            </p:contentPart>
          </mc:Choice>
          <mc:Fallback>
            <p:pic>
              <p:nvPicPr>
                <p:cNvPr id="6207" name="Ink 6206">
                  <a:extLst>
                    <a:ext uri="{FF2B5EF4-FFF2-40B4-BE49-F238E27FC236}">
                      <a16:creationId xmlns:a16="http://schemas.microsoft.com/office/drawing/2014/main" id="{E1C195D6-FA01-4CC9-8545-87B85F751E4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03009" y="4691035"/>
                  <a:ext cx="161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208" name="Ink 6207">
                  <a:extLst>
                    <a:ext uri="{FF2B5EF4-FFF2-40B4-BE49-F238E27FC236}">
                      <a16:creationId xmlns:a16="http://schemas.microsoft.com/office/drawing/2014/main" id="{789C7927-D7AA-4416-B5E6-31DD99CBB803}"/>
                    </a:ext>
                  </a:extLst>
                </p14:cNvPr>
                <p14:cNvContentPartPr/>
                <p14:nvPr/>
              </p14:nvContentPartPr>
              <p14:xfrm>
                <a:off x="3102809" y="4720195"/>
                <a:ext cx="189360" cy="96480"/>
              </p14:xfrm>
            </p:contentPart>
          </mc:Choice>
          <mc:Fallback>
            <p:pic>
              <p:nvPicPr>
                <p:cNvPr id="6208" name="Ink 6207">
                  <a:extLst>
                    <a:ext uri="{FF2B5EF4-FFF2-40B4-BE49-F238E27FC236}">
                      <a16:creationId xmlns:a16="http://schemas.microsoft.com/office/drawing/2014/main" id="{789C7927-D7AA-4416-B5E6-31DD99CBB80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093792" y="4711195"/>
                  <a:ext cx="207034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209" name="Ink 6208">
                  <a:extLst>
                    <a:ext uri="{FF2B5EF4-FFF2-40B4-BE49-F238E27FC236}">
                      <a16:creationId xmlns:a16="http://schemas.microsoft.com/office/drawing/2014/main" id="{BB00CC5E-727C-4602-B3ED-0E2E3EFE04A6}"/>
                    </a:ext>
                  </a:extLst>
                </p14:cNvPr>
                <p14:cNvContentPartPr/>
                <p14:nvPr/>
              </p14:nvContentPartPr>
              <p14:xfrm>
                <a:off x="3350849" y="4620475"/>
                <a:ext cx="65520" cy="172080"/>
              </p14:xfrm>
            </p:contentPart>
          </mc:Choice>
          <mc:Fallback>
            <p:pic>
              <p:nvPicPr>
                <p:cNvPr id="6209" name="Ink 6208">
                  <a:extLst>
                    <a:ext uri="{FF2B5EF4-FFF2-40B4-BE49-F238E27FC236}">
                      <a16:creationId xmlns:a16="http://schemas.microsoft.com/office/drawing/2014/main" id="{BB00CC5E-727C-4602-B3ED-0E2E3EFE04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41849" y="4611475"/>
                  <a:ext cx="83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210" name="Ink 6209">
                  <a:extLst>
                    <a:ext uri="{FF2B5EF4-FFF2-40B4-BE49-F238E27FC236}">
                      <a16:creationId xmlns:a16="http://schemas.microsoft.com/office/drawing/2014/main" id="{06346E20-5CD5-44E8-B87F-054E8F102D35}"/>
                    </a:ext>
                  </a:extLst>
                </p14:cNvPr>
                <p14:cNvContentPartPr/>
                <p14:nvPr/>
              </p14:nvContentPartPr>
              <p14:xfrm>
                <a:off x="3378569" y="4696075"/>
                <a:ext cx="74520" cy="22320"/>
              </p14:xfrm>
            </p:contentPart>
          </mc:Choice>
          <mc:Fallback>
            <p:pic>
              <p:nvPicPr>
                <p:cNvPr id="6210" name="Ink 6209">
                  <a:extLst>
                    <a:ext uri="{FF2B5EF4-FFF2-40B4-BE49-F238E27FC236}">
                      <a16:creationId xmlns:a16="http://schemas.microsoft.com/office/drawing/2014/main" id="{06346E20-5CD5-44E8-B87F-054E8F102D3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69569" y="4687075"/>
                  <a:ext cx="92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211" name="Ink 6210">
                  <a:extLst>
                    <a:ext uri="{FF2B5EF4-FFF2-40B4-BE49-F238E27FC236}">
                      <a16:creationId xmlns:a16="http://schemas.microsoft.com/office/drawing/2014/main" id="{D3E4751C-15D3-497C-8C38-35F27B02173A}"/>
                    </a:ext>
                  </a:extLst>
                </p14:cNvPr>
                <p14:cNvContentPartPr/>
                <p14:nvPr/>
              </p14:nvContentPartPr>
              <p14:xfrm>
                <a:off x="3474689" y="4660075"/>
                <a:ext cx="88200" cy="129240"/>
              </p14:xfrm>
            </p:contentPart>
          </mc:Choice>
          <mc:Fallback>
            <p:pic>
              <p:nvPicPr>
                <p:cNvPr id="6211" name="Ink 6210">
                  <a:extLst>
                    <a:ext uri="{FF2B5EF4-FFF2-40B4-BE49-F238E27FC236}">
                      <a16:creationId xmlns:a16="http://schemas.microsoft.com/office/drawing/2014/main" id="{D3E4751C-15D3-497C-8C38-35F27B02173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65689" y="4651075"/>
                  <a:ext cx="105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212" name="Ink 6211">
                  <a:extLst>
                    <a:ext uri="{FF2B5EF4-FFF2-40B4-BE49-F238E27FC236}">
                      <a16:creationId xmlns:a16="http://schemas.microsoft.com/office/drawing/2014/main" id="{503DF885-7650-4692-8426-1DDE968E3B60}"/>
                    </a:ext>
                  </a:extLst>
                </p14:cNvPr>
                <p14:cNvContentPartPr/>
                <p14:nvPr/>
              </p14:nvContentPartPr>
              <p14:xfrm>
                <a:off x="3609689" y="4711555"/>
                <a:ext cx="82800" cy="76680"/>
              </p14:xfrm>
            </p:contentPart>
          </mc:Choice>
          <mc:Fallback>
            <p:pic>
              <p:nvPicPr>
                <p:cNvPr id="6212" name="Ink 6211">
                  <a:extLst>
                    <a:ext uri="{FF2B5EF4-FFF2-40B4-BE49-F238E27FC236}">
                      <a16:creationId xmlns:a16="http://schemas.microsoft.com/office/drawing/2014/main" id="{503DF885-7650-4692-8426-1DDE968E3B6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00650" y="4702555"/>
                  <a:ext cx="100517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6213" name="Ink 6212">
                  <a:extLst>
                    <a:ext uri="{FF2B5EF4-FFF2-40B4-BE49-F238E27FC236}">
                      <a16:creationId xmlns:a16="http://schemas.microsoft.com/office/drawing/2014/main" id="{EBDB55BE-D59E-464C-8612-E7126885C0B5}"/>
                    </a:ext>
                  </a:extLst>
                </p14:cNvPr>
                <p14:cNvContentPartPr/>
                <p14:nvPr/>
              </p14:nvContentPartPr>
              <p14:xfrm>
                <a:off x="3740369" y="4647835"/>
                <a:ext cx="112320" cy="161640"/>
              </p14:xfrm>
            </p:contentPart>
          </mc:Choice>
          <mc:Fallback>
            <p:pic>
              <p:nvPicPr>
                <p:cNvPr id="6213" name="Ink 6212">
                  <a:extLst>
                    <a:ext uri="{FF2B5EF4-FFF2-40B4-BE49-F238E27FC236}">
                      <a16:creationId xmlns:a16="http://schemas.microsoft.com/office/drawing/2014/main" id="{EBDB55BE-D59E-464C-8612-E7126885C0B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31369" y="4638835"/>
                  <a:ext cx="129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6214" name="Ink 6213">
                  <a:extLst>
                    <a:ext uri="{FF2B5EF4-FFF2-40B4-BE49-F238E27FC236}">
                      <a16:creationId xmlns:a16="http://schemas.microsoft.com/office/drawing/2014/main" id="{F0587374-EA38-492B-A1F3-D49DEC212291}"/>
                    </a:ext>
                  </a:extLst>
                </p14:cNvPr>
                <p14:cNvContentPartPr/>
                <p14:nvPr/>
              </p14:nvContentPartPr>
              <p14:xfrm>
                <a:off x="3325649" y="4651795"/>
                <a:ext cx="9360" cy="4680"/>
              </p14:xfrm>
            </p:contentPart>
          </mc:Choice>
          <mc:Fallback>
            <p:pic>
              <p:nvPicPr>
                <p:cNvPr id="6214" name="Ink 6213">
                  <a:extLst>
                    <a:ext uri="{FF2B5EF4-FFF2-40B4-BE49-F238E27FC236}">
                      <a16:creationId xmlns:a16="http://schemas.microsoft.com/office/drawing/2014/main" id="{F0587374-EA38-492B-A1F3-D49DEC21229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16649" y="4642045"/>
                  <a:ext cx="27000" cy="23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6216" name="Ink 6215">
                  <a:extLst>
                    <a:ext uri="{FF2B5EF4-FFF2-40B4-BE49-F238E27FC236}">
                      <a16:creationId xmlns:a16="http://schemas.microsoft.com/office/drawing/2014/main" id="{97C09CA5-ECAD-401C-BE0A-9D2FCF32F67A}"/>
                    </a:ext>
                  </a:extLst>
                </p14:cNvPr>
                <p14:cNvContentPartPr/>
                <p14:nvPr/>
              </p14:nvContentPartPr>
              <p14:xfrm>
                <a:off x="2201369" y="4636315"/>
                <a:ext cx="368640" cy="211320"/>
              </p14:xfrm>
            </p:contentPart>
          </mc:Choice>
          <mc:Fallback>
            <p:pic>
              <p:nvPicPr>
                <p:cNvPr id="6216" name="Ink 6215">
                  <a:extLst>
                    <a:ext uri="{FF2B5EF4-FFF2-40B4-BE49-F238E27FC236}">
                      <a16:creationId xmlns:a16="http://schemas.microsoft.com/office/drawing/2014/main" id="{97C09CA5-ECAD-401C-BE0A-9D2FCF32F67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92360" y="4627315"/>
                  <a:ext cx="386297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217" name="Ink 6216">
                  <a:extLst>
                    <a:ext uri="{FF2B5EF4-FFF2-40B4-BE49-F238E27FC236}">
                      <a16:creationId xmlns:a16="http://schemas.microsoft.com/office/drawing/2014/main" id="{C8DC8DDF-0271-4DFF-8CB0-440F55F30021}"/>
                    </a:ext>
                  </a:extLst>
                </p14:cNvPr>
                <p14:cNvContentPartPr/>
                <p14:nvPr/>
              </p14:nvContentPartPr>
              <p14:xfrm>
                <a:off x="1105529" y="4507435"/>
                <a:ext cx="19080" cy="205560"/>
              </p14:xfrm>
            </p:contentPart>
          </mc:Choice>
          <mc:Fallback>
            <p:pic>
              <p:nvPicPr>
                <p:cNvPr id="6217" name="Ink 6216">
                  <a:extLst>
                    <a:ext uri="{FF2B5EF4-FFF2-40B4-BE49-F238E27FC236}">
                      <a16:creationId xmlns:a16="http://schemas.microsoft.com/office/drawing/2014/main" id="{C8DC8DDF-0271-4DFF-8CB0-440F55F3002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6356" y="4498435"/>
                  <a:ext cx="37059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6218" name="Ink 6217">
                  <a:extLst>
                    <a:ext uri="{FF2B5EF4-FFF2-40B4-BE49-F238E27FC236}">
                      <a16:creationId xmlns:a16="http://schemas.microsoft.com/office/drawing/2014/main" id="{08799773-CFC0-49EA-874B-5A45FE975D51}"/>
                    </a:ext>
                  </a:extLst>
                </p14:cNvPr>
                <p14:cNvContentPartPr/>
                <p14:nvPr/>
              </p14:nvContentPartPr>
              <p14:xfrm>
                <a:off x="1168169" y="4520035"/>
                <a:ext cx="21960" cy="170280"/>
              </p14:xfrm>
            </p:contentPart>
          </mc:Choice>
          <mc:Fallback>
            <p:pic>
              <p:nvPicPr>
                <p:cNvPr id="6218" name="Ink 6217">
                  <a:extLst>
                    <a:ext uri="{FF2B5EF4-FFF2-40B4-BE49-F238E27FC236}">
                      <a16:creationId xmlns:a16="http://schemas.microsoft.com/office/drawing/2014/main" id="{08799773-CFC0-49EA-874B-5A45FE975D5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9169" y="4511054"/>
                  <a:ext cx="39600" cy="187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219" name="Ink 6218">
                  <a:extLst>
                    <a:ext uri="{FF2B5EF4-FFF2-40B4-BE49-F238E27FC236}">
                      <a16:creationId xmlns:a16="http://schemas.microsoft.com/office/drawing/2014/main" id="{0AC22E97-78AC-4A0B-9D84-355F67D7BA21}"/>
                    </a:ext>
                  </a:extLst>
                </p14:cNvPr>
                <p14:cNvContentPartPr/>
                <p14:nvPr/>
              </p14:nvContentPartPr>
              <p14:xfrm>
                <a:off x="1094369" y="4518955"/>
                <a:ext cx="227880" cy="129240"/>
              </p14:xfrm>
            </p:contentPart>
          </mc:Choice>
          <mc:Fallback>
            <p:pic>
              <p:nvPicPr>
                <p:cNvPr id="6219" name="Ink 6218">
                  <a:extLst>
                    <a:ext uri="{FF2B5EF4-FFF2-40B4-BE49-F238E27FC236}">
                      <a16:creationId xmlns:a16="http://schemas.microsoft.com/office/drawing/2014/main" id="{0AC22E97-78AC-4A0B-9D84-355F67D7BA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5383" y="4509955"/>
                  <a:ext cx="245492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220" name="Ink 6219">
                  <a:extLst>
                    <a:ext uri="{FF2B5EF4-FFF2-40B4-BE49-F238E27FC236}">
                      <a16:creationId xmlns:a16="http://schemas.microsoft.com/office/drawing/2014/main" id="{64F3784B-8FA8-4669-BD62-024AC9793B5B}"/>
                    </a:ext>
                  </a:extLst>
                </p14:cNvPr>
                <p14:cNvContentPartPr/>
                <p14:nvPr/>
              </p14:nvContentPartPr>
              <p14:xfrm>
                <a:off x="1257449" y="4576915"/>
                <a:ext cx="130320" cy="201960"/>
              </p14:xfrm>
            </p:contentPart>
          </mc:Choice>
          <mc:Fallback>
            <p:pic>
              <p:nvPicPr>
                <p:cNvPr id="6220" name="Ink 6219">
                  <a:extLst>
                    <a:ext uri="{FF2B5EF4-FFF2-40B4-BE49-F238E27FC236}">
                      <a16:creationId xmlns:a16="http://schemas.microsoft.com/office/drawing/2014/main" id="{64F3784B-8FA8-4669-BD62-024AC9793B5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48449" y="4567915"/>
                  <a:ext cx="147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221" name="Ink 6220">
                  <a:extLst>
                    <a:ext uri="{FF2B5EF4-FFF2-40B4-BE49-F238E27FC236}">
                      <a16:creationId xmlns:a16="http://schemas.microsoft.com/office/drawing/2014/main" id="{9DC40A55-A013-4E93-AB69-800EECB2760E}"/>
                    </a:ext>
                  </a:extLst>
                </p14:cNvPr>
                <p14:cNvContentPartPr/>
                <p14:nvPr/>
              </p14:nvContentPartPr>
              <p14:xfrm>
                <a:off x="1431329" y="4544155"/>
                <a:ext cx="61200" cy="163080"/>
              </p14:xfrm>
            </p:contentPart>
          </mc:Choice>
          <mc:Fallback>
            <p:pic>
              <p:nvPicPr>
                <p:cNvPr id="6221" name="Ink 6220">
                  <a:extLst>
                    <a:ext uri="{FF2B5EF4-FFF2-40B4-BE49-F238E27FC236}">
                      <a16:creationId xmlns:a16="http://schemas.microsoft.com/office/drawing/2014/main" id="{9DC40A55-A013-4E93-AB69-800EECB2760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22329" y="4535155"/>
                  <a:ext cx="78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222" name="Ink 6221">
                  <a:extLst>
                    <a:ext uri="{FF2B5EF4-FFF2-40B4-BE49-F238E27FC236}">
                      <a16:creationId xmlns:a16="http://schemas.microsoft.com/office/drawing/2014/main" id="{B9DDA73A-300C-40EB-9F2D-57C3428B6758}"/>
                    </a:ext>
                  </a:extLst>
                </p14:cNvPr>
                <p14:cNvContentPartPr/>
                <p14:nvPr/>
              </p14:nvContentPartPr>
              <p14:xfrm>
                <a:off x="1540769" y="4656115"/>
                <a:ext cx="29520" cy="6120"/>
              </p14:xfrm>
            </p:contentPart>
          </mc:Choice>
          <mc:Fallback>
            <p:pic>
              <p:nvPicPr>
                <p:cNvPr id="6222" name="Ink 6221">
                  <a:extLst>
                    <a:ext uri="{FF2B5EF4-FFF2-40B4-BE49-F238E27FC236}">
                      <a16:creationId xmlns:a16="http://schemas.microsoft.com/office/drawing/2014/main" id="{B9DDA73A-300C-40EB-9F2D-57C3428B675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531877" y="4647115"/>
                  <a:ext cx="46947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223" name="Ink 6222">
                  <a:extLst>
                    <a:ext uri="{FF2B5EF4-FFF2-40B4-BE49-F238E27FC236}">
                      <a16:creationId xmlns:a16="http://schemas.microsoft.com/office/drawing/2014/main" id="{966CE07C-F754-4483-919E-31B507C1BC9E}"/>
                    </a:ext>
                  </a:extLst>
                </p14:cNvPr>
                <p14:cNvContentPartPr/>
                <p14:nvPr/>
              </p14:nvContentPartPr>
              <p14:xfrm>
                <a:off x="1639049" y="4568275"/>
                <a:ext cx="118800" cy="147960"/>
              </p14:xfrm>
            </p:contentPart>
          </mc:Choice>
          <mc:Fallback>
            <p:pic>
              <p:nvPicPr>
                <p:cNvPr id="6223" name="Ink 6222">
                  <a:extLst>
                    <a:ext uri="{FF2B5EF4-FFF2-40B4-BE49-F238E27FC236}">
                      <a16:creationId xmlns:a16="http://schemas.microsoft.com/office/drawing/2014/main" id="{966CE07C-F754-4483-919E-31B507C1BC9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30022" y="4559275"/>
                  <a:ext cx="136494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6224" name="Ink 6223">
                  <a:extLst>
                    <a:ext uri="{FF2B5EF4-FFF2-40B4-BE49-F238E27FC236}">
                      <a16:creationId xmlns:a16="http://schemas.microsoft.com/office/drawing/2014/main" id="{115BFCC4-7854-4497-A2C7-AA46F438D2A1}"/>
                    </a:ext>
                  </a:extLst>
                </p14:cNvPr>
                <p14:cNvContentPartPr/>
                <p14:nvPr/>
              </p14:nvContentPartPr>
              <p14:xfrm>
                <a:off x="1661729" y="4684195"/>
                <a:ext cx="55800" cy="17640"/>
              </p14:xfrm>
            </p:contentPart>
          </mc:Choice>
          <mc:Fallback>
            <p:pic>
              <p:nvPicPr>
                <p:cNvPr id="6224" name="Ink 6223">
                  <a:extLst>
                    <a:ext uri="{FF2B5EF4-FFF2-40B4-BE49-F238E27FC236}">
                      <a16:creationId xmlns:a16="http://schemas.microsoft.com/office/drawing/2014/main" id="{115BFCC4-7854-4497-A2C7-AA46F438D2A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652729" y="4675195"/>
                  <a:ext cx="73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225" name="Ink 6224">
                  <a:extLst>
                    <a:ext uri="{FF2B5EF4-FFF2-40B4-BE49-F238E27FC236}">
                      <a16:creationId xmlns:a16="http://schemas.microsoft.com/office/drawing/2014/main" id="{634AD1E7-CF2D-4BCF-B676-BD4C49F2263B}"/>
                    </a:ext>
                  </a:extLst>
                </p14:cNvPr>
                <p14:cNvContentPartPr/>
                <p14:nvPr/>
              </p14:nvContentPartPr>
              <p14:xfrm>
                <a:off x="1807169" y="4623355"/>
                <a:ext cx="72360" cy="84600"/>
              </p14:xfrm>
            </p:contentPart>
          </mc:Choice>
          <mc:Fallback>
            <p:pic>
              <p:nvPicPr>
                <p:cNvPr id="6225" name="Ink 6224">
                  <a:extLst>
                    <a:ext uri="{FF2B5EF4-FFF2-40B4-BE49-F238E27FC236}">
                      <a16:creationId xmlns:a16="http://schemas.microsoft.com/office/drawing/2014/main" id="{634AD1E7-CF2D-4BCF-B676-BD4C49F2263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98169" y="4614355"/>
                  <a:ext cx="90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226" name="Ink 6225">
                  <a:extLst>
                    <a:ext uri="{FF2B5EF4-FFF2-40B4-BE49-F238E27FC236}">
                      <a16:creationId xmlns:a16="http://schemas.microsoft.com/office/drawing/2014/main" id="{A26C2FF5-7888-48E3-8ED6-9DD3E6B5C9BD}"/>
                    </a:ext>
                  </a:extLst>
                </p14:cNvPr>
                <p14:cNvContentPartPr/>
                <p14:nvPr/>
              </p14:nvContentPartPr>
              <p14:xfrm>
                <a:off x="1914809" y="4615435"/>
                <a:ext cx="176760" cy="125280"/>
              </p14:xfrm>
            </p:contentPart>
          </mc:Choice>
          <mc:Fallback>
            <p:pic>
              <p:nvPicPr>
                <p:cNvPr id="6226" name="Ink 6225">
                  <a:extLst>
                    <a:ext uri="{FF2B5EF4-FFF2-40B4-BE49-F238E27FC236}">
                      <a16:creationId xmlns:a16="http://schemas.microsoft.com/office/drawing/2014/main" id="{A26C2FF5-7888-48E3-8ED6-9DD3E6B5C9B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05809" y="4606461"/>
                  <a:ext cx="194400" cy="142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227" name="Ink 6226">
                  <a:extLst>
                    <a:ext uri="{FF2B5EF4-FFF2-40B4-BE49-F238E27FC236}">
                      <a16:creationId xmlns:a16="http://schemas.microsoft.com/office/drawing/2014/main" id="{77583682-E435-4B3E-BBF3-BB5790A8DFA0}"/>
                    </a:ext>
                  </a:extLst>
                </p14:cNvPr>
                <p14:cNvContentPartPr/>
                <p14:nvPr/>
              </p14:nvContentPartPr>
              <p14:xfrm>
                <a:off x="2114969" y="4569715"/>
                <a:ext cx="29520" cy="164520"/>
              </p14:xfrm>
            </p:contentPart>
          </mc:Choice>
          <mc:Fallback>
            <p:pic>
              <p:nvPicPr>
                <p:cNvPr id="6227" name="Ink 6226">
                  <a:extLst>
                    <a:ext uri="{FF2B5EF4-FFF2-40B4-BE49-F238E27FC236}">
                      <a16:creationId xmlns:a16="http://schemas.microsoft.com/office/drawing/2014/main" id="{77583682-E435-4B3E-BBF3-BB5790A8DF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06077" y="4560735"/>
                  <a:ext cx="46947" cy="1821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8" name="Group 6237">
            <a:extLst>
              <a:ext uri="{FF2B5EF4-FFF2-40B4-BE49-F238E27FC236}">
                <a16:creationId xmlns:a16="http://schemas.microsoft.com/office/drawing/2014/main" id="{D2739222-C5E1-4D72-AAC3-150B885BC4F9}"/>
              </a:ext>
            </a:extLst>
          </p:cNvPr>
          <p:cNvGrpSpPr/>
          <p:nvPr/>
        </p:nvGrpSpPr>
        <p:grpSpPr>
          <a:xfrm>
            <a:off x="1062329" y="4830355"/>
            <a:ext cx="949680" cy="371160"/>
            <a:chOff x="1062329" y="4830355"/>
            <a:chExt cx="94968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229" name="Ink 6228">
                  <a:extLst>
                    <a:ext uri="{FF2B5EF4-FFF2-40B4-BE49-F238E27FC236}">
                      <a16:creationId xmlns:a16="http://schemas.microsoft.com/office/drawing/2014/main" id="{BEC7EC92-2B30-427B-91CD-7B5FA1A6185E}"/>
                    </a:ext>
                  </a:extLst>
                </p14:cNvPr>
                <p14:cNvContentPartPr/>
                <p14:nvPr/>
              </p14:nvContentPartPr>
              <p14:xfrm>
                <a:off x="1062329" y="4830355"/>
                <a:ext cx="113760" cy="274680"/>
              </p14:xfrm>
            </p:contentPart>
          </mc:Choice>
          <mc:Fallback>
            <p:pic>
              <p:nvPicPr>
                <p:cNvPr id="6229" name="Ink 6228">
                  <a:extLst>
                    <a:ext uri="{FF2B5EF4-FFF2-40B4-BE49-F238E27FC236}">
                      <a16:creationId xmlns:a16="http://schemas.microsoft.com/office/drawing/2014/main" id="{BEC7EC92-2B30-427B-91CD-7B5FA1A6185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3329" y="4821355"/>
                  <a:ext cx="131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6230" name="Ink 6229">
                  <a:extLst>
                    <a:ext uri="{FF2B5EF4-FFF2-40B4-BE49-F238E27FC236}">
                      <a16:creationId xmlns:a16="http://schemas.microsoft.com/office/drawing/2014/main" id="{5B5C8C93-DCD2-4DDB-8EB1-368B2DF0B626}"/>
                    </a:ext>
                  </a:extLst>
                </p14:cNvPr>
                <p14:cNvContentPartPr/>
                <p14:nvPr/>
              </p14:nvContentPartPr>
              <p14:xfrm>
                <a:off x="1198769" y="4925035"/>
                <a:ext cx="89640" cy="122400"/>
              </p14:xfrm>
            </p:contentPart>
          </mc:Choice>
          <mc:Fallback>
            <p:pic>
              <p:nvPicPr>
                <p:cNvPr id="6230" name="Ink 6229">
                  <a:extLst>
                    <a:ext uri="{FF2B5EF4-FFF2-40B4-BE49-F238E27FC236}">
                      <a16:creationId xmlns:a16="http://schemas.microsoft.com/office/drawing/2014/main" id="{5B5C8C93-DCD2-4DDB-8EB1-368B2DF0B62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89733" y="4916035"/>
                  <a:ext cx="107351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6231" name="Ink 6230">
                  <a:extLst>
                    <a:ext uri="{FF2B5EF4-FFF2-40B4-BE49-F238E27FC236}">
                      <a16:creationId xmlns:a16="http://schemas.microsoft.com/office/drawing/2014/main" id="{561EA8E4-5A22-447D-B7C4-BF1EF8115992}"/>
                    </a:ext>
                  </a:extLst>
                </p14:cNvPr>
                <p14:cNvContentPartPr/>
                <p14:nvPr/>
              </p14:nvContentPartPr>
              <p14:xfrm>
                <a:off x="1346009" y="5040235"/>
                <a:ext cx="59400" cy="47880"/>
              </p14:xfrm>
            </p:contentPart>
          </mc:Choice>
          <mc:Fallback>
            <p:pic>
              <p:nvPicPr>
                <p:cNvPr id="6231" name="Ink 6230">
                  <a:extLst>
                    <a:ext uri="{FF2B5EF4-FFF2-40B4-BE49-F238E27FC236}">
                      <a16:creationId xmlns:a16="http://schemas.microsoft.com/office/drawing/2014/main" id="{561EA8E4-5A22-447D-B7C4-BF1EF811599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37009" y="5031235"/>
                  <a:ext cx="77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6232" name="Ink 6231">
                  <a:extLst>
                    <a:ext uri="{FF2B5EF4-FFF2-40B4-BE49-F238E27FC236}">
                      <a16:creationId xmlns:a16="http://schemas.microsoft.com/office/drawing/2014/main" id="{80A7E99E-1E5B-40D7-AA73-1D4D67ADA4E2}"/>
                    </a:ext>
                  </a:extLst>
                </p14:cNvPr>
                <p14:cNvContentPartPr/>
                <p14:nvPr/>
              </p14:nvContentPartPr>
              <p14:xfrm>
                <a:off x="1352489" y="5018635"/>
                <a:ext cx="124560" cy="182880"/>
              </p14:xfrm>
            </p:contentPart>
          </mc:Choice>
          <mc:Fallback>
            <p:pic>
              <p:nvPicPr>
                <p:cNvPr id="6232" name="Ink 6231">
                  <a:extLst>
                    <a:ext uri="{FF2B5EF4-FFF2-40B4-BE49-F238E27FC236}">
                      <a16:creationId xmlns:a16="http://schemas.microsoft.com/office/drawing/2014/main" id="{80A7E99E-1E5B-40D7-AA73-1D4D67ADA4E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43489" y="5009635"/>
                  <a:ext cx="142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6233" name="Ink 6232">
                  <a:extLst>
                    <a:ext uri="{FF2B5EF4-FFF2-40B4-BE49-F238E27FC236}">
                      <a16:creationId xmlns:a16="http://schemas.microsoft.com/office/drawing/2014/main" id="{03B3E21D-AF32-414B-A2DA-77CFF10B9B74}"/>
                    </a:ext>
                  </a:extLst>
                </p14:cNvPr>
                <p14:cNvContentPartPr/>
                <p14:nvPr/>
              </p14:nvContentPartPr>
              <p14:xfrm>
                <a:off x="1538609" y="5012875"/>
                <a:ext cx="56880" cy="58320"/>
              </p14:xfrm>
            </p:contentPart>
          </mc:Choice>
          <mc:Fallback>
            <p:pic>
              <p:nvPicPr>
                <p:cNvPr id="6233" name="Ink 6232">
                  <a:extLst>
                    <a:ext uri="{FF2B5EF4-FFF2-40B4-BE49-F238E27FC236}">
                      <a16:creationId xmlns:a16="http://schemas.microsoft.com/office/drawing/2014/main" id="{03B3E21D-AF32-414B-A2DA-77CFF10B9B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529609" y="5003875"/>
                  <a:ext cx="74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6234" name="Ink 6233">
                  <a:extLst>
                    <a:ext uri="{FF2B5EF4-FFF2-40B4-BE49-F238E27FC236}">
                      <a16:creationId xmlns:a16="http://schemas.microsoft.com/office/drawing/2014/main" id="{005615DE-05D2-4EC0-8ECD-689193A2B436}"/>
                    </a:ext>
                  </a:extLst>
                </p14:cNvPr>
                <p14:cNvContentPartPr/>
                <p14:nvPr/>
              </p14:nvContentPartPr>
              <p14:xfrm>
                <a:off x="1632929" y="4994515"/>
                <a:ext cx="107280" cy="82080"/>
              </p14:xfrm>
            </p:contentPart>
          </mc:Choice>
          <mc:Fallback>
            <p:pic>
              <p:nvPicPr>
                <p:cNvPr id="6234" name="Ink 6233">
                  <a:extLst>
                    <a:ext uri="{FF2B5EF4-FFF2-40B4-BE49-F238E27FC236}">
                      <a16:creationId xmlns:a16="http://schemas.microsoft.com/office/drawing/2014/main" id="{005615DE-05D2-4EC0-8ECD-689193A2B4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23929" y="4985515"/>
                  <a:ext cx="124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6235" name="Ink 6234">
                  <a:extLst>
                    <a:ext uri="{FF2B5EF4-FFF2-40B4-BE49-F238E27FC236}">
                      <a16:creationId xmlns:a16="http://schemas.microsoft.com/office/drawing/2014/main" id="{24AE4C97-21FD-4883-8F80-876BC73B4C9B}"/>
                    </a:ext>
                  </a:extLst>
                </p14:cNvPr>
                <p14:cNvContentPartPr/>
                <p14:nvPr/>
              </p14:nvContentPartPr>
              <p14:xfrm>
                <a:off x="1664249" y="4994515"/>
                <a:ext cx="82080" cy="130680"/>
              </p14:xfrm>
            </p:contentPart>
          </mc:Choice>
          <mc:Fallback>
            <p:pic>
              <p:nvPicPr>
                <p:cNvPr id="6235" name="Ink 6234">
                  <a:extLst>
                    <a:ext uri="{FF2B5EF4-FFF2-40B4-BE49-F238E27FC236}">
                      <a16:creationId xmlns:a16="http://schemas.microsoft.com/office/drawing/2014/main" id="{24AE4C97-21FD-4883-8F80-876BC73B4C9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655209" y="4985515"/>
                  <a:ext cx="99798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6236" name="Ink 6235">
                  <a:extLst>
                    <a:ext uri="{FF2B5EF4-FFF2-40B4-BE49-F238E27FC236}">
                      <a16:creationId xmlns:a16="http://schemas.microsoft.com/office/drawing/2014/main" id="{6CCA6929-D641-4BE8-B79F-C2DF8D9094DB}"/>
                    </a:ext>
                  </a:extLst>
                </p14:cNvPr>
                <p14:cNvContentPartPr/>
                <p14:nvPr/>
              </p14:nvContentPartPr>
              <p14:xfrm>
                <a:off x="1803929" y="4976875"/>
                <a:ext cx="49680" cy="100440"/>
              </p14:xfrm>
            </p:contentPart>
          </mc:Choice>
          <mc:Fallback>
            <p:pic>
              <p:nvPicPr>
                <p:cNvPr id="6236" name="Ink 6235">
                  <a:extLst>
                    <a:ext uri="{FF2B5EF4-FFF2-40B4-BE49-F238E27FC236}">
                      <a16:creationId xmlns:a16="http://schemas.microsoft.com/office/drawing/2014/main" id="{6CCA6929-D641-4BE8-B79F-C2DF8D9094D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794929" y="4967875"/>
                  <a:ext cx="67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6237" name="Ink 6236">
                  <a:extLst>
                    <a:ext uri="{FF2B5EF4-FFF2-40B4-BE49-F238E27FC236}">
                      <a16:creationId xmlns:a16="http://schemas.microsoft.com/office/drawing/2014/main" id="{886D7A15-703A-4DCD-91BC-E6F4DEA064C5}"/>
                    </a:ext>
                  </a:extLst>
                </p14:cNvPr>
                <p14:cNvContentPartPr/>
                <p14:nvPr/>
              </p14:nvContentPartPr>
              <p14:xfrm>
                <a:off x="1919489" y="4990555"/>
                <a:ext cx="92520" cy="131760"/>
              </p14:xfrm>
            </p:contentPart>
          </mc:Choice>
          <mc:Fallback>
            <p:pic>
              <p:nvPicPr>
                <p:cNvPr id="6237" name="Ink 6236">
                  <a:extLst>
                    <a:ext uri="{FF2B5EF4-FFF2-40B4-BE49-F238E27FC236}">
                      <a16:creationId xmlns:a16="http://schemas.microsoft.com/office/drawing/2014/main" id="{886D7A15-703A-4DCD-91BC-E6F4DEA064C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10489" y="4981555"/>
                  <a:ext cx="11016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6239" name="Ink 6238">
                <a:extLst>
                  <a:ext uri="{FF2B5EF4-FFF2-40B4-BE49-F238E27FC236}">
                    <a16:creationId xmlns:a16="http://schemas.microsoft.com/office/drawing/2014/main" id="{A1ACE596-82F0-4546-AAAC-70C0DD42BFA2}"/>
                  </a:ext>
                </a:extLst>
              </p14:cNvPr>
              <p14:cNvContentPartPr/>
              <p14:nvPr/>
            </p14:nvContentPartPr>
            <p14:xfrm>
              <a:off x="474449" y="4791835"/>
              <a:ext cx="456480" cy="533880"/>
            </p14:xfrm>
          </p:contentPart>
        </mc:Choice>
        <mc:Fallback>
          <p:pic>
            <p:nvPicPr>
              <p:cNvPr id="6239" name="Ink 6238">
                <a:extLst>
                  <a:ext uri="{FF2B5EF4-FFF2-40B4-BE49-F238E27FC236}">
                    <a16:creationId xmlns:a16="http://schemas.microsoft.com/office/drawing/2014/main" id="{A1ACE596-82F0-4546-AAAC-70C0DD42BFA2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65449" y="4782835"/>
                <a:ext cx="474120" cy="5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55" name="Group 6254">
            <a:extLst>
              <a:ext uri="{FF2B5EF4-FFF2-40B4-BE49-F238E27FC236}">
                <a16:creationId xmlns:a16="http://schemas.microsoft.com/office/drawing/2014/main" id="{E2FC0942-2099-4E47-A232-A8CAE4675AD6}"/>
              </a:ext>
            </a:extLst>
          </p:cNvPr>
          <p:cNvGrpSpPr/>
          <p:nvPr/>
        </p:nvGrpSpPr>
        <p:grpSpPr>
          <a:xfrm>
            <a:off x="166649" y="5445235"/>
            <a:ext cx="940680" cy="644400"/>
            <a:chOff x="166649" y="5445235"/>
            <a:chExt cx="94068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6240" name="Ink 6239">
                  <a:extLst>
                    <a:ext uri="{FF2B5EF4-FFF2-40B4-BE49-F238E27FC236}">
                      <a16:creationId xmlns:a16="http://schemas.microsoft.com/office/drawing/2014/main" id="{E7007B77-B62E-434F-AE2D-AEE69C8935FE}"/>
                    </a:ext>
                  </a:extLst>
                </p14:cNvPr>
                <p14:cNvContentPartPr/>
                <p14:nvPr/>
              </p14:nvContentPartPr>
              <p14:xfrm>
                <a:off x="166649" y="5476555"/>
                <a:ext cx="139680" cy="155520"/>
              </p14:xfrm>
            </p:contentPart>
          </mc:Choice>
          <mc:Fallback>
            <p:pic>
              <p:nvPicPr>
                <p:cNvPr id="6240" name="Ink 6239">
                  <a:extLst>
                    <a:ext uri="{FF2B5EF4-FFF2-40B4-BE49-F238E27FC236}">
                      <a16:creationId xmlns:a16="http://schemas.microsoft.com/office/drawing/2014/main" id="{E7007B77-B62E-434F-AE2D-AEE69C8935F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7649" y="5467555"/>
                  <a:ext cx="157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6241" name="Ink 6240">
                  <a:extLst>
                    <a:ext uri="{FF2B5EF4-FFF2-40B4-BE49-F238E27FC236}">
                      <a16:creationId xmlns:a16="http://schemas.microsoft.com/office/drawing/2014/main" id="{DAA6C295-E900-4537-81F6-8D41B1AF378E}"/>
                    </a:ext>
                  </a:extLst>
                </p14:cNvPr>
                <p14:cNvContentPartPr/>
                <p14:nvPr/>
              </p14:nvContentPartPr>
              <p14:xfrm>
                <a:off x="355649" y="5538115"/>
                <a:ext cx="84600" cy="173520"/>
              </p14:xfrm>
            </p:contentPart>
          </mc:Choice>
          <mc:Fallback>
            <p:pic>
              <p:nvPicPr>
                <p:cNvPr id="6241" name="Ink 6240">
                  <a:extLst>
                    <a:ext uri="{FF2B5EF4-FFF2-40B4-BE49-F238E27FC236}">
                      <a16:creationId xmlns:a16="http://schemas.microsoft.com/office/drawing/2014/main" id="{DAA6C295-E900-4537-81F6-8D41B1AF378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6611" y="5529115"/>
                  <a:ext cx="102315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6242" name="Ink 6241">
                  <a:extLst>
                    <a:ext uri="{FF2B5EF4-FFF2-40B4-BE49-F238E27FC236}">
                      <a16:creationId xmlns:a16="http://schemas.microsoft.com/office/drawing/2014/main" id="{3C5F308A-5EDE-4011-80D9-6AB17B0FE63C}"/>
                    </a:ext>
                  </a:extLst>
                </p14:cNvPr>
                <p14:cNvContentPartPr/>
                <p14:nvPr/>
              </p14:nvContentPartPr>
              <p14:xfrm>
                <a:off x="482009" y="5533075"/>
                <a:ext cx="77400" cy="105480"/>
              </p14:xfrm>
            </p:contentPart>
          </mc:Choice>
          <mc:Fallback>
            <p:pic>
              <p:nvPicPr>
                <p:cNvPr id="6242" name="Ink 6241">
                  <a:extLst>
                    <a:ext uri="{FF2B5EF4-FFF2-40B4-BE49-F238E27FC236}">
                      <a16:creationId xmlns:a16="http://schemas.microsoft.com/office/drawing/2014/main" id="{3C5F308A-5EDE-4011-80D9-6AB17B0FE6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2967" y="5524075"/>
                  <a:ext cx="95122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6243" name="Ink 6242">
                  <a:extLst>
                    <a:ext uri="{FF2B5EF4-FFF2-40B4-BE49-F238E27FC236}">
                      <a16:creationId xmlns:a16="http://schemas.microsoft.com/office/drawing/2014/main" id="{BC0AB2BF-C2C4-41B6-81F8-98516C182C54}"/>
                    </a:ext>
                  </a:extLst>
                </p14:cNvPr>
                <p14:cNvContentPartPr/>
                <p14:nvPr/>
              </p14:nvContentPartPr>
              <p14:xfrm>
                <a:off x="578849" y="5528755"/>
                <a:ext cx="54000" cy="82440"/>
              </p14:xfrm>
            </p:contentPart>
          </mc:Choice>
          <mc:Fallback>
            <p:pic>
              <p:nvPicPr>
                <p:cNvPr id="6243" name="Ink 6242">
                  <a:extLst>
                    <a:ext uri="{FF2B5EF4-FFF2-40B4-BE49-F238E27FC236}">
                      <a16:creationId xmlns:a16="http://schemas.microsoft.com/office/drawing/2014/main" id="{BC0AB2BF-C2C4-41B6-81F8-98516C182C5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9849" y="5519755"/>
                  <a:ext cx="71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244" name="Ink 6243">
                  <a:extLst>
                    <a:ext uri="{FF2B5EF4-FFF2-40B4-BE49-F238E27FC236}">
                      <a16:creationId xmlns:a16="http://schemas.microsoft.com/office/drawing/2014/main" id="{6D9EE3E8-8D94-4E2F-8317-5453A3B750B2}"/>
                    </a:ext>
                  </a:extLst>
                </p14:cNvPr>
                <p14:cNvContentPartPr/>
                <p14:nvPr/>
              </p14:nvContentPartPr>
              <p14:xfrm>
                <a:off x="689009" y="5522635"/>
                <a:ext cx="66600" cy="92880"/>
              </p14:xfrm>
            </p:contentPart>
          </mc:Choice>
          <mc:Fallback>
            <p:pic>
              <p:nvPicPr>
                <p:cNvPr id="6244" name="Ink 6243">
                  <a:extLst>
                    <a:ext uri="{FF2B5EF4-FFF2-40B4-BE49-F238E27FC236}">
                      <a16:creationId xmlns:a16="http://schemas.microsoft.com/office/drawing/2014/main" id="{6D9EE3E8-8D94-4E2F-8317-5453A3B750B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80009" y="5513635"/>
                  <a:ext cx="84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6245" name="Ink 6244">
                  <a:extLst>
                    <a:ext uri="{FF2B5EF4-FFF2-40B4-BE49-F238E27FC236}">
                      <a16:creationId xmlns:a16="http://schemas.microsoft.com/office/drawing/2014/main" id="{47D47388-B093-45A1-8109-D259B929E216}"/>
                    </a:ext>
                  </a:extLst>
                </p14:cNvPr>
                <p14:cNvContentPartPr/>
                <p14:nvPr/>
              </p14:nvContentPartPr>
              <p14:xfrm>
                <a:off x="775769" y="5446315"/>
                <a:ext cx="66960" cy="187200"/>
              </p14:xfrm>
            </p:contentPart>
          </mc:Choice>
          <mc:Fallback>
            <p:pic>
              <p:nvPicPr>
                <p:cNvPr id="6245" name="Ink 6244">
                  <a:extLst>
                    <a:ext uri="{FF2B5EF4-FFF2-40B4-BE49-F238E27FC236}">
                      <a16:creationId xmlns:a16="http://schemas.microsoft.com/office/drawing/2014/main" id="{47D47388-B093-45A1-8109-D259B929E21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6769" y="5437315"/>
                  <a:ext cx="8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6246" name="Ink 6245">
                  <a:extLst>
                    <a:ext uri="{FF2B5EF4-FFF2-40B4-BE49-F238E27FC236}">
                      <a16:creationId xmlns:a16="http://schemas.microsoft.com/office/drawing/2014/main" id="{4C098805-3C7E-4EE7-808E-C434E48BDEC9}"/>
                    </a:ext>
                  </a:extLst>
                </p14:cNvPr>
                <p14:cNvContentPartPr/>
                <p14:nvPr/>
              </p14:nvContentPartPr>
              <p14:xfrm>
                <a:off x="873689" y="5445235"/>
                <a:ext cx="127800" cy="153720"/>
              </p14:xfrm>
            </p:contentPart>
          </mc:Choice>
          <mc:Fallback>
            <p:pic>
              <p:nvPicPr>
                <p:cNvPr id="6246" name="Ink 6245">
                  <a:extLst>
                    <a:ext uri="{FF2B5EF4-FFF2-40B4-BE49-F238E27FC236}">
                      <a16:creationId xmlns:a16="http://schemas.microsoft.com/office/drawing/2014/main" id="{4C098805-3C7E-4EE7-808E-C434E48BDEC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64689" y="5436235"/>
                  <a:ext cx="145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6247" name="Ink 6246">
                  <a:extLst>
                    <a:ext uri="{FF2B5EF4-FFF2-40B4-BE49-F238E27FC236}">
                      <a16:creationId xmlns:a16="http://schemas.microsoft.com/office/drawing/2014/main" id="{F347D0AF-3667-4A74-9814-5EEE382C138E}"/>
                    </a:ext>
                  </a:extLst>
                </p14:cNvPr>
                <p14:cNvContentPartPr/>
                <p14:nvPr/>
              </p14:nvContentPartPr>
              <p14:xfrm>
                <a:off x="947849" y="5544235"/>
                <a:ext cx="159480" cy="165600"/>
              </p14:xfrm>
            </p:contentPart>
          </mc:Choice>
          <mc:Fallback>
            <p:pic>
              <p:nvPicPr>
                <p:cNvPr id="6247" name="Ink 6246">
                  <a:extLst>
                    <a:ext uri="{FF2B5EF4-FFF2-40B4-BE49-F238E27FC236}">
                      <a16:creationId xmlns:a16="http://schemas.microsoft.com/office/drawing/2014/main" id="{F347D0AF-3667-4A74-9814-5EEE382C138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8849" y="5535255"/>
                  <a:ext cx="177120" cy="183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6249" name="Ink 6248">
                  <a:extLst>
                    <a:ext uri="{FF2B5EF4-FFF2-40B4-BE49-F238E27FC236}">
                      <a16:creationId xmlns:a16="http://schemas.microsoft.com/office/drawing/2014/main" id="{627A21FC-C6EA-44B1-921D-9D0C2F864833}"/>
                    </a:ext>
                  </a:extLst>
                </p14:cNvPr>
                <p14:cNvContentPartPr/>
                <p14:nvPr/>
              </p14:nvContentPartPr>
              <p14:xfrm>
                <a:off x="239729" y="5787595"/>
                <a:ext cx="127080" cy="240120"/>
              </p14:xfrm>
            </p:contentPart>
          </mc:Choice>
          <mc:Fallback>
            <p:pic>
              <p:nvPicPr>
                <p:cNvPr id="6249" name="Ink 6248">
                  <a:extLst>
                    <a:ext uri="{FF2B5EF4-FFF2-40B4-BE49-F238E27FC236}">
                      <a16:creationId xmlns:a16="http://schemas.microsoft.com/office/drawing/2014/main" id="{627A21FC-C6EA-44B1-921D-9D0C2F86483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0703" y="5778595"/>
                  <a:ext cx="14477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6250" name="Ink 6249">
                  <a:extLst>
                    <a:ext uri="{FF2B5EF4-FFF2-40B4-BE49-F238E27FC236}">
                      <a16:creationId xmlns:a16="http://schemas.microsoft.com/office/drawing/2014/main" id="{A3077EE4-AE6F-451F-9901-E16674FC1B00}"/>
                    </a:ext>
                  </a:extLst>
                </p14:cNvPr>
                <p14:cNvContentPartPr/>
                <p14:nvPr/>
              </p14:nvContentPartPr>
              <p14:xfrm>
                <a:off x="346649" y="5919355"/>
                <a:ext cx="75600" cy="170280"/>
              </p14:xfrm>
            </p:contentPart>
          </mc:Choice>
          <mc:Fallback>
            <p:pic>
              <p:nvPicPr>
                <p:cNvPr id="6250" name="Ink 6249">
                  <a:extLst>
                    <a:ext uri="{FF2B5EF4-FFF2-40B4-BE49-F238E27FC236}">
                      <a16:creationId xmlns:a16="http://schemas.microsoft.com/office/drawing/2014/main" id="{A3077EE4-AE6F-451F-9901-E16674FC1B0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7649" y="5910355"/>
                  <a:ext cx="93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6251" name="Ink 6250">
                  <a:extLst>
                    <a:ext uri="{FF2B5EF4-FFF2-40B4-BE49-F238E27FC236}">
                      <a16:creationId xmlns:a16="http://schemas.microsoft.com/office/drawing/2014/main" id="{64622C16-C838-4846-A43E-AA19CF21FAD0}"/>
                    </a:ext>
                  </a:extLst>
                </p14:cNvPr>
                <p14:cNvContentPartPr/>
                <p14:nvPr/>
              </p14:nvContentPartPr>
              <p14:xfrm>
                <a:off x="482729" y="5851315"/>
                <a:ext cx="82080" cy="171360"/>
              </p14:xfrm>
            </p:contentPart>
          </mc:Choice>
          <mc:Fallback>
            <p:pic>
              <p:nvPicPr>
                <p:cNvPr id="6251" name="Ink 6250">
                  <a:extLst>
                    <a:ext uri="{FF2B5EF4-FFF2-40B4-BE49-F238E27FC236}">
                      <a16:creationId xmlns:a16="http://schemas.microsoft.com/office/drawing/2014/main" id="{64622C16-C838-4846-A43E-AA19CF21FAD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3729" y="5842315"/>
                  <a:ext cx="9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6252" name="Ink 6251">
                  <a:extLst>
                    <a:ext uri="{FF2B5EF4-FFF2-40B4-BE49-F238E27FC236}">
                      <a16:creationId xmlns:a16="http://schemas.microsoft.com/office/drawing/2014/main" id="{C0C7D142-71C8-43AA-B693-174018FA205E}"/>
                    </a:ext>
                  </a:extLst>
                </p14:cNvPr>
                <p14:cNvContentPartPr/>
                <p14:nvPr/>
              </p14:nvContentPartPr>
              <p14:xfrm>
                <a:off x="584249" y="5818915"/>
                <a:ext cx="88920" cy="143280"/>
              </p14:xfrm>
            </p:contentPart>
          </mc:Choice>
          <mc:Fallback>
            <p:pic>
              <p:nvPicPr>
                <p:cNvPr id="6252" name="Ink 6251">
                  <a:extLst>
                    <a:ext uri="{FF2B5EF4-FFF2-40B4-BE49-F238E27FC236}">
                      <a16:creationId xmlns:a16="http://schemas.microsoft.com/office/drawing/2014/main" id="{C0C7D142-71C8-43AA-B693-174018FA205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5249" y="5809915"/>
                  <a:ext cx="106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6253" name="Ink 6252">
                  <a:extLst>
                    <a:ext uri="{FF2B5EF4-FFF2-40B4-BE49-F238E27FC236}">
                      <a16:creationId xmlns:a16="http://schemas.microsoft.com/office/drawing/2014/main" id="{5B4BB784-8CDA-4F90-8568-07DC76CD4D4E}"/>
                    </a:ext>
                  </a:extLst>
                </p14:cNvPr>
                <p14:cNvContentPartPr/>
                <p14:nvPr/>
              </p14:nvContentPartPr>
              <p14:xfrm>
                <a:off x="689729" y="5841235"/>
                <a:ext cx="167040" cy="103320"/>
              </p14:xfrm>
            </p:contentPart>
          </mc:Choice>
          <mc:Fallback>
            <p:pic>
              <p:nvPicPr>
                <p:cNvPr id="6253" name="Ink 6252">
                  <a:extLst>
                    <a:ext uri="{FF2B5EF4-FFF2-40B4-BE49-F238E27FC236}">
                      <a16:creationId xmlns:a16="http://schemas.microsoft.com/office/drawing/2014/main" id="{5B4BB784-8CDA-4F90-8568-07DC76CD4D4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80729" y="5832204"/>
                  <a:ext cx="184680" cy="121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6254" name="Ink 6253">
                  <a:extLst>
                    <a:ext uri="{FF2B5EF4-FFF2-40B4-BE49-F238E27FC236}">
                      <a16:creationId xmlns:a16="http://schemas.microsoft.com/office/drawing/2014/main" id="{4BE05688-64D2-460D-9C23-D88F8584F123}"/>
                    </a:ext>
                  </a:extLst>
                </p14:cNvPr>
                <p14:cNvContentPartPr/>
                <p14:nvPr/>
              </p14:nvContentPartPr>
              <p14:xfrm>
                <a:off x="910049" y="5807395"/>
                <a:ext cx="72000" cy="118080"/>
              </p14:xfrm>
            </p:contentPart>
          </mc:Choice>
          <mc:Fallback>
            <p:pic>
              <p:nvPicPr>
                <p:cNvPr id="6254" name="Ink 6253">
                  <a:extLst>
                    <a:ext uri="{FF2B5EF4-FFF2-40B4-BE49-F238E27FC236}">
                      <a16:creationId xmlns:a16="http://schemas.microsoft.com/office/drawing/2014/main" id="{4BE05688-64D2-460D-9C23-D88F8584F12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1049" y="5798422"/>
                  <a:ext cx="89640" cy="1356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77" name="Group 6276">
            <a:extLst>
              <a:ext uri="{FF2B5EF4-FFF2-40B4-BE49-F238E27FC236}">
                <a16:creationId xmlns:a16="http://schemas.microsoft.com/office/drawing/2014/main" id="{81B18641-053D-4EFE-AA75-C1060EAB0461}"/>
              </a:ext>
            </a:extLst>
          </p:cNvPr>
          <p:cNvGrpSpPr/>
          <p:nvPr/>
        </p:nvGrpSpPr>
        <p:grpSpPr>
          <a:xfrm>
            <a:off x="1180049" y="5258755"/>
            <a:ext cx="1764720" cy="689040"/>
            <a:chOff x="1180049" y="5258755"/>
            <a:chExt cx="1764720" cy="6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6256" name="Ink 6255">
                  <a:extLst>
                    <a:ext uri="{FF2B5EF4-FFF2-40B4-BE49-F238E27FC236}">
                      <a16:creationId xmlns:a16="http://schemas.microsoft.com/office/drawing/2014/main" id="{7D4B8C88-5FB6-4F28-905B-9FE68D58CB34}"/>
                    </a:ext>
                  </a:extLst>
                </p14:cNvPr>
                <p14:cNvContentPartPr/>
                <p14:nvPr/>
              </p14:nvContentPartPr>
              <p14:xfrm>
                <a:off x="1180049" y="5739355"/>
                <a:ext cx="166320" cy="16560"/>
              </p14:xfrm>
            </p:contentPart>
          </mc:Choice>
          <mc:Fallback>
            <p:pic>
              <p:nvPicPr>
                <p:cNvPr id="6256" name="Ink 6255">
                  <a:extLst>
                    <a:ext uri="{FF2B5EF4-FFF2-40B4-BE49-F238E27FC236}">
                      <a16:creationId xmlns:a16="http://schemas.microsoft.com/office/drawing/2014/main" id="{7D4B8C88-5FB6-4F28-905B-9FE68D58CB3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71049" y="5730546"/>
                  <a:ext cx="183960" cy="33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6257" name="Ink 6256">
                  <a:extLst>
                    <a:ext uri="{FF2B5EF4-FFF2-40B4-BE49-F238E27FC236}">
                      <a16:creationId xmlns:a16="http://schemas.microsoft.com/office/drawing/2014/main" id="{0C57D13A-4209-4C71-9048-6E7A9B03C889}"/>
                    </a:ext>
                  </a:extLst>
                </p14:cNvPr>
                <p14:cNvContentPartPr/>
                <p14:nvPr/>
              </p14:nvContentPartPr>
              <p14:xfrm>
                <a:off x="1348169" y="5617315"/>
                <a:ext cx="96480" cy="201960"/>
              </p14:xfrm>
            </p:contentPart>
          </mc:Choice>
          <mc:Fallback>
            <p:pic>
              <p:nvPicPr>
                <p:cNvPr id="6257" name="Ink 6256">
                  <a:extLst>
                    <a:ext uri="{FF2B5EF4-FFF2-40B4-BE49-F238E27FC236}">
                      <a16:creationId xmlns:a16="http://schemas.microsoft.com/office/drawing/2014/main" id="{0C57D13A-4209-4C71-9048-6E7A9B03C88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339169" y="5608299"/>
                  <a:ext cx="11412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6259" name="Ink 6258">
                  <a:extLst>
                    <a:ext uri="{FF2B5EF4-FFF2-40B4-BE49-F238E27FC236}">
                      <a16:creationId xmlns:a16="http://schemas.microsoft.com/office/drawing/2014/main" id="{B5A88F1A-B872-46C8-B9E4-F7D96B0FE475}"/>
                    </a:ext>
                  </a:extLst>
                </p14:cNvPr>
                <p14:cNvContentPartPr/>
                <p14:nvPr/>
              </p14:nvContentPartPr>
              <p14:xfrm>
                <a:off x="1644449" y="5375755"/>
                <a:ext cx="24480" cy="246960"/>
              </p14:xfrm>
            </p:contentPart>
          </mc:Choice>
          <mc:Fallback>
            <p:pic>
              <p:nvPicPr>
                <p:cNvPr id="6259" name="Ink 6258">
                  <a:extLst>
                    <a:ext uri="{FF2B5EF4-FFF2-40B4-BE49-F238E27FC236}">
                      <a16:creationId xmlns:a16="http://schemas.microsoft.com/office/drawing/2014/main" id="{B5A88F1A-B872-46C8-B9E4-F7D96B0FE47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35449" y="5366755"/>
                  <a:ext cx="42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6260" name="Ink 6259">
                  <a:extLst>
                    <a:ext uri="{FF2B5EF4-FFF2-40B4-BE49-F238E27FC236}">
                      <a16:creationId xmlns:a16="http://schemas.microsoft.com/office/drawing/2014/main" id="{99E8CC4D-D254-4153-B97F-ED0781A11EE7}"/>
                    </a:ext>
                  </a:extLst>
                </p14:cNvPr>
                <p14:cNvContentPartPr/>
                <p14:nvPr/>
              </p14:nvContentPartPr>
              <p14:xfrm>
                <a:off x="1564889" y="5358475"/>
                <a:ext cx="152640" cy="6120"/>
              </p14:xfrm>
            </p:contentPart>
          </mc:Choice>
          <mc:Fallback>
            <p:pic>
              <p:nvPicPr>
                <p:cNvPr id="6260" name="Ink 6259">
                  <a:extLst>
                    <a:ext uri="{FF2B5EF4-FFF2-40B4-BE49-F238E27FC236}">
                      <a16:creationId xmlns:a16="http://schemas.microsoft.com/office/drawing/2014/main" id="{99E8CC4D-D254-4153-B97F-ED0781A11EE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555889" y="5349975"/>
                  <a:ext cx="170280" cy="22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6261" name="Ink 6260">
                  <a:extLst>
                    <a:ext uri="{FF2B5EF4-FFF2-40B4-BE49-F238E27FC236}">
                      <a16:creationId xmlns:a16="http://schemas.microsoft.com/office/drawing/2014/main" id="{AD0B808D-46A9-4C73-A935-9B06225C1B9C}"/>
                    </a:ext>
                  </a:extLst>
                </p14:cNvPr>
                <p14:cNvContentPartPr/>
                <p14:nvPr/>
              </p14:nvContentPartPr>
              <p14:xfrm>
                <a:off x="1769009" y="5332555"/>
                <a:ext cx="105840" cy="236160"/>
              </p14:xfrm>
            </p:contentPart>
          </mc:Choice>
          <mc:Fallback>
            <p:pic>
              <p:nvPicPr>
                <p:cNvPr id="6261" name="Ink 6260">
                  <a:extLst>
                    <a:ext uri="{FF2B5EF4-FFF2-40B4-BE49-F238E27FC236}">
                      <a16:creationId xmlns:a16="http://schemas.microsoft.com/office/drawing/2014/main" id="{AD0B808D-46A9-4C73-A935-9B06225C1B9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0040" y="5323555"/>
                  <a:ext cx="1234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6262" name="Ink 6261">
                  <a:extLst>
                    <a:ext uri="{FF2B5EF4-FFF2-40B4-BE49-F238E27FC236}">
                      <a16:creationId xmlns:a16="http://schemas.microsoft.com/office/drawing/2014/main" id="{074D93F5-6D40-4073-851F-59677E601BEF}"/>
                    </a:ext>
                  </a:extLst>
                </p14:cNvPr>
                <p14:cNvContentPartPr/>
                <p14:nvPr/>
              </p14:nvContentPartPr>
              <p14:xfrm>
                <a:off x="1893569" y="5461075"/>
                <a:ext cx="83520" cy="130680"/>
              </p14:xfrm>
            </p:contentPart>
          </mc:Choice>
          <mc:Fallback>
            <p:pic>
              <p:nvPicPr>
                <p:cNvPr id="6262" name="Ink 6261">
                  <a:extLst>
                    <a:ext uri="{FF2B5EF4-FFF2-40B4-BE49-F238E27FC236}">
                      <a16:creationId xmlns:a16="http://schemas.microsoft.com/office/drawing/2014/main" id="{074D93F5-6D40-4073-851F-59677E601BE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884569" y="5452075"/>
                  <a:ext cx="101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6263" name="Ink 6262">
                  <a:extLst>
                    <a:ext uri="{FF2B5EF4-FFF2-40B4-BE49-F238E27FC236}">
                      <a16:creationId xmlns:a16="http://schemas.microsoft.com/office/drawing/2014/main" id="{F85889CA-1BFE-4649-8FF5-AFD1DD4C4452}"/>
                    </a:ext>
                  </a:extLst>
                </p14:cNvPr>
                <p14:cNvContentPartPr/>
                <p14:nvPr/>
              </p14:nvContentPartPr>
              <p14:xfrm>
                <a:off x="2001929" y="5450275"/>
                <a:ext cx="159840" cy="118800"/>
              </p14:xfrm>
            </p:contentPart>
          </mc:Choice>
          <mc:Fallback>
            <p:pic>
              <p:nvPicPr>
                <p:cNvPr id="6263" name="Ink 6262">
                  <a:extLst>
                    <a:ext uri="{FF2B5EF4-FFF2-40B4-BE49-F238E27FC236}">
                      <a16:creationId xmlns:a16="http://schemas.microsoft.com/office/drawing/2014/main" id="{F85889CA-1BFE-4649-8FF5-AFD1DD4C445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992929" y="5441275"/>
                  <a:ext cx="177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6264" name="Ink 6263">
                  <a:extLst>
                    <a:ext uri="{FF2B5EF4-FFF2-40B4-BE49-F238E27FC236}">
                      <a16:creationId xmlns:a16="http://schemas.microsoft.com/office/drawing/2014/main" id="{4BAE4446-4D19-4316-9C03-E745FD341C9A}"/>
                    </a:ext>
                  </a:extLst>
                </p14:cNvPr>
                <p14:cNvContentPartPr/>
                <p14:nvPr/>
              </p14:nvContentPartPr>
              <p14:xfrm>
                <a:off x="2213249" y="5450635"/>
                <a:ext cx="71280" cy="194400"/>
              </p14:xfrm>
            </p:contentPart>
          </mc:Choice>
          <mc:Fallback>
            <p:pic>
              <p:nvPicPr>
                <p:cNvPr id="6264" name="Ink 6263">
                  <a:extLst>
                    <a:ext uri="{FF2B5EF4-FFF2-40B4-BE49-F238E27FC236}">
                      <a16:creationId xmlns:a16="http://schemas.microsoft.com/office/drawing/2014/main" id="{4BAE4446-4D19-4316-9C03-E745FD341C9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204294" y="5441635"/>
                  <a:ext cx="88831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6266" name="Ink 6265">
                  <a:extLst>
                    <a:ext uri="{FF2B5EF4-FFF2-40B4-BE49-F238E27FC236}">
                      <a16:creationId xmlns:a16="http://schemas.microsoft.com/office/drawing/2014/main" id="{3BCF178D-155F-42F9-ADF2-47F9CC930B1A}"/>
                    </a:ext>
                  </a:extLst>
                </p14:cNvPr>
                <p14:cNvContentPartPr/>
                <p14:nvPr/>
              </p14:nvContentPartPr>
              <p14:xfrm>
                <a:off x="2506289" y="5428675"/>
                <a:ext cx="56520" cy="85680"/>
              </p14:xfrm>
            </p:contentPart>
          </mc:Choice>
          <mc:Fallback>
            <p:pic>
              <p:nvPicPr>
                <p:cNvPr id="6266" name="Ink 6265">
                  <a:extLst>
                    <a:ext uri="{FF2B5EF4-FFF2-40B4-BE49-F238E27FC236}">
                      <a16:creationId xmlns:a16="http://schemas.microsoft.com/office/drawing/2014/main" id="{3BCF178D-155F-42F9-ADF2-47F9CC930B1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497289" y="5419675"/>
                  <a:ext cx="7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6267" name="Ink 6266">
                  <a:extLst>
                    <a:ext uri="{FF2B5EF4-FFF2-40B4-BE49-F238E27FC236}">
                      <a16:creationId xmlns:a16="http://schemas.microsoft.com/office/drawing/2014/main" id="{F0B4DF18-B7E7-4AAB-BCC2-83C4E2ADF646}"/>
                    </a:ext>
                  </a:extLst>
                </p14:cNvPr>
                <p14:cNvContentPartPr/>
                <p14:nvPr/>
              </p14:nvContentPartPr>
              <p14:xfrm>
                <a:off x="2636609" y="5258755"/>
                <a:ext cx="93960" cy="260280"/>
              </p14:xfrm>
            </p:contentPart>
          </mc:Choice>
          <mc:Fallback>
            <p:pic>
              <p:nvPicPr>
                <p:cNvPr id="6267" name="Ink 6266">
                  <a:extLst>
                    <a:ext uri="{FF2B5EF4-FFF2-40B4-BE49-F238E27FC236}">
                      <a16:creationId xmlns:a16="http://schemas.microsoft.com/office/drawing/2014/main" id="{F0B4DF18-B7E7-4AAB-BCC2-83C4E2ADF64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27609" y="5249755"/>
                  <a:ext cx="111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6268" name="Ink 6267">
                  <a:extLst>
                    <a:ext uri="{FF2B5EF4-FFF2-40B4-BE49-F238E27FC236}">
                      <a16:creationId xmlns:a16="http://schemas.microsoft.com/office/drawing/2014/main" id="{5F318D93-81AA-4070-9EF6-94AC39C3572C}"/>
                    </a:ext>
                  </a:extLst>
                </p14:cNvPr>
                <p14:cNvContentPartPr/>
                <p14:nvPr/>
              </p14:nvContentPartPr>
              <p14:xfrm>
                <a:off x="1726889" y="5666995"/>
                <a:ext cx="135360" cy="280800"/>
              </p14:xfrm>
            </p:contentPart>
          </mc:Choice>
          <mc:Fallback>
            <p:pic>
              <p:nvPicPr>
                <p:cNvPr id="6268" name="Ink 6267">
                  <a:extLst>
                    <a:ext uri="{FF2B5EF4-FFF2-40B4-BE49-F238E27FC236}">
                      <a16:creationId xmlns:a16="http://schemas.microsoft.com/office/drawing/2014/main" id="{5F318D93-81AA-4070-9EF6-94AC39C3572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717889" y="5657995"/>
                  <a:ext cx="153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6269" name="Ink 6268">
                  <a:extLst>
                    <a:ext uri="{FF2B5EF4-FFF2-40B4-BE49-F238E27FC236}">
                      <a16:creationId xmlns:a16="http://schemas.microsoft.com/office/drawing/2014/main" id="{2FB29710-FCFA-4454-A04A-6D8318970C91}"/>
                    </a:ext>
                  </a:extLst>
                </p14:cNvPr>
                <p14:cNvContentPartPr/>
                <p14:nvPr/>
              </p14:nvContentPartPr>
              <p14:xfrm>
                <a:off x="1914809" y="5832235"/>
                <a:ext cx="64440" cy="69480"/>
              </p14:xfrm>
            </p:contentPart>
          </mc:Choice>
          <mc:Fallback>
            <p:pic>
              <p:nvPicPr>
                <p:cNvPr id="6269" name="Ink 6268">
                  <a:extLst>
                    <a:ext uri="{FF2B5EF4-FFF2-40B4-BE49-F238E27FC236}">
                      <a16:creationId xmlns:a16="http://schemas.microsoft.com/office/drawing/2014/main" id="{2FB29710-FCFA-4454-A04A-6D8318970C9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05809" y="5823235"/>
                  <a:ext cx="82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6270" name="Ink 6269">
                  <a:extLst>
                    <a:ext uri="{FF2B5EF4-FFF2-40B4-BE49-F238E27FC236}">
                      <a16:creationId xmlns:a16="http://schemas.microsoft.com/office/drawing/2014/main" id="{DDDEC5B2-4A74-4F46-93C9-3ABCDD5E78FA}"/>
                    </a:ext>
                  </a:extLst>
                </p14:cNvPr>
                <p14:cNvContentPartPr/>
                <p14:nvPr/>
              </p14:nvContentPartPr>
              <p14:xfrm>
                <a:off x="2053769" y="5800915"/>
                <a:ext cx="148320" cy="85680"/>
              </p14:xfrm>
            </p:contentPart>
          </mc:Choice>
          <mc:Fallback>
            <p:pic>
              <p:nvPicPr>
                <p:cNvPr id="6270" name="Ink 6269">
                  <a:extLst>
                    <a:ext uri="{FF2B5EF4-FFF2-40B4-BE49-F238E27FC236}">
                      <a16:creationId xmlns:a16="http://schemas.microsoft.com/office/drawing/2014/main" id="{DDDEC5B2-4A74-4F46-93C9-3ABCDD5E78F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044747" y="5791915"/>
                  <a:ext cx="16600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6271" name="Ink 6270">
                  <a:extLst>
                    <a:ext uri="{FF2B5EF4-FFF2-40B4-BE49-F238E27FC236}">
                      <a16:creationId xmlns:a16="http://schemas.microsoft.com/office/drawing/2014/main" id="{1E048170-E49A-4830-B0EE-14891A5BA6B4}"/>
                    </a:ext>
                  </a:extLst>
                </p14:cNvPr>
                <p14:cNvContentPartPr/>
                <p14:nvPr/>
              </p14:nvContentPartPr>
              <p14:xfrm>
                <a:off x="2257169" y="5778595"/>
                <a:ext cx="73800" cy="143640"/>
              </p14:xfrm>
            </p:contentPart>
          </mc:Choice>
          <mc:Fallback>
            <p:pic>
              <p:nvPicPr>
                <p:cNvPr id="6271" name="Ink 6270">
                  <a:extLst>
                    <a:ext uri="{FF2B5EF4-FFF2-40B4-BE49-F238E27FC236}">
                      <a16:creationId xmlns:a16="http://schemas.microsoft.com/office/drawing/2014/main" id="{1E048170-E49A-4830-B0EE-14891A5BA6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48213" y="5769595"/>
                  <a:ext cx="91354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6272" name="Ink 6271">
                  <a:extLst>
                    <a:ext uri="{FF2B5EF4-FFF2-40B4-BE49-F238E27FC236}">
                      <a16:creationId xmlns:a16="http://schemas.microsoft.com/office/drawing/2014/main" id="{4453FC2C-B57D-48EC-811E-BDA02BF536E8}"/>
                    </a:ext>
                  </a:extLst>
                </p14:cNvPr>
                <p14:cNvContentPartPr/>
                <p14:nvPr/>
              </p14:nvContentPartPr>
              <p14:xfrm>
                <a:off x="2384249" y="5801275"/>
                <a:ext cx="99000" cy="72000"/>
              </p14:xfrm>
            </p:contentPart>
          </mc:Choice>
          <mc:Fallback>
            <p:pic>
              <p:nvPicPr>
                <p:cNvPr id="6272" name="Ink 6271">
                  <a:extLst>
                    <a:ext uri="{FF2B5EF4-FFF2-40B4-BE49-F238E27FC236}">
                      <a16:creationId xmlns:a16="http://schemas.microsoft.com/office/drawing/2014/main" id="{4453FC2C-B57D-48EC-811E-BDA02BF536E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375249" y="5792230"/>
                  <a:ext cx="116640" cy="8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6273" name="Ink 6272">
                  <a:extLst>
                    <a:ext uri="{FF2B5EF4-FFF2-40B4-BE49-F238E27FC236}">
                      <a16:creationId xmlns:a16="http://schemas.microsoft.com/office/drawing/2014/main" id="{69D7ABBF-C12E-4D72-945C-957245EF5C4A}"/>
                    </a:ext>
                  </a:extLst>
                </p14:cNvPr>
                <p14:cNvContentPartPr/>
                <p14:nvPr/>
              </p14:nvContentPartPr>
              <p14:xfrm>
                <a:off x="2514569" y="5684275"/>
                <a:ext cx="75240" cy="171360"/>
              </p14:xfrm>
            </p:contentPart>
          </mc:Choice>
          <mc:Fallback>
            <p:pic>
              <p:nvPicPr>
                <p:cNvPr id="6273" name="Ink 6272">
                  <a:extLst>
                    <a:ext uri="{FF2B5EF4-FFF2-40B4-BE49-F238E27FC236}">
                      <a16:creationId xmlns:a16="http://schemas.microsoft.com/office/drawing/2014/main" id="{69D7ABBF-C12E-4D72-945C-957245EF5C4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505569" y="5675275"/>
                  <a:ext cx="92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6274" name="Ink 6273">
                  <a:extLst>
                    <a:ext uri="{FF2B5EF4-FFF2-40B4-BE49-F238E27FC236}">
                      <a16:creationId xmlns:a16="http://schemas.microsoft.com/office/drawing/2014/main" id="{0A3079B6-A80B-41AE-876E-E235C838E6A1}"/>
                    </a:ext>
                  </a:extLst>
                </p14:cNvPr>
                <p14:cNvContentPartPr/>
                <p14:nvPr/>
              </p14:nvContentPartPr>
              <p14:xfrm>
                <a:off x="2630849" y="5685355"/>
                <a:ext cx="135360" cy="118800"/>
              </p14:xfrm>
            </p:contentPart>
          </mc:Choice>
          <mc:Fallback>
            <p:pic>
              <p:nvPicPr>
                <p:cNvPr id="6274" name="Ink 6273">
                  <a:extLst>
                    <a:ext uri="{FF2B5EF4-FFF2-40B4-BE49-F238E27FC236}">
                      <a16:creationId xmlns:a16="http://schemas.microsoft.com/office/drawing/2014/main" id="{0A3079B6-A80B-41AE-876E-E235C838E6A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621849" y="5676355"/>
                  <a:ext cx="153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6275" name="Ink 6274">
                  <a:extLst>
                    <a:ext uri="{FF2B5EF4-FFF2-40B4-BE49-F238E27FC236}">
                      <a16:creationId xmlns:a16="http://schemas.microsoft.com/office/drawing/2014/main" id="{522F2AB2-821E-4984-BEFA-76A1C317607C}"/>
                    </a:ext>
                  </a:extLst>
                </p14:cNvPr>
                <p14:cNvContentPartPr/>
                <p14:nvPr/>
              </p14:nvContentPartPr>
              <p14:xfrm>
                <a:off x="2794649" y="5623075"/>
                <a:ext cx="75600" cy="119520"/>
              </p14:xfrm>
            </p:contentPart>
          </mc:Choice>
          <mc:Fallback>
            <p:pic>
              <p:nvPicPr>
                <p:cNvPr id="6275" name="Ink 6274">
                  <a:extLst>
                    <a:ext uri="{FF2B5EF4-FFF2-40B4-BE49-F238E27FC236}">
                      <a16:creationId xmlns:a16="http://schemas.microsoft.com/office/drawing/2014/main" id="{522F2AB2-821E-4984-BEFA-76A1C317607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785649" y="5614075"/>
                  <a:ext cx="93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6276" name="Ink 6275">
                  <a:extLst>
                    <a:ext uri="{FF2B5EF4-FFF2-40B4-BE49-F238E27FC236}">
                      <a16:creationId xmlns:a16="http://schemas.microsoft.com/office/drawing/2014/main" id="{17396742-771D-4F9D-B8DB-1C633D02B0BE}"/>
                    </a:ext>
                  </a:extLst>
                </p14:cNvPr>
                <p14:cNvContentPartPr/>
                <p14:nvPr/>
              </p14:nvContentPartPr>
              <p14:xfrm>
                <a:off x="2901929" y="5706955"/>
                <a:ext cx="42840" cy="68400"/>
              </p14:xfrm>
            </p:contentPart>
          </mc:Choice>
          <mc:Fallback>
            <p:pic>
              <p:nvPicPr>
                <p:cNvPr id="6276" name="Ink 6275">
                  <a:extLst>
                    <a:ext uri="{FF2B5EF4-FFF2-40B4-BE49-F238E27FC236}">
                      <a16:creationId xmlns:a16="http://schemas.microsoft.com/office/drawing/2014/main" id="{17396742-771D-4F9D-B8DB-1C633D02B0B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892929" y="5697907"/>
                  <a:ext cx="60480" cy="861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D38C19F7-FF04-4DFB-8A95-2B67579A28CA}"/>
              </a:ext>
            </a:extLst>
          </p:cNvPr>
          <p:cNvGrpSpPr/>
          <p:nvPr/>
        </p:nvGrpSpPr>
        <p:grpSpPr>
          <a:xfrm>
            <a:off x="3081929" y="5350915"/>
            <a:ext cx="306720" cy="161640"/>
            <a:chOff x="3081929" y="5350915"/>
            <a:chExt cx="30672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6278" name="Ink 6277">
                  <a:extLst>
                    <a:ext uri="{FF2B5EF4-FFF2-40B4-BE49-F238E27FC236}">
                      <a16:creationId xmlns:a16="http://schemas.microsoft.com/office/drawing/2014/main" id="{27F3D074-0E2A-4801-936D-028BF103F824}"/>
                    </a:ext>
                  </a:extLst>
                </p14:cNvPr>
                <p14:cNvContentPartPr/>
                <p14:nvPr/>
              </p14:nvContentPartPr>
              <p14:xfrm>
                <a:off x="3081929" y="5467915"/>
                <a:ext cx="213840" cy="44640"/>
              </p14:xfrm>
            </p:contentPart>
          </mc:Choice>
          <mc:Fallback>
            <p:pic>
              <p:nvPicPr>
                <p:cNvPr id="6278" name="Ink 6277">
                  <a:extLst>
                    <a:ext uri="{FF2B5EF4-FFF2-40B4-BE49-F238E27FC236}">
                      <a16:creationId xmlns:a16="http://schemas.microsoft.com/office/drawing/2014/main" id="{27F3D074-0E2A-4801-936D-028BF103F82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072929" y="5458915"/>
                  <a:ext cx="231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6279" name="Ink 6278">
                  <a:extLst>
                    <a:ext uri="{FF2B5EF4-FFF2-40B4-BE49-F238E27FC236}">
                      <a16:creationId xmlns:a16="http://schemas.microsoft.com/office/drawing/2014/main" id="{A964E5C6-F1AC-42AE-B538-FDB1B0CAF09B}"/>
                    </a:ext>
                  </a:extLst>
                </p14:cNvPr>
                <p14:cNvContentPartPr/>
                <p14:nvPr/>
              </p14:nvContentPartPr>
              <p14:xfrm>
                <a:off x="3320969" y="5350915"/>
                <a:ext cx="67680" cy="149760"/>
              </p14:xfrm>
            </p:contentPart>
          </mc:Choice>
          <mc:Fallback>
            <p:pic>
              <p:nvPicPr>
                <p:cNvPr id="6279" name="Ink 6278">
                  <a:extLst>
                    <a:ext uri="{FF2B5EF4-FFF2-40B4-BE49-F238E27FC236}">
                      <a16:creationId xmlns:a16="http://schemas.microsoft.com/office/drawing/2014/main" id="{A964E5C6-F1AC-42AE-B538-FDB1B0CAF09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311969" y="5341915"/>
                  <a:ext cx="85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4" name="Group 6293">
            <a:extLst>
              <a:ext uri="{FF2B5EF4-FFF2-40B4-BE49-F238E27FC236}">
                <a16:creationId xmlns:a16="http://schemas.microsoft.com/office/drawing/2014/main" id="{18DA49B3-01B6-49D9-BF7D-4530B87AB973}"/>
              </a:ext>
            </a:extLst>
          </p:cNvPr>
          <p:cNvGrpSpPr/>
          <p:nvPr/>
        </p:nvGrpSpPr>
        <p:grpSpPr>
          <a:xfrm>
            <a:off x="3606809" y="5097835"/>
            <a:ext cx="966960" cy="595800"/>
            <a:chOff x="3606809" y="5097835"/>
            <a:chExt cx="96696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6281" name="Ink 6280">
                  <a:extLst>
                    <a:ext uri="{FF2B5EF4-FFF2-40B4-BE49-F238E27FC236}">
                      <a16:creationId xmlns:a16="http://schemas.microsoft.com/office/drawing/2014/main" id="{E0660DAC-F0BF-4722-AA19-DD2AB29CC8A6}"/>
                    </a:ext>
                  </a:extLst>
                </p14:cNvPr>
                <p14:cNvContentPartPr/>
                <p14:nvPr/>
              </p14:nvContentPartPr>
              <p14:xfrm>
                <a:off x="3646409" y="5097835"/>
                <a:ext cx="122760" cy="222480"/>
              </p14:xfrm>
            </p:contentPart>
          </mc:Choice>
          <mc:Fallback>
            <p:pic>
              <p:nvPicPr>
                <p:cNvPr id="6281" name="Ink 6280">
                  <a:extLst>
                    <a:ext uri="{FF2B5EF4-FFF2-40B4-BE49-F238E27FC236}">
                      <a16:creationId xmlns:a16="http://schemas.microsoft.com/office/drawing/2014/main" id="{E0660DAC-F0BF-4722-AA19-DD2AB29CC8A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37409" y="5088850"/>
                  <a:ext cx="140400" cy="240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6282" name="Ink 6281">
                  <a:extLst>
                    <a:ext uri="{FF2B5EF4-FFF2-40B4-BE49-F238E27FC236}">
                      <a16:creationId xmlns:a16="http://schemas.microsoft.com/office/drawing/2014/main" id="{BA2DF3A6-6A49-4789-B517-00AD895E2B15}"/>
                    </a:ext>
                  </a:extLst>
                </p14:cNvPr>
                <p14:cNvContentPartPr/>
                <p14:nvPr/>
              </p14:nvContentPartPr>
              <p14:xfrm>
                <a:off x="3766649" y="5187475"/>
                <a:ext cx="108360" cy="132840"/>
              </p14:xfrm>
            </p:contentPart>
          </mc:Choice>
          <mc:Fallback>
            <p:pic>
              <p:nvPicPr>
                <p:cNvPr id="6282" name="Ink 6281">
                  <a:extLst>
                    <a:ext uri="{FF2B5EF4-FFF2-40B4-BE49-F238E27FC236}">
                      <a16:creationId xmlns:a16="http://schemas.microsoft.com/office/drawing/2014/main" id="{BA2DF3A6-6A49-4789-B517-00AD895E2B1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57649" y="5178475"/>
                  <a:ext cx="126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6283" name="Ink 6282">
                  <a:extLst>
                    <a:ext uri="{FF2B5EF4-FFF2-40B4-BE49-F238E27FC236}">
                      <a16:creationId xmlns:a16="http://schemas.microsoft.com/office/drawing/2014/main" id="{52ACAD36-FAF1-493D-9A49-60718515310D}"/>
                    </a:ext>
                  </a:extLst>
                </p14:cNvPr>
                <p14:cNvContentPartPr/>
                <p14:nvPr/>
              </p14:nvContentPartPr>
              <p14:xfrm>
                <a:off x="3942689" y="5199715"/>
                <a:ext cx="68400" cy="82440"/>
              </p14:xfrm>
            </p:contentPart>
          </mc:Choice>
          <mc:Fallback>
            <p:pic>
              <p:nvPicPr>
                <p:cNvPr id="6283" name="Ink 6282">
                  <a:extLst>
                    <a:ext uri="{FF2B5EF4-FFF2-40B4-BE49-F238E27FC236}">
                      <a16:creationId xmlns:a16="http://schemas.microsoft.com/office/drawing/2014/main" id="{52ACAD36-FAF1-493D-9A49-60718515310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933689" y="5190715"/>
                  <a:ext cx="86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6284" name="Ink 6283">
                  <a:extLst>
                    <a:ext uri="{FF2B5EF4-FFF2-40B4-BE49-F238E27FC236}">
                      <a16:creationId xmlns:a16="http://schemas.microsoft.com/office/drawing/2014/main" id="{2F4B08B4-C647-4556-82D9-19798CEF6017}"/>
                    </a:ext>
                  </a:extLst>
                </p14:cNvPr>
                <p14:cNvContentPartPr/>
                <p14:nvPr/>
              </p14:nvContentPartPr>
              <p14:xfrm>
                <a:off x="4080569" y="5099275"/>
                <a:ext cx="14760" cy="173160"/>
              </p14:xfrm>
            </p:contentPart>
          </mc:Choice>
          <mc:Fallback>
            <p:pic>
              <p:nvPicPr>
                <p:cNvPr id="6284" name="Ink 6283">
                  <a:extLst>
                    <a:ext uri="{FF2B5EF4-FFF2-40B4-BE49-F238E27FC236}">
                      <a16:creationId xmlns:a16="http://schemas.microsoft.com/office/drawing/2014/main" id="{2F4B08B4-C647-4556-82D9-19798CEF601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71783" y="5090256"/>
                  <a:ext cx="31980" cy="190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6285" name="Ink 6284">
                  <a:extLst>
                    <a:ext uri="{FF2B5EF4-FFF2-40B4-BE49-F238E27FC236}">
                      <a16:creationId xmlns:a16="http://schemas.microsoft.com/office/drawing/2014/main" id="{654580F0-ABBE-436B-BD53-FB4ED0282FF1}"/>
                    </a:ext>
                  </a:extLst>
                </p14:cNvPr>
                <p14:cNvContentPartPr/>
                <p14:nvPr/>
              </p14:nvContentPartPr>
              <p14:xfrm>
                <a:off x="4154369" y="5147875"/>
                <a:ext cx="190080" cy="98280"/>
              </p14:xfrm>
            </p:contentPart>
          </mc:Choice>
          <mc:Fallback>
            <p:pic>
              <p:nvPicPr>
                <p:cNvPr id="6285" name="Ink 6284">
                  <a:extLst>
                    <a:ext uri="{FF2B5EF4-FFF2-40B4-BE49-F238E27FC236}">
                      <a16:creationId xmlns:a16="http://schemas.microsoft.com/office/drawing/2014/main" id="{654580F0-ABBE-436B-BD53-FB4ED0282FF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45369" y="5138875"/>
                  <a:ext cx="207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6287" name="Ink 6286">
                  <a:extLst>
                    <a:ext uri="{FF2B5EF4-FFF2-40B4-BE49-F238E27FC236}">
                      <a16:creationId xmlns:a16="http://schemas.microsoft.com/office/drawing/2014/main" id="{AED583FC-E484-4DC7-A179-31B011F1668F}"/>
                    </a:ext>
                  </a:extLst>
                </p14:cNvPr>
                <p14:cNvContentPartPr/>
                <p14:nvPr/>
              </p14:nvContentPartPr>
              <p14:xfrm>
                <a:off x="3606809" y="5441995"/>
                <a:ext cx="127440" cy="245160"/>
              </p14:xfrm>
            </p:contentPart>
          </mc:Choice>
          <mc:Fallback>
            <p:pic>
              <p:nvPicPr>
                <p:cNvPr id="6287" name="Ink 6286">
                  <a:extLst>
                    <a:ext uri="{FF2B5EF4-FFF2-40B4-BE49-F238E27FC236}">
                      <a16:creationId xmlns:a16="http://schemas.microsoft.com/office/drawing/2014/main" id="{AED583FC-E484-4DC7-A179-31B011F1668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597809" y="5432995"/>
                  <a:ext cx="145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6288" name="Ink 6287">
                  <a:extLst>
                    <a:ext uri="{FF2B5EF4-FFF2-40B4-BE49-F238E27FC236}">
                      <a16:creationId xmlns:a16="http://schemas.microsoft.com/office/drawing/2014/main" id="{5F08F6F2-E882-4F13-826C-860B9FE2425B}"/>
                    </a:ext>
                  </a:extLst>
                </p14:cNvPr>
                <p14:cNvContentPartPr/>
                <p14:nvPr/>
              </p14:nvContentPartPr>
              <p14:xfrm>
                <a:off x="3721649" y="5556475"/>
                <a:ext cx="90720" cy="137160"/>
              </p14:xfrm>
            </p:contentPart>
          </mc:Choice>
          <mc:Fallback>
            <p:pic>
              <p:nvPicPr>
                <p:cNvPr id="6288" name="Ink 6287">
                  <a:extLst>
                    <a:ext uri="{FF2B5EF4-FFF2-40B4-BE49-F238E27FC236}">
                      <a16:creationId xmlns:a16="http://schemas.microsoft.com/office/drawing/2014/main" id="{5F08F6F2-E882-4F13-826C-860B9FE2425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712613" y="5547475"/>
                  <a:ext cx="10843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6289" name="Ink 6288">
                  <a:extLst>
                    <a:ext uri="{FF2B5EF4-FFF2-40B4-BE49-F238E27FC236}">
                      <a16:creationId xmlns:a16="http://schemas.microsoft.com/office/drawing/2014/main" id="{8DAAE5CC-9A1C-493A-BD47-596A001445BF}"/>
                    </a:ext>
                  </a:extLst>
                </p14:cNvPr>
                <p14:cNvContentPartPr/>
                <p14:nvPr/>
              </p14:nvContentPartPr>
              <p14:xfrm>
                <a:off x="3862409" y="5569435"/>
                <a:ext cx="217080" cy="101160"/>
              </p14:xfrm>
            </p:contentPart>
          </mc:Choice>
          <mc:Fallback>
            <p:pic>
              <p:nvPicPr>
                <p:cNvPr id="6289" name="Ink 6288">
                  <a:extLst>
                    <a:ext uri="{FF2B5EF4-FFF2-40B4-BE49-F238E27FC236}">
                      <a16:creationId xmlns:a16="http://schemas.microsoft.com/office/drawing/2014/main" id="{8DAAE5CC-9A1C-493A-BD47-596A001445B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853409" y="5560435"/>
                  <a:ext cx="234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6290" name="Ink 6289">
                  <a:extLst>
                    <a:ext uri="{FF2B5EF4-FFF2-40B4-BE49-F238E27FC236}">
                      <a16:creationId xmlns:a16="http://schemas.microsoft.com/office/drawing/2014/main" id="{68E04BC4-5BBA-4C5A-8705-2B25C4A81A55}"/>
                    </a:ext>
                  </a:extLst>
                </p14:cNvPr>
                <p14:cNvContentPartPr/>
                <p14:nvPr/>
              </p14:nvContentPartPr>
              <p14:xfrm>
                <a:off x="4142849" y="5417875"/>
                <a:ext cx="29520" cy="190440"/>
              </p14:xfrm>
            </p:contentPart>
          </mc:Choice>
          <mc:Fallback>
            <p:pic>
              <p:nvPicPr>
                <p:cNvPr id="6290" name="Ink 6289">
                  <a:extLst>
                    <a:ext uri="{FF2B5EF4-FFF2-40B4-BE49-F238E27FC236}">
                      <a16:creationId xmlns:a16="http://schemas.microsoft.com/office/drawing/2014/main" id="{68E04BC4-5BBA-4C5A-8705-2B25C4A81A5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33849" y="5408892"/>
                  <a:ext cx="47160" cy="208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6291" name="Ink 6290">
                  <a:extLst>
                    <a:ext uri="{FF2B5EF4-FFF2-40B4-BE49-F238E27FC236}">
                      <a16:creationId xmlns:a16="http://schemas.microsoft.com/office/drawing/2014/main" id="{521204FE-B995-4A4B-87B6-5ADC2451399A}"/>
                    </a:ext>
                  </a:extLst>
                </p14:cNvPr>
                <p14:cNvContentPartPr/>
                <p14:nvPr/>
              </p14:nvContentPartPr>
              <p14:xfrm>
                <a:off x="4217369" y="5497075"/>
                <a:ext cx="74160" cy="106560"/>
              </p14:xfrm>
            </p:contentPart>
          </mc:Choice>
          <mc:Fallback>
            <p:pic>
              <p:nvPicPr>
                <p:cNvPr id="6291" name="Ink 6290">
                  <a:extLst>
                    <a:ext uri="{FF2B5EF4-FFF2-40B4-BE49-F238E27FC236}">
                      <a16:creationId xmlns:a16="http://schemas.microsoft.com/office/drawing/2014/main" id="{521204FE-B995-4A4B-87B6-5ADC2451399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208412" y="5488105"/>
                  <a:ext cx="91715" cy="124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6292" name="Ink 6291">
                  <a:extLst>
                    <a:ext uri="{FF2B5EF4-FFF2-40B4-BE49-F238E27FC236}">
                      <a16:creationId xmlns:a16="http://schemas.microsoft.com/office/drawing/2014/main" id="{C04B38A9-A97A-416D-A836-515DAD335B1B}"/>
                    </a:ext>
                  </a:extLst>
                </p14:cNvPr>
                <p14:cNvContentPartPr/>
                <p14:nvPr/>
              </p14:nvContentPartPr>
              <p14:xfrm>
                <a:off x="4372169" y="5440555"/>
                <a:ext cx="99720" cy="140760"/>
              </p14:xfrm>
            </p:contentPart>
          </mc:Choice>
          <mc:Fallback>
            <p:pic>
              <p:nvPicPr>
                <p:cNvPr id="6292" name="Ink 6291">
                  <a:extLst>
                    <a:ext uri="{FF2B5EF4-FFF2-40B4-BE49-F238E27FC236}">
                      <a16:creationId xmlns:a16="http://schemas.microsoft.com/office/drawing/2014/main" id="{C04B38A9-A97A-416D-A836-515DAD335B1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363169" y="5431555"/>
                  <a:ext cx="117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6293" name="Ink 6292">
                  <a:extLst>
                    <a:ext uri="{FF2B5EF4-FFF2-40B4-BE49-F238E27FC236}">
                      <a16:creationId xmlns:a16="http://schemas.microsoft.com/office/drawing/2014/main" id="{063707B6-265E-4283-857A-298090B3311D}"/>
                    </a:ext>
                  </a:extLst>
                </p14:cNvPr>
                <p14:cNvContentPartPr/>
                <p14:nvPr/>
              </p14:nvContentPartPr>
              <p14:xfrm>
                <a:off x="4538489" y="5364235"/>
                <a:ext cx="35280" cy="132120"/>
              </p14:xfrm>
            </p:contentPart>
          </mc:Choice>
          <mc:Fallback>
            <p:pic>
              <p:nvPicPr>
                <p:cNvPr id="6293" name="Ink 6292">
                  <a:extLst>
                    <a:ext uri="{FF2B5EF4-FFF2-40B4-BE49-F238E27FC236}">
                      <a16:creationId xmlns:a16="http://schemas.microsoft.com/office/drawing/2014/main" id="{063707B6-265E-4283-857A-298090B3311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529489" y="5355259"/>
                  <a:ext cx="52920" cy="1497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7" name="Group 6296">
            <a:extLst>
              <a:ext uri="{FF2B5EF4-FFF2-40B4-BE49-F238E27FC236}">
                <a16:creationId xmlns:a16="http://schemas.microsoft.com/office/drawing/2014/main" id="{ADB9EC6E-3F37-4E73-AA64-7A5265C66FE1}"/>
              </a:ext>
            </a:extLst>
          </p:cNvPr>
          <p:cNvGrpSpPr/>
          <p:nvPr/>
        </p:nvGrpSpPr>
        <p:grpSpPr>
          <a:xfrm>
            <a:off x="4757009" y="5266315"/>
            <a:ext cx="219960" cy="151920"/>
            <a:chOff x="4757009" y="5266315"/>
            <a:chExt cx="21996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6295" name="Ink 6294">
                  <a:extLst>
                    <a:ext uri="{FF2B5EF4-FFF2-40B4-BE49-F238E27FC236}">
                      <a16:creationId xmlns:a16="http://schemas.microsoft.com/office/drawing/2014/main" id="{13D6325A-4BC7-44C0-8050-CB50BB159B9C}"/>
                    </a:ext>
                  </a:extLst>
                </p14:cNvPr>
                <p14:cNvContentPartPr/>
                <p14:nvPr/>
              </p14:nvContentPartPr>
              <p14:xfrm>
                <a:off x="4757009" y="5313475"/>
                <a:ext cx="124920" cy="61200"/>
              </p14:xfrm>
            </p:contentPart>
          </mc:Choice>
          <mc:Fallback>
            <p:pic>
              <p:nvPicPr>
                <p:cNvPr id="6295" name="Ink 6294">
                  <a:extLst>
                    <a:ext uri="{FF2B5EF4-FFF2-40B4-BE49-F238E27FC236}">
                      <a16:creationId xmlns:a16="http://schemas.microsoft.com/office/drawing/2014/main" id="{13D6325A-4BC7-44C0-8050-CB50BB159B9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48009" y="5304475"/>
                  <a:ext cx="142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6296" name="Ink 6295">
                  <a:extLst>
                    <a:ext uri="{FF2B5EF4-FFF2-40B4-BE49-F238E27FC236}">
                      <a16:creationId xmlns:a16="http://schemas.microsoft.com/office/drawing/2014/main" id="{86688FB1-B995-4108-99EE-883F5A40E89E}"/>
                    </a:ext>
                  </a:extLst>
                </p14:cNvPr>
                <p14:cNvContentPartPr/>
                <p14:nvPr/>
              </p14:nvContentPartPr>
              <p14:xfrm>
                <a:off x="4921889" y="5266315"/>
                <a:ext cx="55080" cy="151920"/>
              </p14:xfrm>
            </p:contentPart>
          </mc:Choice>
          <mc:Fallback>
            <p:pic>
              <p:nvPicPr>
                <p:cNvPr id="6296" name="Ink 6295">
                  <a:extLst>
                    <a:ext uri="{FF2B5EF4-FFF2-40B4-BE49-F238E27FC236}">
                      <a16:creationId xmlns:a16="http://schemas.microsoft.com/office/drawing/2014/main" id="{86688FB1-B995-4108-99EE-883F5A40E89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912889" y="5257315"/>
                  <a:ext cx="727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4" name="Group 6313">
            <a:extLst>
              <a:ext uri="{FF2B5EF4-FFF2-40B4-BE49-F238E27FC236}">
                <a16:creationId xmlns:a16="http://schemas.microsoft.com/office/drawing/2014/main" id="{1B1876F0-62D0-4F75-A820-91DD814EF77D}"/>
              </a:ext>
            </a:extLst>
          </p:cNvPr>
          <p:cNvGrpSpPr/>
          <p:nvPr/>
        </p:nvGrpSpPr>
        <p:grpSpPr>
          <a:xfrm>
            <a:off x="5117369" y="5120875"/>
            <a:ext cx="1105560" cy="329760"/>
            <a:chOff x="5117369" y="5120875"/>
            <a:chExt cx="11055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6298" name="Ink 6297">
                  <a:extLst>
                    <a:ext uri="{FF2B5EF4-FFF2-40B4-BE49-F238E27FC236}">
                      <a16:creationId xmlns:a16="http://schemas.microsoft.com/office/drawing/2014/main" id="{C3D00065-A7BB-475C-AC06-62CE4181797F}"/>
                    </a:ext>
                  </a:extLst>
                </p14:cNvPr>
                <p14:cNvContentPartPr/>
                <p14:nvPr/>
              </p14:nvContentPartPr>
              <p14:xfrm>
                <a:off x="5117369" y="5216995"/>
                <a:ext cx="134640" cy="233640"/>
              </p14:xfrm>
            </p:contentPart>
          </mc:Choice>
          <mc:Fallback>
            <p:pic>
              <p:nvPicPr>
                <p:cNvPr id="6298" name="Ink 6297">
                  <a:extLst>
                    <a:ext uri="{FF2B5EF4-FFF2-40B4-BE49-F238E27FC236}">
                      <a16:creationId xmlns:a16="http://schemas.microsoft.com/office/drawing/2014/main" id="{C3D00065-A7BB-475C-AC06-62CE4181797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08345" y="5207995"/>
                  <a:ext cx="152327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6299" name="Ink 6298">
                  <a:extLst>
                    <a:ext uri="{FF2B5EF4-FFF2-40B4-BE49-F238E27FC236}">
                      <a16:creationId xmlns:a16="http://schemas.microsoft.com/office/drawing/2014/main" id="{5D94CF8D-A602-4527-9C55-0DA3671CCC70}"/>
                    </a:ext>
                  </a:extLst>
                </p14:cNvPr>
                <p14:cNvContentPartPr/>
                <p14:nvPr/>
              </p14:nvContentPartPr>
              <p14:xfrm>
                <a:off x="5285849" y="5350915"/>
                <a:ext cx="46800" cy="71280"/>
              </p14:xfrm>
            </p:contentPart>
          </mc:Choice>
          <mc:Fallback>
            <p:pic>
              <p:nvPicPr>
                <p:cNvPr id="6299" name="Ink 6298">
                  <a:extLst>
                    <a:ext uri="{FF2B5EF4-FFF2-40B4-BE49-F238E27FC236}">
                      <a16:creationId xmlns:a16="http://schemas.microsoft.com/office/drawing/2014/main" id="{5D94CF8D-A602-4527-9C55-0DA3671CCC7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276849" y="5341869"/>
                  <a:ext cx="64440" cy="8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6300" name="Ink 6299">
                  <a:extLst>
                    <a:ext uri="{FF2B5EF4-FFF2-40B4-BE49-F238E27FC236}">
                      <a16:creationId xmlns:a16="http://schemas.microsoft.com/office/drawing/2014/main" id="{FA81A5DB-98C3-442E-9955-7238DE51F5E4}"/>
                    </a:ext>
                  </a:extLst>
                </p14:cNvPr>
                <p14:cNvContentPartPr/>
                <p14:nvPr/>
              </p14:nvContentPartPr>
              <p14:xfrm>
                <a:off x="5404649" y="5328955"/>
                <a:ext cx="100800" cy="54360"/>
              </p14:xfrm>
            </p:contentPart>
          </mc:Choice>
          <mc:Fallback>
            <p:pic>
              <p:nvPicPr>
                <p:cNvPr id="6300" name="Ink 6299">
                  <a:extLst>
                    <a:ext uri="{FF2B5EF4-FFF2-40B4-BE49-F238E27FC236}">
                      <a16:creationId xmlns:a16="http://schemas.microsoft.com/office/drawing/2014/main" id="{FA81A5DB-98C3-442E-9955-7238DE51F5E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395617" y="5319895"/>
                  <a:ext cx="118503" cy="72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6301" name="Ink 6300">
                  <a:extLst>
                    <a:ext uri="{FF2B5EF4-FFF2-40B4-BE49-F238E27FC236}">
                      <a16:creationId xmlns:a16="http://schemas.microsoft.com/office/drawing/2014/main" id="{428B5394-C36B-434C-9750-558549047FC3}"/>
                    </a:ext>
                  </a:extLst>
                </p14:cNvPr>
                <p14:cNvContentPartPr/>
                <p14:nvPr/>
              </p14:nvContentPartPr>
              <p14:xfrm>
                <a:off x="5556929" y="5334715"/>
                <a:ext cx="63720" cy="94680"/>
              </p14:xfrm>
            </p:contentPart>
          </mc:Choice>
          <mc:Fallback>
            <p:pic>
              <p:nvPicPr>
                <p:cNvPr id="6301" name="Ink 6300">
                  <a:extLst>
                    <a:ext uri="{FF2B5EF4-FFF2-40B4-BE49-F238E27FC236}">
                      <a16:creationId xmlns:a16="http://schemas.microsoft.com/office/drawing/2014/main" id="{428B5394-C36B-434C-9750-558549047FC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547878" y="5325715"/>
                  <a:ext cx="814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6302" name="Ink 6301">
                  <a:extLst>
                    <a:ext uri="{FF2B5EF4-FFF2-40B4-BE49-F238E27FC236}">
                      <a16:creationId xmlns:a16="http://schemas.microsoft.com/office/drawing/2014/main" id="{4833CE21-0AFF-4A5E-8208-3B4C57FB92FD}"/>
                    </a:ext>
                  </a:extLst>
                </p14:cNvPr>
                <p14:cNvContentPartPr/>
                <p14:nvPr/>
              </p14:nvContentPartPr>
              <p14:xfrm>
                <a:off x="5682209" y="5277835"/>
                <a:ext cx="19080" cy="58320"/>
              </p14:xfrm>
            </p:contentPart>
          </mc:Choice>
          <mc:Fallback>
            <p:pic>
              <p:nvPicPr>
                <p:cNvPr id="6302" name="Ink 6301">
                  <a:extLst>
                    <a:ext uri="{FF2B5EF4-FFF2-40B4-BE49-F238E27FC236}">
                      <a16:creationId xmlns:a16="http://schemas.microsoft.com/office/drawing/2014/main" id="{4833CE21-0AFF-4A5E-8208-3B4C57FB92F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673209" y="5268890"/>
                  <a:ext cx="36720" cy="75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6303" name="Ink 6302">
                  <a:extLst>
                    <a:ext uri="{FF2B5EF4-FFF2-40B4-BE49-F238E27FC236}">
                      <a16:creationId xmlns:a16="http://schemas.microsoft.com/office/drawing/2014/main" id="{BD95F2FA-8BF7-418B-9704-F6D3EAD8AF14}"/>
                    </a:ext>
                  </a:extLst>
                </p14:cNvPr>
                <p14:cNvContentPartPr/>
                <p14:nvPr/>
              </p14:nvContentPartPr>
              <p14:xfrm>
                <a:off x="5761049" y="5120875"/>
                <a:ext cx="57960" cy="231120"/>
              </p14:xfrm>
            </p:contentPart>
          </mc:Choice>
          <mc:Fallback>
            <p:pic>
              <p:nvPicPr>
                <p:cNvPr id="6303" name="Ink 6302">
                  <a:extLst>
                    <a:ext uri="{FF2B5EF4-FFF2-40B4-BE49-F238E27FC236}">
                      <a16:creationId xmlns:a16="http://schemas.microsoft.com/office/drawing/2014/main" id="{BD95F2FA-8BF7-418B-9704-F6D3EAD8AF1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52049" y="5111875"/>
                  <a:ext cx="75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6304" name="Ink 6303">
                  <a:extLst>
                    <a:ext uri="{FF2B5EF4-FFF2-40B4-BE49-F238E27FC236}">
                      <a16:creationId xmlns:a16="http://schemas.microsoft.com/office/drawing/2014/main" id="{E89C7A78-D80D-4A6B-83FA-E5A9CB6AA956}"/>
                    </a:ext>
                  </a:extLst>
                </p14:cNvPr>
                <p14:cNvContentPartPr/>
                <p14:nvPr/>
              </p14:nvContentPartPr>
              <p14:xfrm>
                <a:off x="5839529" y="5198275"/>
                <a:ext cx="182880" cy="128160"/>
              </p14:xfrm>
            </p:contentPart>
          </mc:Choice>
          <mc:Fallback>
            <p:pic>
              <p:nvPicPr>
                <p:cNvPr id="6304" name="Ink 6303">
                  <a:extLst>
                    <a:ext uri="{FF2B5EF4-FFF2-40B4-BE49-F238E27FC236}">
                      <a16:creationId xmlns:a16="http://schemas.microsoft.com/office/drawing/2014/main" id="{E89C7A78-D80D-4A6B-83FA-E5A9CB6AA95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30529" y="5189275"/>
                  <a:ext cx="20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6305" name="Ink 6304">
                  <a:extLst>
                    <a:ext uri="{FF2B5EF4-FFF2-40B4-BE49-F238E27FC236}">
                      <a16:creationId xmlns:a16="http://schemas.microsoft.com/office/drawing/2014/main" id="{4862F3B5-95DC-4FE9-A7B2-73E076FA226E}"/>
                    </a:ext>
                  </a:extLst>
                </p14:cNvPr>
                <p14:cNvContentPartPr/>
                <p14:nvPr/>
              </p14:nvContentPartPr>
              <p14:xfrm>
                <a:off x="6046169" y="5161555"/>
                <a:ext cx="176760" cy="200160"/>
              </p14:xfrm>
            </p:contentPart>
          </mc:Choice>
          <mc:Fallback>
            <p:pic>
              <p:nvPicPr>
                <p:cNvPr id="6305" name="Ink 6304">
                  <a:extLst>
                    <a:ext uri="{FF2B5EF4-FFF2-40B4-BE49-F238E27FC236}">
                      <a16:creationId xmlns:a16="http://schemas.microsoft.com/office/drawing/2014/main" id="{4862F3B5-95DC-4FE9-A7B2-73E076FA226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037169" y="5152555"/>
                  <a:ext cx="194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6306" name="Ink 6305">
                  <a:extLst>
                    <a:ext uri="{FF2B5EF4-FFF2-40B4-BE49-F238E27FC236}">
                      <a16:creationId xmlns:a16="http://schemas.microsoft.com/office/drawing/2014/main" id="{100CF8E9-E889-486D-880B-0819C2E70BED}"/>
                    </a:ext>
                  </a:extLst>
                </p14:cNvPr>
                <p14:cNvContentPartPr/>
                <p14:nvPr/>
              </p14:nvContentPartPr>
              <p14:xfrm>
                <a:off x="5608049" y="5168755"/>
                <a:ext cx="9360" cy="2880"/>
              </p14:xfrm>
            </p:contentPart>
          </mc:Choice>
          <mc:Fallback>
            <p:pic>
              <p:nvPicPr>
                <p:cNvPr id="6306" name="Ink 6305">
                  <a:extLst>
                    <a:ext uri="{FF2B5EF4-FFF2-40B4-BE49-F238E27FC236}">
                      <a16:creationId xmlns:a16="http://schemas.microsoft.com/office/drawing/2014/main" id="{100CF8E9-E889-486D-880B-0819C2E70BE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99049" y="5159755"/>
                  <a:ext cx="270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3" name="Group 6312">
            <a:extLst>
              <a:ext uri="{FF2B5EF4-FFF2-40B4-BE49-F238E27FC236}">
                <a16:creationId xmlns:a16="http://schemas.microsoft.com/office/drawing/2014/main" id="{FF0E569F-F4E5-4BBF-9492-2C1AFD9A93B6}"/>
              </a:ext>
            </a:extLst>
          </p:cNvPr>
          <p:cNvGrpSpPr/>
          <p:nvPr/>
        </p:nvGrpSpPr>
        <p:grpSpPr>
          <a:xfrm>
            <a:off x="5166329" y="5600395"/>
            <a:ext cx="557640" cy="684720"/>
            <a:chOff x="5166329" y="5600395"/>
            <a:chExt cx="55764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6307" name="Ink 6306">
                  <a:extLst>
                    <a:ext uri="{FF2B5EF4-FFF2-40B4-BE49-F238E27FC236}">
                      <a16:creationId xmlns:a16="http://schemas.microsoft.com/office/drawing/2014/main" id="{16016679-2C9D-45A5-8750-0966197E2001}"/>
                    </a:ext>
                  </a:extLst>
                </p14:cNvPr>
                <p14:cNvContentPartPr/>
                <p14:nvPr/>
              </p14:nvContentPartPr>
              <p14:xfrm>
                <a:off x="5377649" y="5600395"/>
                <a:ext cx="195480" cy="248400"/>
              </p14:xfrm>
            </p:contentPart>
          </mc:Choice>
          <mc:Fallback>
            <p:pic>
              <p:nvPicPr>
                <p:cNvPr id="6307" name="Ink 6306">
                  <a:extLst>
                    <a:ext uri="{FF2B5EF4-FFF2-40B4-BE49-F238E27FC236}">
                      <a16:creationId xmlns:a16="http://schemas.microsoft.com/office/drawing/2014/main" id="{16016679-2C9D-45A5-8750-0966197E200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368649" y="5591395"/>
                  <a:ext cx="213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6308" name="Ink 6307">
                  <a:extLst>
                    <a:ext uri="{FF2B5EF4-FFF2-40B4-BE49-F238E27FC236}">
                      <a16:creationId xmlns:a16="http://schemas.microsoft.com/office/drawing/2014/main" id="{9C210AFE-97E1-481F-A7F7-CC645B7C7E75}"/>
                    </a:ext>
                  </a:extLst>
                </p14:cNvPr>
                <p14:cNvContentPartPr/>
                <p14:nvPr/>
              </p14:nvContentPartPr>
              <p14:xfrm>
                <a:off x="5207009" y="5969035"/>
                <a:ext cx="40320" cy="301680"/>
              </p14:xfrm>
            </p:contentPart>
          </mc:Choice>
          <mc:Fallback>
            <p:pic>
              <p:nvPicPr>
                <p:cNvPr id="6308" name="Ink 6307">
                  <a:extLst>
                    <a:ext uri="{FF2B5EF4-FFF2-40B4-BE49-F238E27FC236}">
                      <a16:creationId xmlns:a16="http://schemas.microsoft.com/office/drawing/2014/main" id="{9C210AFE-97E1-481F-A7F7-CC645B7C7E7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198009" y="5960035"/>
                  <a:ext cx="57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6309" name="Ink 6308">
                  <a:extLst>
                    <a:ext uri="{FF2B5EF4-FFF2-40B4-BE49-F238E27FC236}">
                      <a16:creationId xmlns:a16="http://schemas.microsoft.com/office/drawing/2014/main" id="{3F4BE5AD-5711-479A-8899-DF095448A699}"/>
                    </a:ext>
                  </a:extLst>
                </p14:cNvPr>
                <p14:cNvContentPartPr/>
                <p14:nvPr/>
              </p14:nvContentPartPr>
              <p14:xfrm>
                <a:off x="5166329" y="5929435"/>
                <a:ext cx="175320" cy="64080"/>
              </p14:xfrm>
            </p:contentPart>
          </mc:Choice>
          <mc:Fallback>
            <p:pic>
              <p:nvPicPr>
                <p:cNvPr id="6309" name="Ink 6308">
                  <a:extLst>
                    <a:ext uri="{FF2B5EF4-FFF2-40B4-BE49-F238E27FC236}">
                      <a16:creationId xmlns:a16="http://schemas.microsoft.com/office/drawing/2014/main" id="{3F4BE5AD-5711-479A-8899-DF095448A69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157329" y="5920435"/>
                  <a:ext cx="192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6310" name="Ink 6309">
                  <a:extLst>
                    <a:ext uri="{FF2B5EF4-FFF2-40B4-BE49-F238E27FC236}">
                      <a16:creationId xmlns:a16="http://schemas.microsoft.com/office/drawing/2014/main" id="{69971691-98AA-4E02-BD34-96D11E35EED5}"/>
                    </a:ext>
                  </a:extLst>
                </p14:cNvPr>
                <p14:cNvContentPartPr/>
                <p14:nvPr/>
              </p14:nvContentPartPr>
              <p14:xfrm>
                <a:off x="5186489" y="6081355"/>
                <a:ext cx="154800" cy="203760"/>
              </p14:xfrm>
            </p:contentPart>
          </mc:Choice>
          <mc:Fallback>
            <p:pic>
              <p:nvPicPr>
                <p:cNvPr id="6310" name="Ink 6309">
                  <a:extLst>
                    <a:ext uri="{FF2B5EF4-FFF2-40B4-BE49-F238E27FC236}">
                      <a16:creationId xmlns:a16="http://schemas.microsoft.com/office/drawing/2014/main" id="{69971691-98AA-4E02-BD34-96D11E35EED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177489" y="6072339"/>
                  <a:ext cx="172440" cy="221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6311" name="Ink 6310">
                  <a:extLst>
                    <a:ext uri="{FF2B5EF4-FFF2-40B4-BE49-F238E27FC236}">
                      <a16:creationId xmlns:a16="http://schemas.microsoft.com/office/drawing/2014/main" id="{D995E0E7-C0FD-4DD8-AE08-E10BD101FA5C}"/>
                    </a:ext>
                  </a:extLst>
                </p14:cNvPr>
                <p14:cNvContentPartPr/>
                <p14:nvPr/>
              </p14:nvContentPartPr>
              <p14:xfrm>
                <a:off x="5417249" y="6133195"/>
                <a:ext cx="126720" cy="92160"/>
              </p14:xfrm>
            </p:contentPart>
          </mc:Choice>
          <mc:Fallback>
            <p:pic>
              <p:nvPicPr>
                <p:cNvPr id="6311" name="Ink 6310">
                  <a:extLst>
                    <a:ext uri="{FF2B5EF4-FFF2-40B4-BE49-F238E27FC236}">
                      <a16:creationId xmlns:a16="http://schemas.microsoft.com/office/drawing/2014/main" id="{D995E0E7-C0FD-4DD8-AE08-E10BD101FA5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408274" y="6124195"/>
                  <a:ext cx="14431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6312" name="Ink 6311">
                  <a:extLst>
                    <a:ext uri="{FF2B5EF4-FFF2-40B4-BE49-F238E27FC236}">
                      <a16:creationId xmlns:a16="http://schemas.microsoft.com/office/drawing/2014/main" id="{E4AA249A-C46E-49ED-8882-508986D13620}"/>
                    </a:ext>
                  </a:extLst>
                </p14:cNvPr>
                <p14:cNvContentPartPr/>
                <p14:nvPr/>
              </p14:nvContentPartPr>
              <p14:xfrm>
                <a:off x="5586449" y="5979115"/>
                <a:ext cx="137520" cy="275400"/>
              </p14:xfrm>
            </p:contentPart>
          </mc:Choice>
          <mc:Fallback>
            <p:pic>
              <p:nvPicPr>
                <p:cNvPr id="6312" name="Ink 6311">
                  <a:extLst>
                    <a:ext uri="{FF2B5EF4-FFF2-40B4-BE49-F238E27FC236}">
                      <a16:creationId xmlns:a16="http://schemas.microsoft.com/office/drawing/2014/main" id="{E4AA249A-C46E-49ED-8882-508986D1362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577449" y="5970115"/>
                  <a:ext cx="15516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6315" name="Ink 6314">
                <a:extLst>
                  <a:ext uri="{FF2B5EF4-FFF2-40B4-BE49-F238E27FC236}">
                    <a16:creationId xmlns:a16="http://schemas.microsoft.com/office/drawing/2014/main" id="{7CAAA375-812F-4306-AB3A-D8C1491E44CA}"/>
                  </a:ext>
                </a:extLst>
              </p14:cNvPr>
              <p14:cNvContentPartPr/>
              <p14:nvPr/>
            </p14:nvContentPartPr>
            <p14:xfrm>
              <a:off x="725517" y="2252677"/>
              <a:ext cx="66960" cy="145440"/>
            </p14:xfrm>
          </p:contentPart>
        </mc:Choice>
        <mc:Fallback>
          <p:pic>
            <p:nvPicPr>
              <p:cNvPr id="6315" name="Ink 6314">
                <a:extLst>
                  <a:ext uri="{FF2B5EF4-FFF2-40B4-BE49-F238E27FC236}">
                    <a16:creationId xmlns:a16="http://schemas.microsoft.com/office/drawing/2014/main" id="{7CAAA375-812F-4306-AB3A-D8C1491E44C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16468" y="2243677"/>
                <a:ext cx="84695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6316" name="Ink 6315">
                <a:extLst>
                  <a:ext uri="{FF2B5EF4-FFF2-40B4-BE49-F238E27FC236}">
                    <a16:creationId xmlns:a16="http://schemas.microsoft.com/office/drawing/2014/main" id="{89B413BD-BACE-46FE-A862-E5EBAA177E43}"/>
                  </a:ext>
                </a:extLst>
              </p14:cNvPr>
              <p14:cNvContentPartPr/>
              <p14:nvPr/>
            </p14:nvContentPartPr>
            <p14:xfrm>
              <a:off x="1526877" y="1801597"/>
              <a:ext cx="39240" cy="127080"/>
            </p14:xfrm>
          </p:contentPart>
        </mc:Choice>
        <mc:Fallback>
          <p:pic>
            <p:nvPicPr>
              <p:cNvPr id="6316" name="Ink 6315">
                <a:extLst>
                  <a:ext uri="{FF2B5EF4-FFF2-40B4-BE49-F238E27FC236}">
                    <a16:creationId xmlns:a16="http://schemas.microsoft.com/office/drawing/2014/main" id="{89B413BD-BACE-46FE-A862-E5EBAA177E43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517877" y="1792597"/>
                <a:ext cx="56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6317" name="Ink 6316">
                <a:extLst>
                  <a:ext uri="{FF2B5EF4-FFF2-40B4-BE49-F238E27FC236}">
                    <a16:creationId xmlns:a16="http://schemas.microsoft.com/office/drawing/2014/main" id="{3FA8B78F-E38A-404E-8B72-629028929BA1}"/>
                  </a:ext>
                </a:extLst>
              </p14:cNvPr>
              <p14:cNvContentPartPr/>
              <p14:nvPr/>
            </p14:nvContentPartPr>
            <p14:xfrm>
              <a:off x="1590597" y="2725717"/>
              <a:ext cx="176040" cy="129600"/>
            </p14:xfrm>
          </p:contentPart>
        </mc:Choice>
        <mc:Fallback>
          <p:pic>
            <p:nvPicPr>
              <p:cNvPr id="6317" name="Ink 6316">
                <a:extLst>
                  <a:ext uri="{FF2B5EF4-FFF2-40B4-BE49-F238E27FC236}">
                    <a16:creationId xmlns:a16="http://schemas.microsoft.com/office/drawing/2014/main" id="{3FA8B78F-E38A-404E-8B72-629028929BA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581597" y="2716717"/>
                <a:ext cx="1936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6318" name="Ink 6317">
                <a:extLst>
                  <a:ext uri="{FF2B5EF4-FFF2-40B4-BE49-F238E27FC236}">
                    <a16:creationId xmlns:a16="http://schemas.microsoft.com/office/drawing/2014/main" id="{118D625C-0BE2-4281-9071-0F3A6AE97B13}"/>
                  </a:ext>
                </a:extLst>
              </p14:cNvPr>
              <p14:cNvContentPartPr/>
              <p14:nvPr/>
            </p14:nvContentPartPr>
            <p14:xfrm>
              <a:off x="2785437" y="2128117"/>
              <a:ext cx="93240" cy="183960"/>
            </p14:xfrm>
          </p:contentPart>
        </mc:Choice>
        <mc:Fallback>
          <p:pic>
            <p:nvPicPr>
              <p:cNvPr id="6318" name="Ink 6317">
                <a:extLst>
                  <a:ext uri="{FF2B5EF4-FFF2-40B4-BE49-F238E27FC236}">
                    <a16:creationId xmlns:a16="http://schemas.microsoft.com/office/drawing/2014/main" id="{118D625C-0BE2-4281-9071-0F3A6AE97B13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776437" y="2119117"/>
                <a:ext cx="11088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21" name="Group 6320">
            <a:extLst>
              <a:ext uri="{FF2B5EF4-FFF2-40B4-BE49-F238E27FC236}">
                <a16:creationId xmlns:a16="http://schemas.microsoft.com/office/drawing/2014/main" id="{81E7DA7E-990E-4761-B5C5-132F3A62B180}"/>
              </a:ext>
            </a:extLst>
          </p:cNvPr>
          <p:cNvGrpSpPr/>
          <p:nvPr/>
        </p:nvGrpSpPr>
        <p:grpSpPr>
          <a:xfrm>
            <a:off x="2805957" y="3241597"/>
            <a:ext cx="144720" cy="238320"/>
            <a:chOff x="2805957" y="3241597"/>
            <a:chExt cx="14472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6319" name="Ink 6318">
                  <a:extLst>
                    <a:ext uri="{FF2B5EF4-FFF2-40B4-BE49-F238E27FC236}">
                      <a16:creationId xmlns:a16="http://schemas.microsoft.com/office/drawing/2014/main" id="{D12682B8-1578-488B-9D63-228B310B30D3}"/>
                    </a:ext>
                  </a:extLst>
                </p14:cNvPr>
                <p14:cNvContentPartPr/>
                <p14:nvPr/>
              </p14:nvContentPartPr>
              <p14:xfrm>
                <a:off x="2805957" y="3284797"/>
                <a:ext cx="130680" cy="100800"/>
              </p14:xfrm>
            </p:contentPart>
          </mc:Choice>
          <mc:Fallback>
            <p:pic>
              <p:nvPicPr>
                <p:cNvPr id="6319" name="Ink 6318">
                  <a:extLst>
                    <a:ext uri="{FF2B5EF4-FFF2-40B4-BE49-F238E27FC236}">
                      <a16:creationId xmlns:a16="http://schemas.microsoft.com/office/drawing/2014/main" id="{D12682B8-1578-488B-9D63-228B310B30D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796957" y="3275797"/>
                  <a:ext cx="148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6320" name="Ink 6319">
                  <a:extLst>
                    <a:ext uri="{FF2B5EF4-FFF2-40B4-BE49-F238E27FC236}">
                      <a16:creationId xmlns:a16="http://schemas.microsoft.com/office/drawing/2014/main" id="{BA3B7DB7-BE3B-48BF-AF11-B567619FF5E2}"/>
                    </a:ext>
                  </a:extLst>
                </p14:cNvPr>
                <p14:cNvContentPartPr/>
                <p14:nvPr/>
              </p14:nvContentPartPr>
              <p14:xfrm>
                <a:off x="2883717" y="3241597"/>
                <a:ext cx="66960" cy="238320"/>
              </p14:xfrm>
            </p:contentPart>
          </mc:Choice>
          <mc:Fallback>
            <p:pic>
              <p:nvPicPr>
                <p:cNvPr id="6320" name="Ink 6319">
                  <a:extLst>
                    <a:ext uri="{FF2B5EF4-FFF2-40B4-BE49-F238E27FC236}">
                      <a16:creationId xmlns:a16="http://schemas.microsoft.com/office/drawing/2014/main" id="{BA3B7DB7-BE3B-48BF-AF11-B567619FF5E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874668" y="3232597"/>
                  <a:ext cx="84695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6322" name="Ink 6321">
                <a:extLst>
                  <a:ext uri="{FF2B5EF4-FFF2-40B4-BE49-F238E27FC236}">
                    <a16:creationId xmlns:a16="http://schemas.microsoft.com/office/drawing/2014/main" id="{0FF39633-53EC-4E9D-A04A-9C355C58F64F}"/>
                  </a:ext>
                </a:extLst>
              </p14:cNvPr>
              <p14:cNvContentPartPr/>
              <p14:nvPr/>
            </p14:nvContentPartPr>
            <p14:xfrm>
              <a:off x="3233277" y="1106077"/>
              <a:ext cx="188640" cy="243000"/>
            </p14:xfrm>
          </p:contentPart>
        </mc:Choice>
        <mc:Fallback>
          <p:pic>
            <p:nvPicPr>
              <p:cNvPr id="6322" name="Ink 6321">
                <a:extLst>
                  <a:ext uri="{FF2B5EF4-FFF2-40B4-BE49-F238E27FC236}">
                    <a16:creationId xmlns:a16="http://schemas.microsoft.com/office/drawing/2014/main" id="{0FF39633-53EC-4E9D-A04A-9C355C58F64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224277" y="1097077"/>
                <a:ext cx="2062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6323" name="Ink 6322">
                <a:extLst>
                  <a:ext uri="{FF2B5EF4-FFF2-40B4-BE49-F238E27FC236}">
                    <a16:creationId xmlns:a16="http://schemas.microsoft.com/office/drawing/2014/main" id="{C6594C01-EC17-45FA-BFB4-B70D79FAE98E}"/>
                  </a:ext>
                </a:extLst>
              </p14:cNvPr>
              <p14:cNvContentPartPr/>
              <p14:nvPr/>
            </p14:nvContentPartPr>
            <p14:xfrm>
              <a:off x="3938157" y="2058277"/>
              <a:ext cx="91440" cy="159480"/>
            </p14:xfrm>
          </p:contentPart>
        </mc:Choice>
        <mc:Fallback>
          <p:pic>
            <p:nvPicPr>
              <p:cNvPr id="6323" name="Ink 6322">
                <a:extLst>
                  <a:ext uri="{FF2B5EF4-FFF2-40B4-BE49-F238E27FC236}">
                    <a16:creationId xmlns:a16="http://schemas.microsoft.com/office/drawing/2014/main" id="{C6594C01-EC17-45FA-BFB4-B70D79FAE98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929192" y="2049297"/>
                <a:ext cx="109011" cy="1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6324" name="Ink 6323">
                <a:extLst>
                  <a:ext uri="{FF2B5EF4-FFF2-40B4-BE49-F238E27FC236}">
                    <a16:creationId xmlns:a16="http://schemas.microsoft.com/office/drawing/2014/main" id="{1BDB1CC6-38F5-4115-9D93-61FCFDE24625}"/>
                  </a:ext>
                </a:extLst>
              </p14:cNvPr>
              <p14:cNvContentPartPr/>
              <p14:nvPr/>
            </p14:nvContentPartPr>
            <p14:xfrm>
              <a:off x="3921957" y="3343837"/>
              <a:ext cx="134280" cy="126000"/>
            </p14:xfrm>
          </p:contentPart>
        </mc:Choice>
        <mc:Fallback>
          <p:pic>
            <p:nvPicPr>
              <p:cNvPr id="6324" name="Ink 6323">
                <a:extLst>
                  <a:ext uri="{FF2B5EF4-FFF2-40B4-BE49-F238E27FC236}">
                    <a16:creationId xmlns:a16="http://schemas.microsoft.com/office/drawing/2014/main" id="{1BDB1CC6-38F5-4115-9D93-61FCFDE24625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912933" y="3334837"/>
                <a:ext cx="151967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6325" name="Ink 6324">
                <a:extLst>
                  <a:ext uri="{FF2B5EF4-FFF2-40B4-BE49-F238E27FC236}">
                    <a16:creationId xmlns:a16="http://schemas.microsoft.com/office/drawing/2014/main" id="{4C5A81C6-CEC4-44B6-B252-33D2283BAADD}"/>
                  </a:ext>
                </a:extLst>
              </p14:cNvPr>
              <p14:cNvContentPartPr/>
              <p14:nvPr/>
            </p14:nvContentPartPr>
            <p14:xfrm>
              <a:off x="5174037" y="1310917"/>
              <a:ext cx="211320" cy="216000"/>
            </p14:xfrm>
          </p:contentPart>
        </mc:Choice>
        <mc:Fallback>
          <p:pic>
            <p:nvPicPr>
              <p:cNvPr id="6325" name="Ink 6324">
                <a:extLst>
                  <a:ext uri="{FF2B5EF4-FFF2-40B4-BE49-F238E27FC236}">
                    <a16:creationId xmlns:a16="http://schemas.microsoft.com/office/drawing/2014/main" id="{4C5A81C6-CEC4-44B6-B252-33D2283BAADD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5165037" y="1301917"/>
                <a:ext cx="2289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6326" name="Ink 6325">
                <a:extLst>
                  <a:ext uri="{FF2B5EF4-FFF2-40B4-BE49-F238E27FC236}">
                    <a16:creationId xmlns:a16="http://schemas.microsoft.com/office/drawing/2014/main" id="{4981A421-A760-4ED7-85E4-E710DBBE8239}"/>
                  </a:ext>
                </a:extLst>
              </p14:cNvPr>
              <p14:cNvContentPartPr/>
              <p14:nvPr/>
            </p14:nvContentPartPr>
            <p14:xfrm>
              <a:off x="5215797" y="1995277"/>
              <a:ext cx="78840" cy="177120"/>
            </p14:xfrm>
          </p:contentPart>
        </mc:Choice>
        <mc:Fallback>
          <p:pic>
            <p:nvPicPr>
              <p:cNvPr id="6326" name="Ink 6325">
                <a:extLst>
                  <a:ext uri="{FF2B5EF4-FFF2-40B4-BE49-F238E27FC236}">
                    <a16:creationId xmlns:a16="http://schemas.microsoft.com/office/drawing/2014/main" id="{4981A421-A760-4ED7-85E4-E710DBBE8239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5206797" y="1986277"/>
                <a:ext cx="9648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A9B9669-E7FE-4B20-990E-05553304A9FD}"/>
              </a:ext>
            </a:extLst>
          </p:cNvPr>
          <p:cNvGrpSpPr/>
          <p:nvPr/>
        </p:nvGrpSpPr>
        <p:grpSpPr>
          <a:xfrm>
            <a:off x="5194917" y="3137557"/>
            <a:ext cx="149400" cy="139320"/>
            <a:chOff x="5194917" y="3137557"/>
            <a:chExt cx="14940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6327" name="Ink 6326">
                  <a:extLst>
                    <a:ext uri="{FF2B5EF4-FFF2-40B4-BE49-F238E27FC236}">
                      <a16:creationId xmlns:a16="http://schemas.microsoft.com/office/drawing/2014/main" id="{24BD3C76-65BE-40D5-B798-AB1C68471AEC}"/>
                    </a:ext>
                  </a:extLst>
                </p14:cNvPr>
                <p14:cNvContentPartPr/>
                <p14:nvPr/>
              </p14:nvContentPartPr>
              <p14:xfrm>
                <a:off x="5194917" y="3159157"/>
                <a:ext cx="33120" cy="117720"/>
              </p14:xfrm>
            </p:contentPart>
          </mc:Choice>
          <mc:Fallback>
            <p:pic>
              <p:nvPicPr>
                <p:cNvPr id="6327" name="Ink 6326">
                  <a:extLst>
                    <a:ext uri="{FF2B5EF4-FFF2-40B4-BE49-F238E27FC236}">
                      <a16:creationId xmlns:a16="http://schemas.microsoft.com/office/drawing/2014/main" id="{24BD3C76-65BE-40D5-B798-AB1C68471AE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185917" y="3150157"/>
                  <a:ext cx="50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6328" name="Ink 6327">
                  <a:extLst>
                    <a:ext uri="{FF2B5EF4-FFF2-40B4-BE49-F238E27FC236}">
                      <a16:creationId xmlns:a16="http://schemas.microsoft.com/office/drawing/2014/main" id="{7F01A7E7-7494-4D6B-9DDA-42656834971A}"/>
                    </a:ext>
                  </a:extLst>
                </p14:cNvPr>
                <p14:cNvContentPartPr/>
                <p14:nvPr/>
              </p14:nvContentPartPr>
              <p14:xfrm>
                <a:off x="5261157" y="3137557"/>
                <a:ext cx="83160" cy="113760"/>
              </p14:xfrm>
            </p:contentPart>
          </mc:Choice>
          <mc:Fallback>
            <p:pic>
              <p:nvPicPr>
                <p:cNvPr id="6328" name="Ink 6327">
                  <a:extLst>
                    <a:ext uri="{FF2B5EF4-FFF2-40B4-BE49-F238E27FC236}">
                      <a16:creationId xmlns:a16="http://schemas.microsoft.com/office/drawing/2014/main" id="{7F01A7E7-7494-4D6B-9DDA-42656834971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252157" y="3128557"/>
                  <a:ext cx="1008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31" name="Group 6330">
            <a:extLst>
              <a:ext uri="{FF2B5EF4-FFF2-40B4-BE49-F238E27FC236}">
                <a16:creationId xmlns:a16="http://schemas.microsoft.com/office/drawing/2014/main" id="{C099E219-ECDE-40C2-BE49-A69C4DBC5AB6}"/>
              </a:ext>
            </a:extLst>
          </p:cNvPr>
          <p:cNvGrpSpPr/>
          <p:nvPr/>
        </p:nvGrpSpPr>
        <p:grpSpPr>
          <a:xfrm>
            <a:off x="5924277" y="2159077"/>
            <a:ext cx="93600" cy="155160"/>
            <a:chOff x="5924277" y="2159077"/>
            <a:chExt cx="9360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6329" name="Ink 6328">
                  <a:extLst>
                    <a:ext uri="{FF2B5EF4-FFF2-40B4-BE49-F238E27FC236}">
                      <a16:creationId xmlns:a16="http://schemas.microsoft.com/office/drawing/2014/main" id="{F3F5F499-2F99-4668-B573-D80F9D0C4375}"/>
                    </a:ext>
                  </a:extLst>
                </p14:cNvPr>
                <p14:cNvContentPartPr/>
                <p14:nvPr/>
              </p14:nvContentPartPr>
              <p14:xfrm>
                <a:off x="5924277" y="2159077"/>
                <a:ext cx="28800" cy="155160"/>
              </p14:xfrm>
            </p:contentPart>
          </mc:Choice>
          <mc:Fallback>
            <p:pic>
              <p:nvPicPr>
                <p:cNvPr id="6329" name="Ink 6328">
                  <a:extLst>
                    <a:ext uri="{FF2B5EF4-FFF2-40B4-BE49-F238E27FC236}">
                      <a16:creationId xmlns:a16="http://schemas.microsoft.com/office/drawing/2014/main" id="{F3F5F499-2F99-4668-B573-D80F9D0C437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915277" y="2150098"/>
                  <a:ext cx="46440" cy="172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6330" name="Ink 6329">
                  <a:extLst>
                    <a:ext uri="{FF2B5EF4-FFF2-40B4-BE49-F238E27FC236}">
                      <a16:creationId xmlns:a16="http://schemas.microsoft.com/office/drawing/2014/main" id="{F51DB34F-E043-45C1-82BA-403722FB3448}"/>
                    </a:ext>
                  </a:extLst>
                </p14:cNvPr>
                <p14:cNvContentPartPr/>
                <p14:nvPr/>
              </p14:nvContentPartPr>
              <p14:xfrm>
                <a:off x="5996637" y="2205517"/>
                <a:ext cx="21240" cy="70920"/>
              </p14:xfrm>
            </p:contentPart>
          </mc:Choice>
          <mc:Fallback>
            <p:pic>
              <p:nvPicPr>
                <p:cNvPr id="6330" name="Ink 6329">
                  <a:extLst>
                    <a:ext uri="{FF2B5EF4-FFF2-40B4-BE49-F238E27FC236}">
                      <a16:creationId xmlns:a16="http://schemas.microsoft.com/office/drawing/2014/main" id="{F51DB34F-E043-45C1-82BA-403722FB344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987637" y="2196517"/>
                  <a:ext cx="388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66" name="Group 6365">
            <a:extLst>
              <a:ext uri="{FF2B5EF4-FFF2-40B4-BE49-F238E27FC236}">
                <a16:creationId xmlns:a16="http://schemas.microsoft.com/office/drawing/2014/main" id="{BFE4EA53-963A-4289-AB8C-FA3252C6D4C3}"/>
              </a:ext>
            </a:extLst>
          </p:cNvPr>
          <p:cNvGrpSpPr/>
          <p:nvPr/>
        </p:nvGrpSpPr>
        <p:grpSpPr>
          <a:xfrm>
            <a:off x="735597" y="6411037"/>
            <a:ext cx="201240" cy="264960"/>
            <a:chOff x="735597" y="6411037"/>
            <a:chExt cx="20124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6333" name="Ink 6332">
                  <a:extLst>
                    <a:ext uri="{FF2B5EF4-FFF2-40B4-BE49-F238E27FC236}">
                      <a16:creationId xmlns:a16="http://schemas.microsoft.com/office/drawing/2014/main" id="{CC5B23C6-F503-4062-81DE-1109C8DFF14F}"/>
                    </a:ext>
                  </a:extLst>
                </p14:cNvPr>
                <p14:cNvContentPartPr/>
                <p14:nvPr/>
              </p14:nvContentPartPr>
              <p14:xfrm>
                <a:off x="735597" y="6411037"/>
                <a:ext cx="123840" cy="146160"/>
              </p14:xfrm>
            </p:contentPart>
          </mc:Choice>
          <mc:Fallback>
            <p:pic>
              <p:nvPicPr>
                <p:cNvPr id="6333" name="Ink 6332">
                  <a:extLst>
                    <a:ext uri="{FF2B5EF4-FFF2-40B4-BE49-F238E27FC236}">
                      <a16:creationId xmlns:a16="http://schemas.microsoft.com/office/drawing/2014/main" id="{CC5B23C6-F503-4062-81DE-1109C8DFF14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26597" y="6402037"/>
                  <a:ext cx="141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6334" name="Ink 6333">
                  <a:extLst>
                    <a:ext uri="{FF2B5EF4-FFF2-40B4-BE49-F238E27FC236}">
                      <a16:creationId xmlns:a16="http://schemas.microsoft.com/office/drawing/2014/main" id="{D6BA540F-BF3F-4981-A377-A639A5995B70}"/>
                    </a:ext>
                  </a:extLst>
                </p14:cNvPr>
                <p14:cNvContentPartPr/>
                <p14:nvPr/>
              </p14:nvContentPartPr>
              <p14:xfrm>
                <a:off x="886797" y="6573757"/>
                <a:ext cx="50040" cy="102240"/>
              </p14:xfrm>
            </p:contentPart>
          </mc:Choice>
          <mc:Fallback>
            <p:pic>
              <p:nvPicPr>
                <p:cNvPr id="6334" name="Ink 6333">
                  <a:extLst>
                    <a:ext uri="{FF2B5EF4-FFF2-40B4-BE49-F238E27FC236}">
                      <a16:creationId xmlns:a16="http://schemas.microsoft.com/office/drawing/2014/main" id="{D6BA540F-BF3F-4981-A377-A639A5995B7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77797" y="6564757"/>
                  <a:ext cx="6768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65" name="Group 6364">
            <a:extLst>
              <a:ext uri="{FF2B5EF4-FFF2-40B4-BE49-F238E27FC236}">
                <a16:creationId xmlns:a16="http://schemas.microsoft.com/office/drawing/2014/main" id="{B8CA29A1-D30E-4A36-AC61-99B1D5586BEF}"/>
              </a:ext>
            </a:extLst>
          </p:cNvPr>
          <p:cNvGrpSpPr/>
          <p:nvPr/>
        </p:nvGrpSpPr>
        <p:grpSpPr>
          <a:xfrm>
            <a:off x="1110717" y="6344437"/>
            <a:ext cx="573840" cy="302760"/>
            <a:chOff x="1110717" y="6344437"/>
            <a:chExt cx="5738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6335" name="Ink 6334">
                  <a:extLst>
                    <a:ext uri="{FF2B5EF4-FFF2-40B4-BE49-F238E27FC236}">
                      <a16:creationId xmlns:a16="http://schemas.microsoft.com/office/drawing/2014/main" id="{3139BE29-45C0-4B5F-BF35-0529CDACAF92}"/>
                    </a:ext>
                  </a:extLst>
                </p14:cNvPr>
                <p14:cNvContentPartPr/>
                <p14:nvPr/>
              </p14:nvContentPartPr>
              <p14:xfrm>
                <a:off x="1110717" y="6375037"/>
                <a:ext cx="21960" cy="143640"/>
              </p14:xfrm>
            </p:contentPart>
          </mc:Choice>
          <mc:Fallback>
            <p:pic>
              <p:nvPicPr>
                <p:cNvPr id="6335" name="Ink 6334">
                  <a:extLst>
                    <a:ext uri="{FF2B5EF4-FFF2-40B4-BE49-F238E27FC236}">
                      <a16:creationId xmlns:a16="http://schemas.microsoft.com/office/drawing/2014/main" id="{3139BE29-45C0-4B5F-BF35-0529CDACAF9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01567" y="6366037"/>
                  <a:ext cx="39894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6336" name="Ink 6335">
                  <a:extLst>
                    <a:ext uri="{FF2B5EF4-FFF2-40B4-BE49-F238E27FC236}">
                      <a16:creationId xmlns:a16="http://schemas.microsoft.com/office/drawing/2014/main" id="{78BFF159-5EFA-4284-A999-33A7FCC6DD17}"/>
                    </a:ext>
                  </a:extLst>
                </p14:cNvPr>
                <p14:cNvContentPartPr/>
                <p14:nvPr/>
              </p14:nvContentPartPr>
              <p14:xfrm>
                <a:off x="1180197" y="6562237"/>
                <a:ext cx="62640" cy="84960"/>
              </p14:xfrm>
            </p:contentPart>
          </mc:Choice>
          <mc:Fallback>
            <p:pic>
              <p:nvPicPr>
                <p:cNvPr id="6336" name="Ink 6335">
                  <a:extLst>
                    <a:ext uri="{FF2B5EF4-FFF2-40B4-BE49-F238E27FC236}">
                      <a16:creationId xmlns:a16="http://schemas.microsoft.com/office/drawing/2014/main" id="{78BFF159-5EFA-4284-A999-33A7FCC6DD1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71197" y="6553237"/>
                  <a:ext cx="80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6337" name="Ink 6336">
                  <a:extLst>
                    <a:ext uri="{FF2B5EF4-FFF2-40B4-BE49-F238E27FC236}">
                      <a16:creationId xmlns:a16="http://schemas.microsoft.com/office/drawing/2014/main" id="{AD5B9046-AD2D-4471-90B5-3D3F51959668}"/>
                    </a:ext>
                  </a:extLst>
                </p14:cNvPr>
                <p14:cNvContentPartPr/>
                <p14:nvPr/>
              </p14:nvContentPartPr>
              <p14:xfrm>
                <a:off x="1372797" y="6344437"/>
                <a:ext cx="88200" cy="158040"/>
              </p14:xfrm>
            </p:contentPart>
          </mc:Choice>
          <mc:Fallback>
            <p:pic>
              <p:nvPicPr>
                <p:cNvPr id="6337" name="Ink 6336">
                  <a:extLst>
                    <a:ext uri="{FF2B5EF4-FFF2-40B4-BE49-F238E27FC236}">
                      <a16:creationId xmlns:a16="http://schemas.microsoft.com/office/drawing/2014/main" id="{AD5B9046-AD2D-4471-90B5-3D3F5195966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363797" y="6335416"/>
                  <a:ext cx="105840" cy="1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6338" name="Ink 6337">
                  <a:extLst>
                    <a:ext uri="{FF2B5EF4-FFF2-40B4-BE49-F238E27FC236}">
                      <a16:creationId xmlns:a16="http://schemas.microsoft.com/office/drawing/2014/main" id="{7964C579-D88E-4075-B4A1-293329B6F9A6}"/>
                    </a:ext>
                  </a:extLst>
                </p14:cNvPr>
                <p14:cNvContentPartPr/>
                <p14:nvPr/>
              </p14:nvContentPartPr>
              <p14:xfrm>
                <a:off x="1627677" y="6496717"/>
                <a:ext cx="56880" cy="112320"/>
              </p14:xfrm>
            </p:contentPart>
          </mc:Choice>
          <mc:Fallback>
            <p:pic>
              <p:nvPicPr>
                <p:cNvPr id="6338" name="Ink 6337">
                  <a:extLst>
                    <a:ext uri="{FF2B5EF4-FFF2-40B4-BE49-F238E27FC236}">
                      <a16:creationId xmlns:a16="http://schemas.microsoft.com/office/drawing/2014/main" id="{7964C579-D88E-4075-B4A1-293329B6F9A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618677" y="6487717"/>
                  <a:ext cx="74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6339" name="Ink 6338">
                  <a:extLst>
                    <a:ext uri="{FF2B5EF4-FFF2-40B4-BE49-F238E27FC236}">
                      <a16:creationId xmlns:a16="http://schemas.microsoft.com/office/drawing/2014/main" id="{D1500212-24DA-43AF-9E97-88F653AE4A74}"/>
                    </a:ext>
                  </a:extLst>
                </p14:cNvPr>
                <p14:cNvContentPartPr/>
                <p14:nvPr/>
              </p14:nvContentPartPr>
              <p14:xfrm>
                <a:off x="1432197" y="6458197"/>
                <a:ext cx="102240" cy="82080"/>
              </p14:xfrm>
            </p:contentPart>
          </mc:Choice>
          <mc:Fallback>
            <p:pic>
              <p:nvPicPr>
                <p:cNvPr id="6339" name="Ink 6338">
                  <a:extLst>
                    <a:ext uri="{FF2B5EF4-FFF2-40B4-BE49-F238E27FC236}">
                      <a16:creationId xmlns:a16="http://schemas.microsoft.com/office/drawing/2014/main" id="{D1500212-24DA-43AF-9E97-88F653AE4A7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423229" y="6449197"/>
                  <a:ext cx="119818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8" name="Group 6377">
            <a:extLst>
              <a:ext uri="{FF2B5EF4-FFF2-40B4-BE49-F238E27FC236}">
                <a16:creationId xmlns:a16="http://schemas.microsoft.com/office/drawing/2014/main" id="{5132D669-FC8E-4C64-A85A-31CDB33AF136}"/>
              </a:ext>
            </a:extLst>
          </p:cNvPr>
          <p:cNvGrpSpPr/>
          <p:nvPr/>
        </p:nvGrpSpPr>
        <p:grpSpPr>
          <a:xfrm>
            <a:off x="1840437" y="5915317"/>
            <a:ext cx="2952720" cy="862920"/>
            <a:chOff x="1840437" y="5915317"/>
            <a:chExt cx="2952720" cy="86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6340" name="Ink 6339">
                  <a:extLst>
                    <a:ext uri="{FF2B5EF4-FFF2-40B4-BE49-F238E27FC236}">
                      <a16:creationId xmlns:a16="http://schemas.microsoft.com/office/drawing/2014/main" id="{63B80E20-50A1-4752-ABEC-993F9F972D49}"/>
                    </a:ext>
                  </a:extLst>
                </p14:cNvPr>
                <p14:cNvContentPartPr/>
                <p14:nvPr/>
              </p14:nvContentPartPr>
              <p14:xfrm>
                <a:off x="1840437" y="6328237"/>
                <a:ext cx="95040" cy="241920"/>
              </p14:xfrm>
            </p:contentPart>
          </mc:Choice>
          <mc:Fallback>
            <p:pic>
              <p:nvPicPr>
                <p:cNvPr id="6340" name="Ink 6339">
                  <a:extLst>
                    <a:ext uri="{FF2B5EF4-FFF2-40B4-BE49-F238E27FC236}">
                      <a16:creationId xmlns:a16="http://schemas.microsoft.com/office/drawing/2014/main" id="{63B80E20-50A1-4752-ABEC-993F9F972D4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831437" y="6319250"/>
                  <a:ext cx="112680" cy="259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6341" name="Ink 6340">
                  <a:extLst>
                    <a:ext uri="{FF2B5EF4-FFF2-40B4-BE49-F238E27FC236}">
                      <a16:creationId xmlns:a16="http://schemas.microsoft.com/office/drawing/2014/main" id="{E2D5AAED-882D-4807-87C8-0312DBC075A8}"/>
                    </a:ext>
                  </a:extLst>
                </p14:cNvPr>
                <p14:cNvContentPartPr/>
                <p14:nvPr/>
              </p14:nvContentPartPr>
              <p14:xfrm>
                <a:off x="1922517" y="6579877"/>
                <a:ext cx="79560" cy="83520"/>
              </p14:xfrm>
            </p:contentPart>
          </mc:Choice>
          <mc:Fallback>
            <p:pic>
              <p:nvPicPr>
                <p:cNvPr id="6341" name="Ink 6340">
                  <a:extLst>
                    <a:ext uri="{FF2B5EF4-FFF2-40B4-BE49-F238E27FC236}">
                      <a16:creationId xmlns:a16="http://schemas.microsoft.com/office/drawing/2014/main" id="{E2D5AAED-882D-4807-87C8-0312DBC075A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913517" y="6570877"/>
                  <a:ext cx="97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6342" name="Ink 6341">
                  <a:extLst>
                    <a:ext uri="{FF2B5EF4-FFF2-40B4-BE49-F238E27FC236}">
                      <a16:creationId xmlns:a16="http://schemas.microsoft.com/office/drawing/2014/main" id="{CBA8976B-D6C9-4C4F-818E-C31F79999E23}"/>
                    </a:ext>
                  </a:extLst>
                </p14:cNvPr>
                <p14:cNvContentPartPr/>
                <p14:nvPr/>
              </p14:nvContentPartPr>
              <p14:xfrm>
                <a:off x="2143917" y="6378637"/>
                <a:ext cx="131040" cy="84960"/>
              </p14:xfrm>
            </p:contentPart>
          </mc:Choice>
          <mc:Fallback>
            <p:pic>
              <p:nvPicPr>
                <p:cNvPr id="6342" name="Ink 6341">
                  <a:extLst>
                    <a:ext uri="{FF2B5EF4-FFF2-40B4-BE49-F238E27FC236}">
                      <a16:creationId xmlns:a16="http://schemas.microsoft.com/office/drawing/2014/main" id="{CBA8976B-D6C9-4C4F-818E-C31F79999E2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134917" y="6369637"/>
                  <a:ext cx="148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6343" name="Ink 6342">
                  <a:extLst>
                    <a:ext uri="{FF2B5EF4-FFF2-40B4-BE49-F238E27FC236}">
                      <a16:creationId xmlns:a16="http://schemas.microsoft.com/office/drawing/2014/main" id="{D8844913-436E-4858-A4ED-44BA7834FD9C}"/>
                    </a:ext>
                  </a:extLst>
                </p14:cNvPr>
                <p14:cNvContentPartPr/>
                <p14:nvPr/>
              </p14:nvContentPartPr>
              <p14:xfrm>
                <a:off x="2263437" y="6328237"/>
                <a:ext cx="18720" cy="219600"/>
              </p14:xfrm>
            </p:contentPart>
          </mc:Choice>
          <mc:Fallback>
            <p:pic>
              <p:nvPicPr>
                <p:cNvPr id="6343" name="Ink 6342">
                  <a:extLst>
                    <a:ext uri="{FF2B5EF4-FFF2-40B4-BE49-F238E27FC236}">
                      <a16:creationId xmlns:a16="http://schemas.microsoft.com/office/drawing/2014/main" id="{D8844913-436E-4858-A4ED-44BA7834FD9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254437" y="6319237"/>
                  <a:ext cx="36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6344" name="Ink 6343">
                  <a:extLst>
                    <a:ext uri="{FF2B5EF4-FFF2-40B4-BE49-F238E27FC236}">
                      <a16:creationId xmlns:a16="http://schemas.microsoft.com/office/drawing/2014/main" id="{C27B79C1-31EE-42E0-AC47-F4955906E1AD}"/>
                    </a:ext>
                  </a:extLst>
                </p14:cNvPr>
                <p14:cNvContentPartPr/>
                <p14:nvPr/>
              </p14:nvContentPartPr>
              <p14:xfrm>
                <a:off x="2348397" y="6530917"/>
                <a:ext cx="92520" cy="95040"/>
              </p14:xfrm>
            </p:contentPart>
          </mc:Choice>
          <mc:Fallback>
            <p:pic>
              <p:nvPicPr>
                <p:cNvPr id="6344" name="Ink 6343">
                  <a:extLst>
                    <a:ext uri="{FF2B5EF4-FFF2-40B4-BE49-F238E27FC236}">
                      <a16:creationId xmlns:a16="http://schemas.microsoft.com/office/drawing/2014/main" id="{C27B79C1-31EE-42E0-AC47-F4955906E1A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339362" y="6521917"/>
                  <a:ext cx="110229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6345" name="Ink 6344">
                  <a:extLst>
                    <a:ext uri="{FF2B5EF4-FFF2-40B4-BE49-F238E27FC236}">
                      <a16:creationId xmlns:a16="http://schemas.microsoft.com/office/drawing/2014/main" id="{EA31EA34-1832-4053-B24D-AD5959627F82}"/>
                    </a:ext>
                  </a:extLst>
                </p14:cNvPr>
                <p14:cNvContentPartPr/>
                <p14:nvPr/>
              </p14:nvContentPartPr>
              <p14:xfrm>
                <a:off x="2569077" y="6293317"/>
                <a:ext cx="119880" cy="249480"/>
              </p14:xfrm>
            </p:contentPart>
          </mc:Choice>
          <mc:Fallback>
            <p:pic>
              <p:nvPicPr>
                <p:cNvPr id="6345" name="Ink 6344">
                  <a:extLst>
                    <a:ext uri="{FF2B5EF4-FFF2-40B4-BE49-F238E27FC236}">
                      <a16:creationId xmlns:a16="http://schemas.microsoft.com/office/drawing/2014/main" id="{EA31EA34-1832-4053-B24D-AD5959627F8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560050" y="6284317"/>
                  <a:ext cx="137573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6346" name="Ink 6345">
                  <a:extLst>
                    <a:ext uri="{FF2B5EF4-FFF2-40B4-BE49-F238E27FC236}">
                      <a16:creationId xmlns:a16="http://schemas.microsoft.com/office/drawing/2014/main" id="{1A6DA78F-8DDF-4E61-B97E-F25C5BAE2438}"/>
                    </a:ext>
                  </a:extLst>
                </p14:cNvPr>
                <p14:cNvContentPartPr/>
                <p14:nvPr/>
              </p14:nvContentPartPr>
              <p14:xfrm>
                <a:off x="2695437" y="6579157"/>
                <a:ext cx="58320" cy="87840"/>
              </p14:xfrm>
            </p:contentPart>
          </mc:Choice>
          <mc:Fallback>
            <p:pic>
              <p:nvPicPr>
                <p:cNvPr id="6346" name="Ink 6345">
                  <a:extLst>
                    <a:ext uri="{FF2B5EF4-FFF2-40B4-BE49-F238E27FC236}">
                      <a16:creationId xmlns:a16="http://schemas.microsoft.com/office/drawing/2014/main" id="{1A6DA78F-8DDF-4E61-B97E-F25C5BAE243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686492" y="6570157"/>
                  <a:ext cx="75852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6347" name="Ink 6346">
                  <a:extLst>
                    <a:ext uri="{FF2B5EF4-FFF2-40B4-BE49-F238E27FC236}">
                      <a16:creationId xmlns:a16="http://schemas.microsoft.com/office/drawing/2014/main" id="{24623FDD-F91F-4F70-BA63-6112AB3AD5B7}"/>
                    </a:ext>
                  </a:extLst>
                </p14:cNvPr>
                <p14:cNvContentPartPr/>
                <p14:nvPr/>
              </p14:nvContentPartPr>
              <p14:xfrm>
                <a:off x="2886597" y="6349837"/>
                <a:ext cx="75600" cy="210600"/>
              </p14:xfrm>
            </p:contentPart>
          </mc:Choice>
          <mc:Fallback>
            <p:pic>
              <p:nvPicPr>
                <p:cNvPr id="6347" name="Ink 6346">
                  <a:extLst>
                    <a:ext uri="{FF2B5EF4-FFF2-40B4-BE49-F238E27FC236}">
                      <a16:creationId xmlns:a16="http://schemas.microsoft.com/office/drawing/2014/main" id="{24623FDD-F91F-4F70-BA63-6112AB3AD5B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877597" y="6340837"/>
                  <a:ext cx="93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6348" name="Ink 6347">
                  <a:extLst>
                    <a:ext uri="{FF2B5EF4-FFF2-40B4-BE49-F238E27FC236}">
                      <a16:creationId xmlns:a16="http://schemas.microsoft.com/office/drawing/2014/main" id="{FC5C0371-8801-4D38-9B71-F436419B64C6}"/>
                    </a:ext>
                  </a:extLst>
                </p14:cNvPr>
                <p14:cNvContentPartPr/>
                <p14:nvPr/>
              </p14:nvContentPartPr>
              <p14:xfrm>
                <a:off x="3024477" y="6561157"/>
                <a:ext cx="57960" cy="94680"/>
              </p14:xfrm>
            </p:contentPart>
          </mc:Choice>
          <mc:Fallback>
            <p:pic>
              <p:nvPicPr>
                <p:cNvPr id="6348" name="Ink 6347">
                  <a:extLst>
                    <a:ext uri="{FF2B5EF4-FFF2-40B4-BE49-F238E27FC236}">
                      <a16:creationId xmlns:a16="http://schemas.microsoft.com/office/drawing/2014/main" id="{FC5C0371-8801-4D38-9B71-F436419B64C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015477" y="6552123"/>
                  <a:ext cx="75600" cy="112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6349" name="Ink 6348">
                  <a:extLst>
                    <a:ext uri="{FF2B5EF4-FFF2-40B4-BE49-F238E27FC236}">
                      <a16:creationId xmlns:a16="http://schemas.microsoft.com/office/drawing/2014/main" id="{5A132840-99DF-4FDD-8732-6CF3A868BEFF}"/>
                    </a:ext>
                  </a:extLst>
                </p14:cNvPr>
                <p14:cNvContentPartPr/>
                <p14:nvPr/>
              </p14:nvContentPartPr>
              <p14:xfrm>
                <a:off x="3270357" y="6334357"/>
                <a:ext cx="106920" cy="214200"/>
              </p14:xfrm>
            </p:contentPart>
          </mc:Choice>
          <mc:Fallback>
            <p:pic>
              <p:nvPicPr>
                <p:cNvPr id="6349" name="Ink 6348">
                  <a:extLst>
                    <a:ext uri="{FF2B5EF4-FFF2-40B4-BE49-F238E27FC236}">
                      <a16:creationId xmlns:a16="http://schemas.microsoft.com/office/drawing/2014/main" id="{5A132840-99DF-4FDD-8732-6CF3A868BEF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261357" y="6325357"/>
                  <a:ext cx="124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6350" name="Ink 6349">
                  <a:extLst>
                    <a:ext uri="{FF2B5EF4-FFF2-40B4-BE49-F238E27FC236}">
                      <a16:creationId xmlns:a16="http://schemas.microsoft.com/office/drawing/2014/main" id="{466C4B33-59AC-4C36-B8B3-780060F2689C}"/>
                    </a:ext>
                  </a:extLst>
                </p14:cNvPr>
                <p14:cNvContentPartPr/>
                <p14:nvPr/>
              </p14:nvContentPartPr>
              <p14:xfrm>
                <a:off x="3362517" y="6621277"/>
                <a:ext cx="4680" cy="20880"/>
              </p14:xfrm>
            </p:contentPart>
          </mc:Choice>
          <mc:Fallback>
            <p:pic>
              <p:nvPicPr>
                <p:cNvPr id="6350" name="Ink 6349">
                  <a:extLst>
                    <a:ext uri="{FF2B5EF4-FFF2-40B4-BE49-F238E27FC236}">
                      <a16:creationId xmlns:a16="http://schemas.microsoft.com/office/drawing/2014/main" id="{466C4B33-59AC-4C36-B8B3-780060F2689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352767" y="6612277"/>
                  <a:ext cx="2379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6351" name="Ink 6350">
                  <a:extLst>
                    <a:ext uri="{FF2B5EF4-FFF2-40B4-BE49-F238E27FC236}">
                      <a16:creationId xmlns:a16="http://schemas.microsoft.com/office/drawing/2014/main" id="{D53C47E7-2B14-4D58-A97B-57FC2A661C65}"/>
                    </a:ext>
                  </a:extLst>
                </p14:cNvPr>
                <p14:cNvContentPartPr/>
                <p14:nvPr/>
              </p14:nvContentPartPr>
              <p14:xfrm>
                <a:off x="3315717" y="6585277"/>
                <a:ext cx="82440" cy="100800"/>
              </p14:xfrm>
            </p:contentPart>
          </mc:Choice>
          <mc:Fallback>
            <p:pic>
              <p:nvPicPr>
                <p:cNvPr id="6351" name="Ink 6350">
                  <a:extLst>
                    <a:ext uri="{FF2B5EF4-FFF2-40B4-BE49-F238E27FC236}">
                      <a16:creationId xmlns:a16="http://schemas.microsoft.com/office/drawing/2014/main" id="{D53C47E7-2B14-4D58-A97B-57FC2A661C6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306717" y="6576277"/>
                  <a:ext cx="100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6352" name="Ink 6351">
                  <a:extLst>
                    <a:ext uri="{FF2B5EF4-FFF2-40B4-BE49-F238E27FC236}">
                      <a16:creationId xmlns:a16="http://schemas.microsoft.com/office/drawing/2014/main" id="{2384DB6A-349A-40D0-B454-3B8B727301F8}"/>
                    </a:ext>
                  </a:extLst>
                </p14:cNvPr>
                <p14:cNvContentPartPr/>
                <p14:nvPr/>
              </p14:nvContentPartPr>
              <p14:xfrm>
                <a:off x="3468717" y="6440557"/>
                <a:ext cx="100800" cy="223920"/>
              </p14:xfrm>
            </p:contentPart>
          </mc:Choice>
          <mc:Fallback>
            <p:pic>
              <p:nvPicPr>
                <p:cNvPr id="6352" name="Ink 6351">
                  <a:extLst>
                    <a:ext uri="{FF2B5EF4-FFF2-40B4-BE49-F238E27FC236}">
                      <a16:creationId xmlns:a16="http://schemas.microsoft.com/office/drawing/2014/main" id="{2384DB6A-349A-40D0-B454-3B8B727301F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459717" y="6431557"/>
                  <a:ext cx="118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6353" name="Ink 6352">
                  <a:extLst>
                    <a:ext uri="{FF2B5EF4-FFF2-40B4-BE49-F238E27FC236}">
                      <a16:creationId xmlns:a16="http://schemas.microsoft.com/office/drawing/2014/main" id="{6575FE53-3275-4BB3-BD41-3BA3CA2A8FAA}"/>
                    </a:ext>
                  </a:extLst>
                </p14:cNvPr>
                <p14:cNvContentPartPr/>
                <p14:nvPr/>
              </p14:nvContentPartPr>
              <p14:xfrm>
                <a:off x="3572037" y="6650797"/>
                <a:ext cx="17640" cy="38160"/>
              </p14:xfrm>
            </p:contentPart>
          </mc:Choice>
          <mc:Fallback>
            <p:pic>
              <p:nvPicPr>
                <p:cNvPr id="6353" name="Ink 6352">
                  <a:extLst>
                    <a:ext uri="{FF2B5EF4-FFF2-40B4-BE49-F238E27FC236}">
                      <a16:creationId xmlns:a16="http://schemas.microsoft.com/office/drawing/2014/main" id="{6575FE53-3275-4BB3-BD41-3BA3CA2A8FA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563037" y="6641797"/>
                  <a:ext cx="35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6354" name="Ink 6353">
                  <a:extLst>
                    <a:ext uri="{FF2B5EF4-FFF2-40B4-BE49-F238E27FC236}">
                      <a16:creationId xmlns:a16="http://schemas.microsoft.com/office/drawing/2014/main" id="{A273A9F0-8102-4C05-A1B3-8588055AF94C}"/>
                    </a:ext>
                  </a:extLst>
                </p14:cNvPr>
                <p14:cNvContentPartPr/>
                <p14:nvPr/>
              </p14:nvContentPartPr>
              <p14:xfrm>
                <a:off x="3605877" y="6583837"/>
                <a:ext cx="104040" cy="135360"/>
              </p14:xfrm>
            </p:contentPart>
          </mc:Choice>
          <mc:Fallback>
            <p:pic>
              <p:nvPicPr>
                <p:cNvPr id="6354" name="Ink 6353">
                  <a:extLst>
                    <a:ext uri="{FF2B5EF4-FFF2-40B4-BE49-F238E27FC236}">
                      <a16:creationId xmlns:a16="http://schemas.microsoft.com/office/drawing/2014/main" id="{A273A9F0-8102-4C05-A1B3-8588055AF94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596877" y="6574837"/>
                  <a:ext cx="121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6355" name="Ink 6354">
                  <a:extLst>
                    <a:ext uri="{FF2B5EF4-FFF2-40B4-BE49-F238E27FC236}">
                      <a16:creationId xmlns:a16="http://schemas.microsoft.com/office/drawing/2014/main" id="{BB2E173B-FAA9-4055-ABDD-36DAF552DFEF}"/>
                    </a:ext>
                  </a:extLst>
                </p14:cNvPr>
                <p14:cNvContentPartPr/>
                <p14:nvPr/>
              </p14:nvContentPartPr>
              <p14:xfrm>
                <a:off x="3788757" y="6367477"/>
                <a:ext cx="128520" cy="241560"/>
              </p14:xfrm>
            </p:contentPart>
          </mc:Choice>
          <mc:Fallback>
            <p:pic>
              <p:nvPicPr>
                <p:cNvPr id="6355" name="Ink 6354">
                  <a:extLst>
                    <a:ext uri="{FF2B5EF4-FFF2-40B4-BE49-F238E27FC236}">
                      <a16:creationId xmlns:a16="http://schemas.microsoft.com/office/drawing/2014/main" id="{BB2E173B-FAA9-4055-ABDD-36DAF552DFE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779757" y="6358477"/>
                  <a:ext cx="146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6356" name="Ink 6355">
                  <a:extLst>
                    <a:ext uri="{FF2B5EF4-FFF2-40B4-BE49-F238E27FC236}">
                      <a16:creationId xmlns:a16="http://schemas.microsoft.com/office/drawing/2014/main" id="{736F8E8A-09B9-4FE0-A65A-053F62FA171D}"/>
                    </a:ext>
                  </a:extLst>
                </p14:cNvPr>
                <p14:cNvContentPartPr/>
                <p14:nvPr/>
              </p14:nvContentPartPr>
              <p14:xfrm>
                <a:off x="3884877" y="6612997"/>
                <a:ext cx="113760" cy="165240"/>
              </p14:xfrm>
            </p:contentPart>
          </mc:Choice>
          <mc:Fallback>
            <p:pic>
              <p:nvPicPr>
                <p:cNvPr id="6356" name="Ink 6355">
                  <a:extLst>
                    <a:ext uri="{FF2B5EF4-FFF2-40B4-BE49-F238E27FC236}">
                      <a16:creationId xmlns:a16="http://schemas.microsoft.com/office/drawing/2014/main" id="{736F8E8A-09B9-4FE0-A65A-053F62FA171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875877" y="6603977"/>
                  <a:ext cx="131400" cy="18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6357" name="Ink 6356">
                  <a:extLst>
                    <a:ext uri="{FF2B5EF4-FFF2-40B4-BE49-F238E27FC236}">
                      <a16:creationId xmlns:a16="http://schemas.microsoft.com/office/drawing/2014/main" id="{78E858BF-2FA9-4A62-891C-FB85A790AF83}"/>
                    </a:ext>
                  </a:extLst>
                </p14:cNvPr>
                <p14:cNvContentPartPr/>
                <p14:nvPr/>
              </p14:nvContentPartPr>
              <p14:xfrm>
                <a:off x="4125717" y="6480517"/>
                <a:ext cx="19800" cy="118800"/>
              </p14:xfrm>
            </p:contentPart>
          </mc:Choice>
          <mc:Fallback>
            <p:pic>
              <p:nvPicPr>
                <p:cNvPr id="6357" name="Ink 6356">
                  <a:extLst>
                    <a:ext uri="{FF2B5EF4-FFF2-40B4-BE49-F238E27FC236}">
                      <a16:creationId xmlns:a16="http://schemas.microsoft.com/office/drawing/2014/main" id="{78E858BF-2FA9-4A62-891C-FB85A790AF8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116717" y="6471490"/>
                  <a:ext cx="37440" cy="13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6358" name="Ink 6357">
                  <a:extLst>
                    <a:ext uri="{FF2B5EF4-FFF2-40B4-BE49-F238E27FC236}">
                      <a16:creationId xmlns:a16="http://schemas.microsoft.com/office/drawing/2014/main" id="{98FA6DEB-CD85-44C0-A942-D6B197E84AC3}"/>
                    </a:ext>
                  </a:extLst>
                </p14:cNvPr>
                <p14:cNvContentPartPr/>
                <p14:nvPr/>
              </p14:nvContentPartPr>
              <p14:xfrm>
                <a:off x="4256037" y="6451717"/>
                <a:ext cx="92160" cy="142920"/>
              </p14:xfrm>
            </p:contentPart>
          </mc:Choice>
          <mc:Fallback>
            <p:pic>
              <p:nvPicPr>
                <p:cNvPr id="6358" name="Ink 6357">
                  <a:extLst>
                    <a:ext uri="{FF2B5EF4-FFF2-40B4-BE49-F238E27FC236}">
                      <a16:creationId xmlns:a16="http://schemas.microsoft.com/office/drawing/2014/main" id="{98FA6DEB-CD85-44C0-A942-D6B197E84AC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247002" y="6442717"/>
                  <a:ext cx="109869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6359" name="Ink 6358">
                  <a:extLst>
                    <a:ext uri="{FF2B5EF4-FFF2-40B4-BE49-F238E27FC236}">
                      <a16:creationId xmlns:a16="http://schemas.microsoft.com/office/drawing/2014/main" id="{B29576CE-F242-4FB8-B71A-C5E46D7C8391}"/>
                    </a:ext>
                  </a:extLst>
                </p14:cNvPr>
                <p14:cNvContentPartPr/>
                <p14:nvPr/>
              </p14:nvContentPartPr>
              <p14:xfrm>
                <a:off x="4461597" y="6566557"/>
                <a:ext cx="72720" cy="104400"/>
              </p14:xfrm>
            </p:contentPart>
          </mc:Choice>
          <mc:Fallback>
            <p:pic>
              <p:nvPicPr>
                <p:cNvPr id="6359" name="Ink 6358">
                  <a:extLst>
                    <a:ext uri="{FF2B5EF4-FFF2-40B4-BE49-F238E27FC236}">
                      <a16:creationId xmlns:a16="http://schemas.microsoft.com/office/drawing/2014/main" id="{B29576CE-F242-4FB8-B71A-C5E46D7C839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452552" y="6557557"/>
                  <a:ext cx="90448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6360" name="Ink 6359">
                  <a:extLst>
                    <a:ext uri="{FF2B5EF4-FFF2-40B4-BE49-F238E27FC236}">
                      <a16:creationId xmlns:a16="http://schemas.microsoft.com/office/drawing/2014/main" id="{3E0B632F-9A17-47F0-B799-FA987088ABBB}"/>
                    </a:ext>
                  </a:extLst>
                </p14:cNvPr>
                <p14:cNvContentPartPr/>
                <p14:nvPr/>
              </p14:nvContentPartPr>
              <p14:xfrm>
                <a:off x="4631157" y="6431557"/>
                <a:ext cx="63720" cy="217080"/>
              </p14:xfrm>
            </p:contentPart>
          </mc:Choice>
          <mc:Fallback>
            <p:pic>
              <p:nvPicPr>
                <p:cNvPr id="6360" name="Ink 6359">
                  <a:extLst>
                    <a:ext uri="{FF2B5EF4-FFF2-40B4-BE49-F238E27FC236}">
                      <a16:creationId xmlns:a16="http://schemas.microsoft.com/office/drawing/2014/main" id="{3E0B632F-9A17-47F0-B799-FA987088ABB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622208" y="6422557"/>
                  <a:ext cx="81261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6361" name="Ink 6360">
                  <a:extLst>
                    <a:ext uri="{FF2B5EF4-FFF2-40B4-BE49-F238E27FC236}">
                      <a16:creationId xmlns:a16="http://schemas.microsoft.com/office/drawing/2014/main" id="{2919025E-02B0-408C-95E8-B7E1ED69BCB3}"/>
                    </a:ext>
                  </a:extLst>
                </p14:cNvPr>
                <p14:cNvContentPartPr/>
                <p14:nvPr/>
              </p14:nvContentPartPr>
              <p14:xfrm>
                <a:off x="4747437" y="6504637"/>
                <a:ext cx="45720" cy="122400"/>
              </p14:xfrm>
            </p:contentPart>
          </mc:Choice>
          <mc:Fallback>
            <p:pic>
              <p:nvPicPr>
                <p:cNvPr id="6361" name="Ink 6360">
                  <a:extLst>
                    <a:ext uri="{FF2B5EF4-FFF2-40B4-BE49-F238E27FC236}">
                      <a16:creationId xmlns:a16="http://schemas.microsoft.com/office/drawing/2014/main" id="{2919025E-02B0-408C-95E8-B7E1ED69BCB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738507" y="6495610"/>
                  <a:ext cx="63222" cy="140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6367" name="Ink 6366">
                  <a:extLst>
                    <a:ext uri="{FF2B5EF4-FFF2-40B4-BE49-F238E27FC236}">
                      <a16:creationId xmlns:a16="http://schemas.microsoft.com/office/drawing/2014/main" id="{E9F4E42D-580C-4925-A8ED-918FB819AA40}"/>
                    </a:ext>
                  </a:extLst>
                </p14:cNvPr>
                <p14:cNvContentPartPr/>
                <p14:nvPr/>
              </p14:nvContentPartPr>
              <p14:xfrm>
                <a:off x="2076237" y="5970757"/>
                <a:ext cx="81360" cy="249480"/>
              </p14:xfrm>
            </p:contentPart>
          </mc:Choice>
          <mc:Fallback>
            <p:pic>
              <p:nvPicPr>
                <p:cNvPr id="6367" name="Ink 6366">
                  <a:extLst>
                    <a:ext uri="{FF2B5EF4-FFF2-40B4-BE49-F238E27FC236}">
                      <a16:creationId xmlns:a16="http://schemas.microsoft.com/office/drawing/2014/main" id="{E9F4E42D-580C-4925-A8ED-918FB819AA4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7237" y="5961757"/>
                  <a:ext cx="99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6368" name="Ink 6367">
                  <a:extLst>
                    <a:ext uri="{FF2B5EF4-FFF2-40B4-BE49-F238E27FC236}">
                      <a16:creationId xmlns:a16="http://schemas.microsoft.com/office/drawing/2014/main" id="{943D4658-E380-4DED-8654-D183A5EC5585}"/>
                    </a:ext>
                  </a:extLst>
                </p14:cNvPr>
                <p14:cNvContentPartPr/>
                <p14:nvPr/>
              </p14:nvContentPartPr>
              <p14:xfrm>
                <a:off x="1927557" y="5968237"/>
                <a:ext cx="259920" cy="77400"/>
              </p14:xfrm>
            </p:contentPart>
          </mc:Choice>
          <mc:Fallback>
            <p:pic>
              <p:nvPicPr>
                <p:cNvPr id="6368" name="Ink 6367">
                  <a:extLst>
                    <a:ext uri="{FF2B5EF4-FFF2-40B4-BE49-F238E27FC236}">
                      <a16:creationId xmlns:a16="http://schemas.microsoft.com/office/drawing/2014/main" id="{943D4658-E380-4DED-8654-D183A5EC558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918557" y="5959195"/>
                  <a:ext cx="277560" cy="9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6369" name="Ink 6368">
                  <a:extLst>
                    <a:ext uri="{FF2B5EF4-FFF2-40B4-BE49-F238E27FC236}">
                      <a16:creationId xmlns:a16="http://schemas.microsoft.com/office/drawing/2014/main" id="{40C76D26-037D-44FC-9B9A-A8E6218F8490}"/>
                    </a:ext>
                  </a:extLst>
                </p14:cNvPr>
                <p14:cNvContentPartPr/>
                <p14:nvPr/>
              </p14:nvContentPartPr>
              <p14:xfrm>
                <a:off x="2336877" y="6052477"/>
                <a:ext cx="68040" cy="121320"/>
              </p14:xfrm>
            </p:contentPart>
          </mc:Choice>
          <mc:Fallback>
            <p:pic>
              <p:nvPicPr>
                <p:cNvPr id="6369" name="Ink 6368">
                  <a:extLst>
                    <a:ext uri="{FF2B5EF4-FFF2-40B4-BE49-F238E27FC236}">
                      <a16:creationId xmlns:a16="http://schemas.microsoft.com/office/drawing/2014/main" id="{40C76D26-037D-44FC-9B9A-A8E6218F849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327829" y="6043477"/>
                  <a:ext cx="85774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6370" name="Ink 6369">
                  <a:extLst>
                    <a:ext uri="{FF2B5EF4-FFF2-40B4-BE49-F238E27FC236}">
                      <a16:creationId xmlns:a16="http://schemas.microsoft.com/office/drawing/2014/main" id="{01D8FA47-6B0C-4E7A-B225-A246FD3EB1A3}"/>
                    </a:ext>
                  </a:extLst>
                </p14:cNvPr>
                <p14:cNvContentPartPr/>
                <p14:nvPr/>
              </p14:nvContentPartPr>
              <p14:xfrm>
                <a:off x="2511117" y="6062197"/>
                <a:ext cx="71280" cy="208440"/>
              </p14:xfrm>
            </p:contentPart>
          </mc:Choice>
          <mc:Fallback>
            <p:pic>
              <p:nvPicPr>
                <p:cNvPr id="6370" name="Ink 6369">
                  <a:extLst>
                    <a:ext uri="{FF2B5EF4-FFF2-40B4-BE49-F238E27FC236}">
                      <a16:creationId xmlns:a16="http://schemas.microsoft.com/office/drawing/2014/main" id="{01D8FA47-6B0C-4E7A-B225-A246FD3EB1A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502117" y="6053197"/>
                  <a:ext cx="88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6371" name="Ink 6370">
                  <a:extLst>
                    <a:ext uri="{FF2B5EF4-FFF2-40B4-BE49-F238E27FC236}">
                      <a16:creationId xmlns:a16="http://schemas.microsoft.com/office/drawing/2014/main" id="{4109E427-237D-4551-95B0-EE2BADB81B92}"/>
                    </a:ext>
                  </a:extLst>
                </p14:cNvPr>
                <p14:cNvContentPartPr/>
                <p14:nvPr/>
              </p14:nvContentPartPr>
              <p14:xfrm>
                <a:off x="2669877" y="6089197"/>
                <a:ext cx="50760" cy="74520"/>
              </p14:xfrm>
            </p:contentPart>
          </mc:Choice>
          <mc:Fallback>
            <p:pic>
              <p:nvPicPr>
                <p:cNvPr id="6371" name="Ink 6370">
                  <a:extLst>
                    <a:ext uri="{FF2B5EF4-FFF2-40B4-BE49-F238E27FC236}">
                      <a16:creationId xmlns:a16="http://schemas.microsoft.com/office/drawing/2014/main" id="{4109E427-237D-4551-95B0-EE2BADB81B9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660877" y="6080197"/>
                  <a:ext cx="68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6372" name="Ink 6371">
                  <a:extLst>
                    <a:ext uri="{FF2B5EF4-FFF2-40B4-BE49-F238E27FC236}">
                      <a16:creationId xmlns:a16="http://schemas.microsoft.com/office/drawing/2014/main" id="{F08EE04B-5B82-4575-96A4-54BDB20C9465}"/>
                    </a:ext>
                  </a:extLst>
                </p14:cNvPr>
                <p14:cNvContentPartPr/>
                <p14:nvPr/>
              </p14:nvContentPartPr>
              <p14:xfrm>
                <a:off x="2839797" y="5915317"/>
                <a:ext cx="144360" cy="209880"/>
              </p14:xfrm>
            </p:contentPart>
          </mc:Choice>
          <mc:Fallback>
            <p:pic>
              <p:nvPicPr>
                <p:cNvPr id="6372" name="Ink 6371">
                  <a:extLst>
                    <a:ext uri="{FF2B5EF4-FFF2-40B4-BE49-F238E27FC236}">
                      <a16:creationId xmlns:a16="http://schemas.microsoft.com/office/drawing/2014/main" id="{F08EE04B-5B82-4575-96A4-54BDB20C946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830797" y="5906317"/>
                  <a:ext cx="162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6373" name="Ink 6372">
                  <a:extLst>
                    <a:ext uri="{FF2B5EF4-FFF2-40B4-BE49-F238E27FC236}">
                      <a16:creationId xmlns:a16="http://schemas.microsoft.com/office/drawing/2014/main" id="{C243B7B6-EFCA-4823-BD2E-F44FC225E73B}"/>
                    </a:ext>
                  </a:extLst>
                </p14:cNvPr>
                <p14:cNvContentPartPr/>
                <p14:nvPr/>
              </p14:nvContentPartPr>
              <p14:xfrm>
                <a:off x="2906397" y="6079117"/>
                <a:ext cx="190080" cy="186840"/>
              </p14:xfrm>
            </p:contentPart>
          </mc:Choice>
          <mc:Fallback>
            <p:pic>
              <p:nvPicPr>
                <p:cNvPr id="6373" name="Ink 6372">
                  <a:extLst>
                    <a:ext uri="{FF2B5EF4-FFF2-40B4-BE49-F238E27FC236}">
                      <a16:creationId xmlns:a16="http://schemas.microsoft.com/office/drawing/2014/main" id="{C243B7B6-EFCA-4823-BD2E-F44FC225E73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897397" y="6070100"/>
                  <a:ext cx="207720" cy="204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6374" name="Ink 6373">
                  <a:extLst>
                    <a:ext uri="{FF2B5EF4-FFF2-40B4-BE49-F238E27FC236}">
                      <a16:creationId xmlns:a16="http://schemas.microsoft.com/office/drawing/2014/main" id="{55B15776-2F70-4D13-9A84-C552377CD963}"/>
                    </a:ext>
                  </a:extLst>
                </p14:cNvPr>
                <p14:cNvContentPartPr/>
                <p14:nvPr/>
              </p14:nvContentPartPr>
              <p14:xfrm>
                <a:off x="3191157" y="5986957"/>
                <a:ext cx="52560" cy="138960"/>
              </p14:xfrm>
            </p:contentPart>
          </mc:Choice>
          <mc:Fallback>
            <p:pic>
              <p:nvPicPr>
                <p:cNvPr id="6374" name="Ink 6373">
                  <a:extLst>
                    <a:ext uri="{FF2B5EF4-FFF2-40B4-BE49-F238E27FC236}">
                      <a16:creationId xmlns:a16="http://schemas.microsoft.com/office/drawing/2014/main" id="{55B15776-2F70-4D13-9A84-C552377CD96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182157" y="5977957"/>
                  <a:ext cx="70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6375" name="Ink 6374">
                  <a:extLst>
                    <a:ext uri="{FF2B5EF4-FFF2-40B4-BE49-F238E27FC236}">
                      <a16:creationId xmlns:a16="http://schemas.microsoft.com/office/drawing/2014/main" id="{0829FF61-C60A-4E94-959B-7F43E864F735}"/>
                    </a:ext>
                  </a:extLst>
                </p14:cNvPr>
                <p14:cNvContentPartPr/>
                <p14:nvPr/>
              </p14:nvContentPartPr>
              <p14:xfrm>
                <a:off x="3339837" y="6024757"/>
                <a:ext cx="108000" cy="105480"/>
              </p14:xfrm>
            </p:contentPart>
          </mc:Choice>
          <mc:Fallback>
            <p:pic>
              <p:nvPicPr>
                <p:cNvPr id="6375" name="Ink 6374">
                  <a:extLst>
                    <a:ext uri="{FF2B5EF4-FFF2-40B4-BE49-F238E27FC236}">
                      <a16:creationId xmlns:a16="http://schemas.microsoft.com/office/drawing/2014/main" id="{0829FF61-C60A-4E94-959B-7F43E864F73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330837" y="6015726"/>
                  <a:ext cx="125640" cy="123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6376" name="Ink 6375">
                  <a:extLst>
                    <a:ext uri="{FF2B5EF4-FFF2-40B4-BE49-F238E27FC236}">
                      <a16:creationId xmlns:a16="http://schemas.microsoft.com/office/drawing/2014/main" id="{F6203F61-D2CB-4DD7-8121-BA33579F8C75}"/>
                    </a:ext>
                  </a:extLst>
                </p14:cNvPr>
                <p14:cNvContentPartPr/>
                <p14:nvPr/>
              </p14:nvContentPartPr>
              <p14:xfrm>
                <a:off x="3459357" y="5990917"/>
                <a:ext cx="90360" cy="199440"/>
              </p14:xfrm>
            </p:contentPart>
          </mc:Choice>
          <mc:Fallback>
            <p:pic>
              <p:nvPicPr>
                <p:cNvPr id="6376" name="Ink 6375">
                  <a:extLst>
                    <a:ext uri="{FF2B5EF4-FFF2-40B4-BE49-F238E27FC236}">
                      <a16:creationId xmlns:a16="http://schemas.microsoft.com/office/drawing/2014/main" id="{F6203F61-D2CB-4DD7-8121-BA33579F8C7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450357" y="5981917"/>
                  <a:ext cx="108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6377" name="Ink 6376">
                  <a:extLst>
                    <a:ext uri="{FF2B5EF4-FFF2-40B4-BE49-F238E27FC236}">
                      <a16:creationId xmlns:a16="http://schemas.microsoft.com/office/drawing/2014/main" id="{F43D84B1-1380-4A82-AE40-FEA5803BC5F1}"/>
                    </a:ext>
                  </a:extLst>
                </p14:cNvPr>
                <p14:cNvContentPartPr/>
                <p14:nvPr/>
              </p14:nvContentPartPr>
              <p14:xfrm>
                <a:off x="3647277" y="5979757"/>
                <a:ext cx="31320" cy="196560"/>
              </p14:xfrm>
            </p:contentPart>
          </mc:Choice>
          <mc:Fallback>
            <p:pic>
              <p:nvPicPr>
                <p:cNvPr id="6377" name="Ink 6376">
                  <a:extLst>
                    <a:ext uri="{FF2B5EF4-FFF2-40B4-BE49-F238E27FC236}">
                      <a16:creationId xmlns:a16="http://schemas.microsoft.com/office/drawing/2014/main" id="{F43D84B1-1380-4A82-AE40-FEA5803BC5F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638172" y="5970757"/>
                  <a:ext cx="49165" cy="214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revision>3</cp:revision>
  <cp:lastPrinted>2018-11-12T14:09:18Z</cp:lastPrinted>
  <dcterms:created xsi:type="dcterms:W3CDTF">2003-11-20T06:12:01Z</dcterms:created>
  <dcterms:modified xsi:type="dcterms:W3CDTF">2022-04-15T00:37:06Z</dcterms:modified>
</cp:coreProperties>
</file>