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4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8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ABEA-BF97-4A2C-BEC3-F0889590FB06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1F71-3B01-449F-B6C4-C1A8C4860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the conten</a:t>
            </a:r>
            <a:r>
              <a:rPr lang="en-US" dirty="0"/>
              <a:t>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Subs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2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Check the content</vt:lpstr>
    </vt:vector>
  </TitlesOfParts>
  <Company>TransPerfect Translations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the content</dc:title>
  <dc:creator>Raghunath babu</dc:creator>
  <cp:lastModifiedBy>Raghunath babu</cp:lastModifiedBy>
  <cp:revision>1</cp:revision>
  <dcterms:created xsi:type="dcterms:W3CDTF">2017-01-05T05:47:14Z</dcterms:created>
  <dcterms:modified xsi:type="dcterms:W3CDTF">2017-01-05T05:47:36Z</dcterms:modified>
</cp:coreProperties>
</file>