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459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43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545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527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319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086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84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449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309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803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71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 sz="6000" b="0" i="0">
                <a:solidFill>
                  <a:srgbClr val="000000"/>
                </a:solidFill>
              </a:rPr>
              <a:t>Chêëck thêë cõöntêënt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 sz="2400" b="0" i="0">
                <a:solidFill>
                  <a:srgbClr val="000000"/>
                </a:solidFill>
              </a:rPr>
              <a:t>Wìíth Sùúbs</a:t>
            </a:r>
          </a:p>
        </p:txBody>
      </p:sp>
    </p:spTree>
    <p:extLst>
      <p:ext uri="{BB962C8B-B14F-4D97-AF65-F5344CB8AC3E}">
        <p14:creationId xmlns:p14="http://schemas.microsoft.com/office/powerpoint/2010/main" val="71272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Check the content</vt:lpstr>
    </vt:vector>
  </TitlesOfParts>
  <Company>TransPerfect Translations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the content</dc:title>
  <dc:creator>Raghunath babu</dc:creator>
  <cp:lastModifiedBy>Raghunath babu</cp:lastModifiedBy>
  <cp:revision>1</cp:revision>
  <dcterms:created xsi:type="dcterms:W3CDTF">2017-01-05T05:47:14Z</dcterms:created>
  <dcterms:modified xsi:type="dcterms:W3CDTF">2017-01-05T05:47:36Z</dcterms:modified>
</cp:coreProperties>
</file>