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46B9B-A977-4E74-A352-34E645AFF506}" v="4" dt="2025-07-09T13:13:57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 Sri Lakshmi" userId="c270823413308828" providerId="LiveId" clId="{64546B9B-A977-4E74-A352-34E645AFF506}"/>
    <pc:docChg chg="custSel modSld">
      <pc:chgData name="Devi Sri Lakshmi" userId="c270823413308828" providerId="LiveId" clId="{64546B9B-A977-4E74-A352-34E645AFF506}" dt="2025-07-09T13:26:03.601" v="70" actId="14100"/>
      <pc:docMkLst>
        <pc:docMk/>
      </pc:docMkLst>
      <pc:sldChg chg="modSp mod">
        <pc:chgData name="Devi Sri Lakshmi" userId="c270823413308828" providerId="LiveId" clId="{64546B9B-A977-4E74-A352-34E645AFF506}" dt="2025-07-07T17:50:13.814" v="4" actId="20577"/>
        <pc:sldMkLst>
          <pc:docMk/>
          <pc:sldMk cId="2706790016" sldId="259"/>
        </pc:sldMkLst>
        <pc:spChg chg="mod">
          <ac:chgData name="Devi Sri Lakshmi" userId="c270823413308828" providerId="LiveId" clId="{64546B9B-A977-4E74-A352-34E645AFF506}" dt="2025-07-07T17:50:13.814" v="4" actId="20577"/>
          <ac:spMkLst>
            <pc:docMk/>
            <pc:sldMk cId="2706790016" sldId="259"/>
            <ac:spMk id="4" creationId="{83F775A7-C35C-1CB0-18A4-F73E293B2F5B}"/>
          </ac:spMkLst>
        </pc:spChg>
      </pc:sldChg>
      <pc:sldChg chg="modSp mod">
        <pc:chgData name="Devi Sri Lakshmi" userId="c270823413308828" providerId="LiveId" clId="{64546B9B-A977-4E74-A352-34E645AFF506}" dt="2025-07-08T13:01:01.778" v="5" actId="14100"/>
        <pc:sldMkLst>
          <pc:docMk/>
          <pc:sldMk cId="151988358" sldId="262"/>
        </pc:sldMkLst>
        <pc:spChg chg="mod">
          <ac:chgData name="Devi Sri Lakshmi" userId="c270823413308828" providerId="LiveId" clId="{64546B9B-A977-4E74-A352-34E645AFF506}" dt="2025-07-08T13:01:01.778" v="5" actId="14100"/>
          <ac:spMkLst>
            <pc:docMk/>
            <pc:sldMk cId="151988358" sldId="262"/>
            <ac:spMk id="3" creationId="{2361D872-7EC7-439F-A588-B1D90CB7A92F}"/>
          </ac:spMkLst>
        </pc:spChg>
      </pc:sldChg>
      <pc:sldChg chg="addSp delSp modSp mod">
        <pc:chgData name="Devi Sri Lakshmi" userId="c270823413308828" providerId="LiveId" clId="{64546B9B-A977-4E74-A352-34E645AFF506}" dt="2025-07-09T13:26:03.601" v="70" actId="14100"/>
        <pc:sldMkLst>
          <pc:docMk/>
          <pc:sldMk cId="1635949419" sldId="263"/>
        </pc:sldMkLst>
        <pc:spChg chg="add mod">
          <ac:chgData name="Devi Sri Lakshmi" userId="c270823413308828" providerId="LiveId" clId="{64546B9B-A977-4E74-A352-34E645AFF506}" dt="2025-07-09T13:20:51.028" v="41" actId="14100"/>
          <ac:spMkLst>
            <pc:docMk/>
            <pc:sldMk cId="1635949419" sldId="263"/>
            <ac:spMk id="2" creationId="{707097AE-70CE-0144-220E-590AEE3F8400}"/>
          </ac:spMkLst>
        </pc:spChg>
        <pc:picChg chg="add del mod">
          <ac:chgData name="Devi Sri Lakshmi" userId="c270823413308828" providerId="LiveId" clId="{64546B9B-A977-4E74-A352-34E645AFF506}" dt="2025-07-09T13:24:29.457" v="58" actId="478"/>
          <ac:picMkLst>
            <pc:docMk/>
            <pc:sldMk cId="1635949419" sldId="263"/>
            <ac:picMk id="5" creationId="{785D05A4-FC2F-9209-B151-A899AE63F0E7}"/>
          </ac:picMkLst>
        </pc:picChg>
        <pc:picChg chg="add del mod">
          <ac:chgData name="Devi Sri Lakshmi" userId="c270823413308828" providerId="LiveId" clId="{64546B9B-A977-4E74-A352-34E645AFF506}" dt="2025-07-09T13:22:41.731" v="57" actId="478"/>
          <ac:picMkLst>
            <pc:docMk/>
            <pc:sldMk cId="1635949419" sldId="263"/>
            <ac:picMk id="7" creationId="{BE4B7E73-4024-B6C7-B05C-928EA656A8B9}"/>
          </ac:picMkLst>
        </pc:picChg>
        <pc:picChg chg="add mod">
          <ac:chgData name="Devi Sri Lakshmi" userId="c270823413308828" providerId="LiveId" clId="{64546B9B-A977-4E74-A352-34E645AFF506}" dt="2025-07-09T13:26:03.601" v="70" actId="14100"/>
          <ac:picMkLst>
            <pc:docMk/>
            <pc:sldMk cId="1635949419" sldId="263"/>
            <ac:picMk id="9" creationId="{AFF35C3B-0058-48C7-F6DB-9001B0CF7E62}"/>
          </ac:picMkLst>
        </pc:picChg>
        <pc:picChg chg="add mod">
          <ac:chgData name="Devi Sri Lakshmi" userId="c270823413308828" providerId="LiveId" clId="{64546B9B-A977-4E74-A352-34E645AFF506}" dt="2025-07-09T13:25:56.943" v="68" actId="14100"/>
          <ac:picMkLst>
            <pc:docMk/>
            <pc:sldMk cId="1635949419" sldId="263"/>
            <ac:picMk id="11" creationId="{0AD969F5-F490-C7B6-805A-32EE705A0A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evisri36/Garbage-Classific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768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</a:rPr>
              <a:t>Garbage Classification Using Deep Learning and Transfer Learning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597159" y="1119673"/>
            <a:ext cx="2705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8105D8F-B0CB-E703-FE4A-4CED7FBE4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68" y="1883207"/>
            <a:ext cx="710059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how deep learning can automate waste classification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image classification using pre-trained models (Transfer Learning)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machine learning model using TensorFlow &amp; Keras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deploy a web app to classify garbage images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environmental awareness through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EE74C-4443-AD83-986F-F32C501BE047}"/>
              </a:ext>
            </a:extLst>
          </p:cNvPr>
          <p:cNvSpPr txBox="1"/>
          <p:nvPr/>
        </p:nvSpPr>
        <p:spPr>
          <a:xfrm>
            <a:off x="382555" y="1847461"/>
            <a:ext cx="7641772" cy="3540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Frameworks/Libraries:</a:t>
            </a:r>
            <a:r>
              <a:rPr lang="en-IN" dirty="0"/>
              <a:t> TensorFlow, Keras, NumPy, Matplotlib, Streamlit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Model Used:</a:t>
            </a:r>
            <a:r>
              <a:rPr lang="en-IN" dirty="0"/>
              <a:t> MobileNetV2 (Transfer Learning)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IDE:</a:t>
            </a:r>
            <a:r>
              <a:rPr lang="en-IN" dirty="0"/>
              <a:t> Visual Studio Code, Jupyter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Deployment Tool:</a:t>
            </a:r>
            <a:r>
              <a:rPr lang="en-IN" dirty="0"/>
              <a:t> Streamlit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Version Control:</a:t>
            </a:r>
            <a:r>
              <a:rPr lang="en-IN" dirty="0"/>
              <a:t>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3F775A7-C35C-1CB0-18A4-F73E293B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184" y="1452124"/>
            <a:ext cx="826692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labeled garbage images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Preprocessed and augmented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Model Development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(Transfer Learning)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custom classification layers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6 classes of waste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91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accuracy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with classification report &amp; confusion matrix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user-friendly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web app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image upload and real-time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EDA87-C155-6A8E-FF7E-42BBB1088D9E}"/>
              </a:ext>
            </a:extLst>
          </p:cNvPr>
          <p:cNvSpPr txBox="1"/>
          <p:nvPr/>
        </p:nvSpPr>
        <p:spPr>
          <a:xfrm>
            <a:off x="671804" y="1791478"/>
            <a:ext cx="9274629" cy="382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Waste management has become a critical global issue due to increasing population and urbanization. </a:t>
            </a:r>
          </a:p>
          <a:p>
            <a:endParaRPr lang="en-US" dirty="0"/>
          </a:p>
          <a:p>
            <a:r>
              <a:rPr lang="en-US" dirty="0"/>
              <a:t>A major challenge in waste processing is the inefficient and manual segregation of garbage. This leads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Incorrect disposal of recyclable materials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Increased workload on sanitation workers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Higher environmental pollution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Difficulty in automating waste processing plants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Despite efforts in public awareness, manual sorting is slow, inconsistent, and error-prone. There’s a clear need for an automated, reliable, and scalable solution to classify and segregate waste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9959" y="755779"/>
            <a:ext cx="184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9F947-C360-E514-8A7F-1BA753F0086D}"/>
              </a:ext>
            </a:extLst>
          </p:cNvPr>
          <p:cNvSpPr txBox="1"/>
          <p:nvPr/>
        </p:nvSpPr>
        <p:spPr>
          <a:xfrm>
            <a:off x="298579" y="1155889"/>
            <a:ext cx="11753461" cy="5534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propose an AI-based image classification system that can automatically identify the type of garbage from an image and classify it into one of six categories: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Cardboard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Trash (non-recyclable)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Features: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MobileNetV2 (a lightweight CNN) via Transfer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on a labeled dataset of real-world waste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Achieves ~76% accuracy across multiple waste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Offers a Streamlit-based web application where users can upload an image and get instant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solution provides: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Fast, consistent garbage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Scalability in waste management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step toward smarter, AI-powered sustainable environments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097AE-70CE-0144-220E-590AEE3F8400}"/>
              </a:ext>
            </a:extLst>
          </p:cNvPr>
          <p:cNvSpPr txBox="1"/>
          <p:nvPr/>
        </p:nvSpPr>
        <p:spPr>
          <a:xfrm>
            <a:off x="5290457" y="961053"/>
            <a:ext cx="6223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GitHub repo link : </a:t>
            </a:r>
            <a:r>
              <a:rPr lang="en-IN" sz="1400" dirty="0">
                <a:hlinkClick r:id="rId2"/>
              </a:rPr>
              <a:t>https://github.com/devisri36/Garbage-Classification</a:t>
            </a:r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F35C3B-0058-48C7-F6DB-9001B0CF7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722" y="1545175"/>
            <a:ext cx="5339722" cy="48649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D969F5-F490-C7B6-805A-32EE705A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67" y="1422918"/>
            <a:ext cx="5374792" cy="49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7241" y="1259633"/>
            <a:ext cx="28458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41A89E-9394-90E4-8252-8DBB49363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47" y="2247792"/>
            <a:ext cx="76231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deep learning model for garbage classification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reliable accuracy using Transfer Learning (MobileNetV2)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real-time prediction using a web app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promotes smarter waste management using AI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include real-time camera integration and mobile app deployment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188</TotalTime>
  <Words>431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Devi Sri Lakshmi</cp:lastModifiedBy>
  <cp:revision>4</cp:revision>
  <dcterms:created xsi:type="dcterms:W3CDTF">2024-12-31T09:40:01Z</dcterms:created>
  <dcterms:modified xsi:type="dcterms:W3CDTF">2025-07-09T13:26:08Z</dcterms:modified>
</cp:coreProperties>
</file>