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4115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0615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30449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23174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1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72496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2732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81262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45507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858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6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02300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6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41423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14471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0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00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02683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5937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2177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7221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73216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2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r>
              <a:rPr lang="zh-CN" altLang="en-US"/>
              <a:t>单击此处编辑母版文本样式</a:t>
            </a:r>
            <a:endParaRPr lang="en-US" altLang="zh-CN"/>
          </a:p>
          <a:p xmlns:a="http://schemas.openxmlformats.org/drawingml/2006/main">
            <a:pPr lvl="1"/>
            <a:r>
              <a:rPr lang="zh-CN" altLang="en-US"/>
              <a:t>第二级</a:t>
            </a:r>
            <a:endParaRPr lang="en-US" altLang="zh-CN"/>
          </a:p>
          <a:p xmlns:a="http://schemas.openxmlformats.org/drawingml/2006/main">
            <a:pPr lvl="2"/>
            <a:r>
              <a:rPr lang="zh-CN" altLang="en-US"/>
              <a:t>第三级</a:t>
            </a:r>
            <a:endParaRPr lang="en-US" altLang="zh-CN"/>
          </a:p>
          <a:p xmlns:a="http://schemas.openxmlformats.org/drawingml/2006/main">
            <a:pPr lvl="3"/>
            <a:r>
              <a:rPr lang="zh-CN" altLang="en-US"/>
              <a:t>第四级</a:t>
            </a:r>
            <a:endParaRPr lang="en-US" altLang="zh-CN"/>
          </a:p>
          <a:p xmlns:a="http://schemas.openxmlformats.org/drawingml/2006/main"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33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34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35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&lt;#&gt;</a:t>
            </a:fld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9352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12783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6127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80373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61090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79543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62775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65790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87840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17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763867" y="2856957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Devisri. G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312209823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 ID: 152FB81F020871EB4574D18B17514DF5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Bcom Accounting and finance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Valliammal college for women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83606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7" name="矩形"/>
          <p:cNvSpPr>
            <a:spLocks/>
          </p:cNvSpPr>
          <p:nvPr/>
        </p:nvSpPr>
        <p:spPr>
          <a:xfrm rot="0">
            <a:off x="1905000" y="1981200"/>
            <a:ext cx="5638800" cy="17543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Linear Regression.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Decision Trees.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Clustering.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Correlation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Neural Networks.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Survival Analysis.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23661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96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838210" y="1345740"/>
            <a:ext cx="5638798" cy="356917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8826889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200" name="矩形"/>
          <p:cNvSpPr>
            <a:spLocks/>
          </p:cNvSpPr>
          <p:nvPr/>
        </p:nvSpPr>
        <p:spPr>
          <a:xfrm rot="0">
            <a:off x="628658" y="1704980"/>
            <a:ext cx="7010399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Salary Analysis Project Has Provided Valuable Insights Into Our Organisation’s Salary Practices, Revealing Areas Of Disparity, Inefficiency, And Opportunity. By Leveraging Data Analytics And Modelling.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04027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4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SalaryAnalysis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53248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4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9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9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07387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1066800" y="3046286"/>
            <a:ext cx="6248400" cy="6248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Companies Salary Data is Not Being Accurately Tracked And analysed, Leading To Poor Decision Making.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2785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4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43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矩形"/>
          <p:cNvSpPr>
            <a:spLocks/>
          </p:cNvSpPr>
          <p:nvPr/>
        </p:nvSpPr>
        <p:spPr>
          <a:xfrm rot="0">
            <a:off x="990600" y="2133600"/>
            <a:ext cx="7667625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1524000" y="2438400"/>
            <a:ext cx="6248400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Cleaned And Analyzed Salary Data.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Reports And Visualization Highlighting Trends Disparities.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Recommendations For Optimizing Salary Structures And Budget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Presentation Summarizing Findings And Recommendation.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44251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02430" y="6229668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5" name="矩形"/>
          <p:cNvSpPr>
            <a:spLocks/>
          </p:cNvSpPr>
          <p:nvPr/>
        </p:nvSpPr>
        <p:spPr>
          <a:xfrm rot="0">
            <a:off x="2133600" y="2743200"/>
            <a:ext cx="5334000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Department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 Teams.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Finance Department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Heads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Employee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6156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3124200" y="2667000"/>
            <a:ext cx="5867400" cy="1200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Fair And Transparent Salary Practices.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Driven Decision Making.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Optimized Salary Budget.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Improved Compliance.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72583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2209800" y="1828800"/>
            <a:ext cx="5257800" cy="42473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Job Title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Hire Date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Salary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Age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Tenure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Location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Job Category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Education leave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Certifications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0138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2667000" y="2209800"/>
            <a:ext cx="5867400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AI Powered Insights.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Predictive Analytics.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Automatic Reporting.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Real Time Alerts And Notifications.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Interactive Visualizations.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23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259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15</cp:revision>
  <dcterms:created xsi:type="dcterms:W3CDTF">2024-03-29T15:07:22Z</dcterms:created>
  <dcterms:modified xsi:type="dcterms:W3CDTF">2024-09-02T02:40:01Z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