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0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4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72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6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7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6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822C62-8BF7-408F-9762-C91B0F63901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0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822C62-8BF7-408F-9762-C91B0F63901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2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 Post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966224"/>
            <a:ext cx="10058400" cy="52850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 / webservices: MIDTERM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8666" y="4494727"/>
            <a:ext cx="3335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Member: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Chea Chan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Chea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Devit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Sinat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roject Features</a:t>
            </a:r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&amp; Solutions</a:t>
            </a:r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Article Post is a project to share about the news related to Entertainments, Sports, Technologies and Socials.  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Framework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4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Not require to login into our system they can view the articles post with the different categories and click for more detail for each post. 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User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require to login into our system with the Email &amp; Password then they can work on Articles Management, User Management and Categories Management.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Management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List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Detail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Article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Article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Article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User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User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4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&amp; Solutions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Cannot install the Vue.js  (Error Command: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 dev)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Change to use bootstrap 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5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5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50" y="1737360"/>
            <a:ext cx="8925059" cy="46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ur survey is closed but we would like to thank you for you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0" y="0"/>
            <a:ext cx="11306617" cy="638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7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</TotalTime>
  <Words>176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Article Post</vt:lpstr>
      <vt:lpstr>Agendas</vt:lpstr>
      <vt:lpstr>Introduction</vt:lpstr>
      <vt:lpstr>Project Scope</vt:lpstr>
      <vt:lpstr>Project Features</vt:lpstr>
      <vt:lpstr>Problems &amp; Solutions</vt:lpstr>
      <vt:lpstr>Questions &amp; Answers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Post</dc:title>
  <dc:creator>Chan CHEA</dc:creator>
  <cp:lastModifiedBy>Chan CHEA</cp:lastModifiedBy>
  <cp:revision>8</cp:revision>
  <dcterms:created xsi:type="dcterms:W3CDTF">2020-08-03T16:39:13Z</dcterms:created>
  <dcterms:modified xsi:type="dcterms:W3CDTF">2020-08-04T00:50:20Z</dcterms:modified>
</cp:coreProperties>
</file>