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77" r:id="rId12"/>
    <p:sldId id="266" r:id="rId13"/>
    <p:sldId id="267" r:id="rId14"/>
    <p:sldId id="268" r:id="rId15"/>
    <p:sldId id="269" r:id="rId16"/>
    <p:sldId id="284" r:id="rId17"/>
    <p:sldId id="283" r:id="rId18"/>
    <p:sldId id="271" r:id="rId19"/>
    <p:sldId id="272" r:id="rId20"/>
    <p:sldId id="270" r:id="rId21"/>
    <p:sldId id="273" r:id="rId22"/>
    <p:sldId id="275" r:id="rId23"/>
    <p:sldId id="276" r:id="rId24"/>
    <p:sldId id="274" r:id="rId25"/>
    <p:sldId id="285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8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2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822C62-8BF7-408F-9762-C91B0F63901C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A6DAD-5090-4599-A134-C790A5E4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2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Post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966224"/>
            <a:ext cx="10058400" cy="52850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/ webservices: MIDTERM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8666" y="4494727"/>
            <a:ext cx="333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Chea Chan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List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Detail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62" y="1737360"/>
            <a:ext cx="9275238" cy="45815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954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table list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04" y="1764254"/>
            <a:ext cx="9233150" cy="45558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113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Article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88" y="1737360"/>
            <a:ext cx="9305365" cy="4596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311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Article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66" y="1737360"/>
            <a:ext cx="9388287" cy="46276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108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Article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06" y="1737360"/>
            <a:ext cx="9390530" cy="46286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049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1737360"/>
            <a:ext cx="9278471" cy="45880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28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1737360"/>
            <a:ext cx="9278471" cy="45880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27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table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741" y="1747744"/>
            <a:ext cx="9323294" cy="46027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79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User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53" y="1737360"/>
            <a:ext cx="9386047" cy="46166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10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User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59" y="1737360"/>
            <a:ext cx="9412941" cy="46568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748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Features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&amp; Solutions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88" y="1750807"/>
            <a:ext cx="9322881" cy="459281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71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table list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37360"/>
            <a:ext cx="9359153" cy="46327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640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Category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47" y="1737360"/>
            <a:ext cx="9359153" cy="46156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418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Category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35" y="1737360"/>
            <a:ext cx="9291918" cy="458968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15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Management</a:t>
            </a: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Category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94" y="1737360"/>
            <a:ext cx="9345706" cy="46066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93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Sitemap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63" y="1735375"/>
            <a:ext cx="9128234" cy="51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&amp; Solutions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Cannot install the Vue.js  (Error Command: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dev)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Change to use bootstrap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5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50" y="1737360"/>
            <a:ext cx="8925059" cy="46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ur survey is closed but we would like to thank you for you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0" y="0"/>
            <a:ext cx="11306617" cy="638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Article Post is a project to share about the news related to Entertainments, Sports, Technologies and Socials. 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Framework 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4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Not require to login into our system they can view the articles post with the different categories and click for more detail for each post.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 to login into our system with the Email &amp; Password then they can work on Articles Management, User Management and Categories Management.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List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Article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88" y="1737360"/>
            <a:ext cx="9318812" cy="46055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974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List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82" y="1737360"/>
            <a:ext cx="9291918" cy="45752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92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List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 Article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35" y="1750807"/>
            <a:ext cx="9291918" cy="45750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25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List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1737360"/>
            <a:ext cx="9265024" cy="45764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67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8613"/>
            <a:ext cx="10058400" cy="4023360"/>
          </a:xfrm>
        </p:spPr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List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ClrTx/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Article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77" y="1750807"/>
            <a:ext cx="9265023" cy="45716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13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275</Words>
  <Application>Microsoft Office PowerPoint</Application>
  <PresentationFormat>Widescreen</PresentationFormat>
  <Paragraphs>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Article Post</vt:lpstr>
      <vt:lpstr>Agendas</vt:lpstr>
      <vt:lpstr>Introduction</vt:lpstr>
      <vt:lpstr>Project Scope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Project Features</vt:lpstr>
      <vt:lpstr>Sitemap</vt:lpstr>
      <vt:lpstr>Problems &amp; Solutions</vt:lpstr>
      <vt:lpstr>Questions &amp; Answers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Post</dc:title>
  <dc:creator>Chan CHEA</dc:creator>
  <cp:lastModifiedBy>Chan CHEA</cp:lastModifiedBy>
  <cp:revision>18</cp:revision>
  <dcterms:created xsi:type="dcterms:W3CDTF">2020-08-03T16:39:13Z</dcterms:created>
  <dcterms:modified xsi:type="dcterms:W3CDTF">2020-08-11T14:29:14Z</dcterms:modified>
</cp:coreProperties>
</file>