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582E5-8FA2-4056-805F-EF36F7066893}"/>
              </a:ext>
            </a:extLst>
          </p:cNvPr>
          <p:cNvSpPr>
            <a:spLocks noGrp="1"/>
          </p:cNvSpPr>
          <p:nvPr>
            <p:ph type="ctrTitle" hasCustomPrompt="1"/>
          </p:nvPr>
        </p:nvSpPr>
        <p:spPr>
          <a:xfrm>
            <a:off x="3514725" y="2726873"/>
            <a:ext cx="5425168"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xmlns="" id="{1C085D6F-874B-44F8-B241-51EF13CA9C8B}"/>
              </a:ext>
            </a:extLst>
          </p:cNvPr>
          <p:cNvSpPr>
            <a:spLocks noGrp="1"/>
          </p:cNvSpPr>
          <p:nvPr>
            <p:ph type="subTitle" idx="1"/>
          </p:nvPr>
        </p:nvSpPr>
        <p:spPr>
          <a:xfrm>
            <a:off x="3514725" y="3569380"/>
            <a:ext cx="5425168"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628650" y="6356351"/>
            <a:ext cx="2057400" cy="365125"/>
          </a:xfrm>
          <a:prstGeom prst="rect">
            <a:avLst/>
          </a:prstGeom>
        </p:spPr>
        <p:txBody>
          <a:bodyPr/>
          <a:lstStyle/>
          <a:p>
            <a:fld id="{676D59CB-961A-414F-8A16-6478D3A7DAE2}" type="datetimeFigureOut">
              <a:rPr lang="en-US" smtClean="0"/>
              <a:pPr/>
              <a:t>5/12/2020</a:t>
            </a:fld>
            <a:endParaRPr lang="en-US"/>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p:nvCxnSpPr>
        <p:spPr>
          <a:xfrm>
            <a:off x="3620860" y="4082142"/>
            <a:ext cx="1116466"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Group 7">
            <a:extLst>
              <a:ext uri="{FF2B5EF4-FFF2-40B4-BE49-F238E27FC236}">
                <a16:creationId xmlns:a16="http://schemas.microsoft.com/office/drawing/2014/main" xmlns="" id="{ECBCF8A4-C2B4-4945-8D79-C9D46B7FBECB}"/>
              </a:ext>
            </a:extLst>
          </p:cNvPr>
          <p:cNvGrpSpPr/>
          <p:nvPr/>
        </p:nvGrpSpPr>
        <p:grpSpPr>
          <a:xfrm>
            <a:off x="3595105" y="2475188"/>
            <a:ext cx="561599" cy="134113"/>
            <a:chOff x="4827813" y="2534636"/>
            <a:chExt cx="996651" cy="178504"/>
          </a:xfrm>
        </p:grpSpPr>
        <p:sp>
          <p:nvSpPr>
            <p:cNvPr id="9" name="Oval 8">
              <a:extLst>
                <a:ext uri="{FF2B5EF4-FFF2-40B4-BE49-F238E27FC236}">
                  <a16:creationId xmlns:a16="http://schemas.microsoft.com/office/drawing/2014/main" xmlns=""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xmlns=""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xmlns=""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xmlns="" id="{F0C7F772-E2DA-4B13-AC2E-28A0EE6D8465}"/>
              </a:ext>
            </a:extLst>
          </p:cNvPr>
          <p:cNvSpPr>
            <a:spLocks noGrp="1"/>
          </p:cNvSpPr>
          <p:nvPr>
            <p:ph type="pic" sz="quarter" idx="13"/>
          </p:nvPr>
        </p:nvSpPr>
        <p:spPr>
          <a:xfrm>
            <a:off x="1" y="1"/>
            <a:ext cx="3318272"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xmlns="" id="{47953C80-71A5-4AA2-AEAD-21948D1AA6DC}"/>
              </a:ext>
            </a:extLst>
          </p:cNvPr>
          <p:cNvSpPr/>
          <p:nvPr/>
        </p:nvSpPr>
        <p:spPr>
          <a:xfrm>
            <a:off x="6466114" y="4408714"/>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p:nvSpPr>
        <p:spPr>
          <a:xfrm>
            <a:off x="6227308" y="4184310"/>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9617EDC7-B2A1-44DE-AE98-AE2B3856FE2B}" type="slidenum">
              <a:rPr lang="en-US" smtClean="0"/>
              <a:pPr/>
              <a:t>‹#›</a:t>
            </a:fld>
            <a:endParaRPr lang="en-US"/>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p:nvCxnSpPr>
        <p:spPr>
          <a:xfrm>
            <a:off x="-18041" y="1452565"/>
            <a:ext cx="128837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p:nvCxnSpPr>
        <p:spPr>
          <a:xfrm>
            <a:off x="1353559" y="1452565"/>
            <a:ext cx="40930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p:nvCxnSpPr>
        <p:spPr>
          <a:xfrm flipV="1">
            <a:off x="1840831" y="1429120"/>
            <a:ext cx="7303169"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Group 18">
            <a:extLst>
              <a:ext uri="{FF2B5EF4-FFF2-40B4-BE49-F238E27FC236}">
                <a16:creationId xmlns:a16="http://schemas.microsoft.com/office/drawing/2014/main" xmlns="" id="{EC7CCE55-AF4E-4245-BFBC-DEC36E1D4A47}"/>
              </a:ext>
            </a:extLst>
          </p:cNvPr>
          <p:cNvGrpSpPr/>
          <p:nvPr/>
        </p:nvGrpSpPr>
        <p:grpSpPr>
          <a:xfrm>
            <a:off x="272562" y="421046"/>
            <a:ext cx="561599"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xmlns="" id="{BE814D66-F00F-0D44-AD03-889FEE787EB6}"/>
              </a:ext>
            </a:extLst>
          </p:cNvPr>
          <p:cNvSpPr>
            <a:spLocks noGrp="1"/>
          </p:cNvSpPr>
          <p:nvPr>
            <p:ph idx="1" hasCustomPrompt="1"/>
          </p:nvPr>
        </p:nvSpPr>
        <p:spPr>
          <a:xfrm>
            <a:off x="272562" y="1825625"/>
            <a:ext cx="8598876"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xmlns=""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xmlns="" id="{44C85E5F-5B5E-48CC-8469-0263621D91FF}"/>
              </a:ext>
            </a:extLst>
          </p:cNvPr>
          <p:cNvSpPr/>
          <p:nvPr/>
        </p:nvSpPr>
        <p:spPr>
          <a:xfrm>
            <a:off x="3456119" y="4718683"/>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xmlns="" id="{7EE4E300-6C8E-4262-BE1D-587C7B70E7ED}"/>
              </a:ext>
            </a:extLst>
          </p:cNvPr>
          <p:cNvSpPr/>
          <p:nvPr/>
        </p:nvSpPr>
        <p:spPr>
          <a:xfrm>
            <a:off x="3217314" y="4494279"/>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3128970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272562" y="246186"/>
            <a:ext cx="8598876"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9617EDC7-B2A1-44DE-AE98-AE2B3856FE2B}" type="slidenum">
              <a:rPr lang="en-US" smtClean="0"/>
              <a:pPr/>
              <a:t>‹#›</a:t>
            </a:fld>
            <a:endParaRPr lang="en-US"/>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p:nvCxnSpPr>
        <p:spPr>
          <a:xfrm>
            <a:off x="-18041" y="1452565"/>
            <a:ext cx="128837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p:nvCxnSpPr>
        <p:spPr>
          <a:xfrm>
            <a:off x="1353559" y="1452565"/>
            <a:ext cx="40930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p:nvCxnSpPr>
        <p:spPr>
          <a:xfrm flipV="1">
            <a:off x="1840831" y="1429120"/>
            <a:ext cx="7303169"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Group 18">
            <a:extLst>
              <a:ext uri="{FF2B5EF4-FFF2-40B4-BE49-F238E27FC236}">
                <a16:creationId xmlns:a16="http://schemas.microsoft.com/office/drawing/2014/main" xmlns="" id="{EC7CCE55-AF4E-4245-BFBC-DEC36E1D4A47}"/>
              </a:ext>
            </a:extLst>
          </p:cNvPr>
          <p:cNvGrpSpPr/>
          <p:nvPr/>
        </p:nvGrpSpPr>
        <p:grpSpPr>
          <a:xfrm>
            <a:off x="272562" y="421046"/>
            <a:ext cx="561599"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xmlns="" id="{6E22FA8C-3243-4716-A6BD-F37D6058FB43}"/>
              </a:ext>
            </a:extLst>
          </p:cNvPr>
          <p:cNvSpPr>
            <a:spLocks noGrp="1"/>
          </p:cNvSpPr>
          <p:nvPr>
            <p:ph sz="half" idx="2" hasCustomPrompt="1"/>
          </p:nvPr>
        </p:nvSpPr>
        <p:spPr>
          <a:xfrm>
            <a:off x="4760536" y="1825625"/>
            <a:ext cx="411090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xmlns="" id="{8ABE3FD8-339C-4F75-876F-8347ADE67E94}"/>
              </a:ext>
            </a:extLst>
          </p:cNvPr>
          <p:cNvSpPr>
            <a:spLocks noGrp="1"/>
          </p:cNvSpPr>
          <p:nvPr>
            <p:ph sz="half" idx="1" hasCustomPrompt="1"/>
          </p:nvPr>
        </p:nvSpPr>
        <p:spPr>
          <a:xfrm>
            <a:off x="272562" y="1825625"/>
            <a:ext cx="411090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xmlns="" id="{E72FB389-5EA4-4084-B7A2-A4D0A43561F6}"/>
              </a:ext>
            </a:extLst>
          </p:cNvPr>
          <p:cNvSpPr/>
          <p:nvPr/>
        </p:nvSpPr>
        <p:spPr>
          <a:xfrm>
            <a:off x="3456119" y="4718683"/>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F7783FE1-0115-4345-89B2-C073569FB8EE}"/>
              </a:ext>
            </a:extLst>
          </p:cNvPr>
          <p:cNvSpPr/>
          <p:nvPr/>
        </p:nvSpPr>
        <p:spPr>
          <a:xfrm>
            <a:off x="3217314" y="4494279"/>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1273661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272562" y="246186"/>
            <a:ext cx="8598876"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9617EDC7-B2A1-44DE-AE98-AE2B3856FE2B}" type="slidenum">
              <a:rPr lang="en-US" smtClean="0"/>
              <a:pPr/>
              <a:t>‹#›</a:t>
            </a:fld>
            <a:endParaRPr lang="en-US"/>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p:nvCxnSpPr>
        <p:spPr>
          <a:xfrm>
            <a:off x="-18041" y="1452565"/>
            <a:ext cx="128837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p:nvCxnSpPr>
        <p:spPr>
          <a:xfrm>
            <a:off x="1353559" y="1452565"/>
            <a:ext cx="40930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p:nvCxnSpPr>
        <p:spPr>
          <a:xfrm flipV="1">
            <a:off x="1840831" y="1429120"/>
            <a:ext cx="7303169"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Group 18">
            <a:extLst>
              <a:ext uri="{FF2B5EF4-FFF2-40B4-BE49-F238E27FC236}">
                <a16:creationId xmlns:a16="http://schemas.microsoft.com/office/drawing/2014/main" xmlns="" id="{EC7CCE55-AF4E-4245-BFBC-DEC36E1D4A47}"/>
              </a:ext>
            </a:extLst>
          </p:cNvPr>
          <p:cNvGrpSpPr/>
          <p:nvPr/>
        </p:nvGrpSpPr>
        <p:grpSpPr>
          <a:xfrm>
            <a:off x="272562" y="421046"/>
            <a:ext cx="561599"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xmlns="" id="{9F73353B-C50B-4A8A-87CF-657C1EB8940F}"/>
              </a:ext>
            </a:extLst>
          </p:cNvPr>
          <p:cNvSpPr>
            <a:spLocks noGrp="1"/>
          </p:cNvSpPr>
          <p:nvPr>
            <p:ph type="body" sz="quarter" idx="3" hasCustomPrompt="1"/>
          </p:nvPr>
        </p:nvSpPr>
        <p:spPr>
          <a:xfrm>
            <a:off x="4760536" y="1681163"/>
            <a:ext cx="41109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xmlns="" id="{5EFF7F5E-3221-4390-9B17-D1944365BF12}"/>
              </a:ext>
            </a:extLst>
          </p:cNvPr>
          <p:cNvSpPr>
            <a:spLocks noGrp="1"/>
          </p:cNvSpPr>
          <p:nvPr>
            <p:ph sz="quarter" idx="4" hasCustomPrompt="1"/>
          </p:nvPr>
        </p:nvSpPr>
        <p:spPr>
          <a:xfrm>
            <a:off x="4760535" y="2586215"/>
            <a:ext cx="41109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xmlns="" id="{9506B516-77C1-431B-A8A5-68FA5D4B6D7E}"/>
              </a:ext>
            </a:extLst>
          </p:cNvPr>
          <p:cNvSpPr>
            <a:spLocks noGrp="1"/>
          </p:cNvSpPr>
          <p:nvPr>
            <p:ph type="body" idx="1" hasCustomPrompt="1"/>
          </p:nvPr>
        </p:nvSpPr>
        <p:spPr>
          <a:xfrm>
            <a:off x="272562" y="1681163"/>
            <a:ext cx="41109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xmlns="" id="{860F1452-CAB9-4154-ADCC-9245E71D0D2C}"/>
              </a:ext>
            </a:extLst>
          </p:cNvPr>
          <p:cNvSpPr>
            <a:spLocks noGrp="1"/>
          </p:cNvSpPr>
          <p:nvPr>
            <p:ph sz="half" idx="2" hasCustomPrompt="1"/>
          </p:nvPr>
        </p:nvSpPr>
        <p:spPr>
          <a:xfrm>
            <a:off x="272562" y="2586215"/>
            <a:ext cx="41109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xmlns="" id="{12892DF4-5A8A-4E92-A425-210ABE570F58}"/>
              </a:ext>
            </a:extLst>
          </p:cNvPr>
          <p:cNvSpPr/>
          <p:nvPr/>
        </p:nvSpPr>
        <p:spPr>
          <a:xfrm>
            <a:off x="3456119" y="4718683"/>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xmlns="" id="{99AE2680-A46C-4B06-9ED9-53E617C1F174}"/>
              </a:ext>
            </a:extLst>
          </p:cNvPr>
          <p:cNvSpPr/>
          <p:nvPr/>
        </p:nvSpPr>
        <p:spPr>
          <a:xfrm>
            <a:off x="3217314" y="4494279"/>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3155278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623887" y="3794663"/>
            <a:ext cx="78867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9617EDC7-B2A1-44DE-AE98-AE2B3856FE2B}" type="slidenum">
              <a:rPr lang="en-US" smtClean="0"/>
              <a:pPr/>
              <a:t>‹#›</a:t>
            </a:fld>
            <a:endParaRPr lang="en-US"/>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p:nvCxnSpPr>
        <p:spPr>
          <a:xfrm>
            <a:off x="4013768" y="3748188"/>
            <a:ext cx="1116466"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Group 17">
            <a:extLst>
              <a:ext uri="{FF2B5EF4-FFF2-40B4-BE49-F238E27FC236}">
                <a16:creationId xmlns:a16="http://schemas.microsoft.com/office/drawing/2014/main" xmlns="" id="{65844635-8274-49B1-BBEC-354A0872E526}"/>
              </a:ext>
            </a:extLst>
          </p:cNvPr>
          <p:cNvGrpSpPr/>
          <p:nvPr/>
        </p:nvGrpSpPr>
        <p:grpSpPr>
          <a:xfrm>
            <a:off x="4291201" y="4594680"/>
            <a:ext cx="561599" cy="134113"/>
            <a:chOff x="4827813" y="2534636"/>
            <a:chExt cx="996651" cy="178504"/>
          </a:xfrm>
        </p:grpSpPr>
        <p:sp>
          <p:nvSpPr>
            <p:cNvPr id="19" name="Oval 18">
              <a:extLst>
                <a:ext uri="{FF2B5EF4-FFF2-40B4-BE49-F238E27FC236}">
                  <a16:creationId xmlns:a16="http://schemas.microsoft.com/office/drawing/2014/main" xmlns=""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xmlns=""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xmlns="" id="{86E0573A-023B-4D1C-8224-56A5D0DDF379}"/>
              </a:ext>
            </a:extLst>
          </p:cNvPr>
          <p:cNvSpPr>
            <a:spLocks noGrp="1"/>
          </p:cNvSpPr>
          <p:nvPr>
            <p:ph type="body" sz="half" idx="2" hasCustomPrompt="1"/>
          </p:nvPr>
        </p:nvSpPr>
        <p:spPr>
          <a:xfrm>
            <a:off x="629841" y="4839680"/>
            <a:ext cx="7880747"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xmlns="" id="{12087456-C0E8-4AA6-81E8-996CEC037E57}"/>
              </a:ext>
            </a:extLst>
          </p:cNvPr>
          <p:cNvSpPr>
            <a:spLocks noGrp="1"/>
          </p:cNvSpPr>
          <p:nvPr>
            <p:ph type="pic" idx="1"/>
          </p:nvPr>
        </p:nvSpPr>
        <p:spPr>
          <a:xfrm>
            <a:off x="0" y="2"/>
            <a:ext cx="9144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xmlns="" val="1821192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hasCustomPrompt="1"/>
          </p:nvPr>
        </p:nvSpPr>
        <p:spPr>
          <a:xfrm>
            <a:off x="272562" y="246186"/>
            <a:ext cx="2404696"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9617EDC7-B2A1-44DE-AE98-AE2B3856FE2B}" type="slidenum">
              <a:rPr lang="en-US" smtClean="0"/>
              <a:pPr/>
              <a:t>‹#›</a:t>
            </a:fld>
            <a:endParaRPr lang="en-US"/>
          </a:p>
        </p:txBody>
      </p:sp>
      <p:grpSp>
        <p:nvGrpSpPr>
          <p:cNvPr id="3" name="Group 5">
            <a:extLst>
              <a:ext uri="{FF2B5EF4-FFF2-40B4-BE49-F238E27FC236}">
                <a16:creationId xmlns:a16="http://schemas.microsoft.com/office/drawing/2014/main" xmlns="" id="{A6A27954-3A0E-430B-AD48-05A3F3278D70}"/>
              </a:ext>
            </a:extLst>
          </p:cNvPr>
          <p:cNvGrpSpPr/>
          <p:nvPr/>
        </p:nvGrpSpPr>
        <p:grpSpPr>
          <a:xfrm>
            <a:off x="-18042" y="1452565"/>
            <a:ext cx="2538920" cy="134113"/>
            <a:chOff x="-18042" y="1452565"/>
            <a:chExt cx="2538920" cy="134113"/>
          </a:xfrm>
        </p:grpSpPr>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xmlns="" id="{3F366940-FB5E-4B76-8829-80C14F137B3A}"/>
              </a:ext>
            </a:extLst>
          </p:cNvPr>
          <p:cNvSpPr/>
          <p:nvPr/>
        </p:nvSpPr>
        <p:spPr>
          <a:xfrm>
            <a:off x="7688545" y="555158"/>
            <a:ext cx="2473779"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75486FFB-46EF-4E74-BFFF-7ED054DB0D9C}"/>
              </a:ext>
            </a:extLst>
          </p:cNvPr>
          <p:cNvSpPr/>
          <p:nvPr/>
        </p:nvSpPr>
        <p:spPr>
          <a:xfrm>
            <a:off x="7449739" y="330754"/>
            <a:ext cx="951140"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26">
            <a:extLst>
              <a:ext uri="{FF2B5EF4-FFF2-40B4-BE49-F238E27FC236}">
                <a16:creationId xmlns:a16="http://schemas.microsoft.com/office/drawing/2014/main" xmlns="" id="{6D35CCD2-B73F-944C-B572-7FBFC7DE22E4}"/>
              </a:ext>
            </a:extLst>
          </p:cNvPr>
          <p:cNvGrpSpPr/>
          <p:nvPr/>
        </p:nvGrpSpPr>
        <p:grpSpPr>
          <a:xfrm>
            <a:off x="272562" y="421046"/>
            <a:ext cx="561599" cy="134113"/>
            <a:chOff x="4827813" y="2534636"/>
            <a:chExt cx="996651" cy="178504"/>
          </a:xfrm>
        </p:grpSpPr>
        <p:sp>
          <p:nvSpPr>
            <p:cNvPr id="28" name="Oval 27">
              <a:extLst>
                <a:ext uri="{FF2B5EF4-FFF2-40B4-BE49-F238E27FC236}">
                  <a16:creationId xmlns:a16="http://schemas.microsoft.com/office/drawing/2014/main" xmlns=""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xmlns=""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xmlns=""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xmlns=""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xmlns="" id="{1B247C0B-04BA-4D5C-A41D-AEA60217241B}"/>
              </a:ext>
            </a:extLst>
          </p:cNvPr>
          <p:cNvSpPr>
            <a:spLocks noGrp="1"/>
          </p:cNvSpPr>
          <p:nvPr>
            <p:ph type="body" sz="half" idx="2" hasCustomPrompt="1"/>
          </p:nvPr>
        </p:nvSpPr>
        <p:spPr>
          <a:xfrm>
            <a:off x="272562" y="2057400"/>
            <a:ext cx="240469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xmlns="" id="{194C619D-34F6-4A29-857A-D76007218728}"/>
              </a:ext>
            </a:extLst>
          </p:cNvPr>
          <p:cNvSpPr>
            <a:spLocks noGrp="1"/>
          </p:cNvSpPr>
          <p:nvPr>
            <p:ph idx="1" hasCustomPrompt="1"/>
          </p:nvPr>
        </p:nvSpPr>
        <p:spPr>
          <a:xfrm>
            <a:off x="2916063" y="246187"/>
            <a:ext cx="5600478"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1695175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272562" y="246186"/>
            <a:ext cx="8598876"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9617EDC7-B2A1-44DE-AE98-AE2B3856FE2B}" type="slidenum">
              <a:rPr lang="en-US" smtClean="0"/>
              <a:pPr/>
              <a:t>‹#›</a:t>
            </a:fld>
            <a:endParaRPr lang="en-US"/>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p:nvCxnSpPr>
        <p:spPr>
          <a:xfrm>
            <a:off x="-18041" y="1452565"/>
            <a:ext cx="128837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p:nvCxnSpPr>
        <p:spPr>
          <a:xfrm>
            <a:off x="1353559" y="1452565"/>
            <a:ext cx="40930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p:nvCxnSpPr>
        <p:spPr>
          <a:xfrm flipV="1">
            <a:off x="1840831" y="1429120"/>
            <a:ext cx="7303169"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Group 18">
            <a:extLst>
              <a:ext uri="{FF2B5EF4-FFF2-40B4-BE49-F238E27FC236}">
                <a16:creationId xmlns:a16="http://schemas.microsoft.com/office/drawing/2014/main" xmlns="" id="{EC7CCE55-AF4E-4245-BFBC-DEC36E1D4A47}"/>
              </a:ext>
            </a:extLst>
          </p:cNvPr>
          <p:cNvGrpSpPr/>
          <p:nvPr/>
        </p:nvGrpSpPr>
        <p:grpSpPr>
          <a:xfrm>
            <a:off x="272562" y="421046"/>
            <a:ext cx="561599"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xmlns="" id="{82D9D565-739D-4898-97BD-79EB8C7F91EC}"/>
              </a:ext>
            </a:extLst>
          </p:cNvPr>
          <p:cNvSpPr/>
          <p:nvPr/>
        </p:nvSpPr>
        <p:spPr>
          <a:xfrm>
            <a:off x="3456119" y="4718683"/>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620FADA3-E777-489C-976D-0B0C4FD31310}"/>
              </a:ext>
            </a:extLst>
          </p:cNvPr>
          <p:cNvSpPr/>
          <p:nvPr/>
        </p:nvSpPr>
        <p:spPr>
          <a:xfrm>
            <a:off x="3217314" y="4494279"/>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2436514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9617EDC7-B2A1-44DE-AE98-AE2B3856FE2B}" type="slidenum">
              <a:rPr lang="en-US" smtClean="0"/>
              <a:pPr/>
              <a:t>‹#›</a:t>
            </a:fld>
            <a:endParaRPr lang="en-US"/>
          </a:p>
        </p:txBody>
      </p:sp>
      <p:grpSp>
        <p:nvGrpSpPr>
          <p:cNvPr id="2" name="Group 3">
            <a:extLst>
              <a:ext uri="{FF2B5EF4-FFF2-40B4-BE49-F238E27FC236}">
                <a16:creationId xmlns:a16="http://schemas.microsoft.com/office/drawing/2014/main" xmlns="" id="{8DCE8039-0D05-4A75-878A-907B8D44B9E7}"/>
              </a:ext>
            </a:extLst>
          </p:cNvPr>
          <p:cNvGrpSpPr/>
          <p:nvPr/>
        </p:nvGrpSpPr>
        <p:grpSpPr>
          <a:xfrm>
            <a:off x="272562" y="421046"/>
            <a:ext cx="561599" cy="134113"/>
            <a:chOff x="4827813" y="2534636"/>
            <a:chExt cx="996651" cy="178504"/>
          </a:xfrm>
        </p:grpSpPr>
        <p:sp>
          <p:nvSpPr>
            <p:cNvPr id="5" name="Oval 4">
              <a:extLst>
                <a:ext uri="{FF2B5EF4-FFF2-40B4-BE49-F238E27FC236}">
                  <a16:creationId xmlns:a16="http://schemas.microsoft.com/office/drawing/2014/main" xmlns=""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xmlns=""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xmlns=""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387506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16441-0F1F-453B-BACF-543CEDE2AE72}"/>
              </a:ext>
            </a:extLst>
          </p:cNvPr>
          <p:cNvSpPr>
            <a:spLocks noGrp="1"/>
          </p:cNvSpPr>
          <p:nvPr>
            <p:ph type="title"/>
          </p:nvPr>
        </p:nvSpPr>
        <p:spPr>
          <a:xfrm>
            <a:off x="4431323" y="1046163"/>
            <a:ext cx="4084027"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61EC9302-80D9-4A88-8591-DE2D4BA1F91A}"/>
              </a:ext>
            </a:extLst>
          </p:cNvPr>
          <p:cNvSpPr>
            <a:spLocks noGrp="1"/>
          </p:cNvSpPr>
          <p:nvPr>
            <p:ph idx="1" hasCustomPrompt="1"/>
          </p:nvPr>
        </p:nvSpPr>
        <p:spPr>
          <a:xfrm>
            <a:off x="4431322" y="2506663"/>
            <a:ext cx="4084028"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9617EDC7-B2A1-44DE-AE98-AE2B3856FE2B}" type="slidenum">
              <a:rPr lang="en-US" smtClean="0"/>
              <a:pPr/>
              <a:t>‹#›</a:t>
            </a:fld>
            <a:endParaRPr lang="en-US"/>
          </a:p>
        </p:txBody>
      </p:sp>
      <p:sp>
        <p:nvSpPr>
          <p:cNvPr id="8" name="Content Placeholder 16">
            <a:extLst>
              <a:ext uri="{FF2B5EF4-FFF2-40B4-BE49-F238E27FC236}">
                <a16:creationId xmlns:a16="http://schemas.microsoft.com/office/drawing/2014/main" xmlns="" id="{6AEAE6ED-58FA-4039-939A-E4032520CB3C}"/>
              </a:ext>
            </a:extLst>
          </p:cNvPr>
          <p:cNvSpPr>
            <a:spLocks noGrp="1"/>
          </p:cNvSpPr>
          <p:nvPr>
            <p:ph sz="quarter" idx="14" hasCustomPrompt="1"/>
          </p:nvPr>
        </p:nvSpPr>
        <p:spPr>
          <a:xfrm>
            <a:off x="272563" y="6462714"/>
            <a:ext cx="1696640"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xmlns="" id="{4502AABE-45EB-48A5-AD25-47BD8B79DF61}"/>
              </a:ext>
            </a:extLst>
          </p:cNvPr>
          <p:cNvSpPr>
            <a:spLocks noGrp="1"/>
          </p:cNvSpPr>
          <p:nvPr>
            <p:ph type="pic" sz="quarter" idx="15"/>
          </p:nvPr>
        </p:nvSpPr>
        <p:spPr>
          <a:xfrm>
            <a:off x="351784" y="1"/>
            <a:ext cx="3907631" cy="5961063"/>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p:nvCxnSpPr>
        <p:spPr>
          <a:xfrm>
            <a:off x="4259416" y="2286312"/>
            <a:ext cx="128837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11">
            <a:extLst>
              <a:ext uri="{FF2B5EF4-FFF2-40B4-BE49-F238E27FC236}">
                <a16:creationId xmlns:a16="http://schemas.microsoft.com/office/drawing/2014/main" xmlns="" id="{4CF1D2ED-7B25-4251-BF07-47FBAA534810}"/>
              </a:ext>
            </a:extLst>
          </p:cNvPr>
          <p:cNvGrpSpPr/>
          <p:nvPr/>
        </p:nvGrpSpPr>
        <p:grpSpPr>
          <a:xfrm>
            <a:off x="8309839" y="421046"/>
            <a:ext cx="561599"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p:nvSpPr>
        <p:spPr>
          <a:xfrm>
            <a:off x="7529498" y="896815"/>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p:nvSpPr>
        <p:spPr>
          <a:xfrm>
            <a:off x="7290692" y="672411"/>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p:nvCxnSpPr>
        <p:spPr>
          <a:xfrm>
            <a:off x="5631015" y="2286312"/>
            <a:ext cx="40930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0184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16441-0F1F-453B-BACF-543CEDE2AE72}"/>
              </a:ext>
            </a:extLst>
          </p:cNvPr>
          <p:cNvSpPr>
            <a:spLocks noGrp="1"/>
          </p:cNvSpPr>
          <p:nvPr>
            <p:ph type="title"/>
          </p:nvPr>
        </p:nvSpPr>
        <p:spPr>
          <a:xfrm>
            <a:off x="272562" y="1046163"/>
            <a:ext cx="4084027"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61EC9302-80D9-4A88-8591-DE2D4BA1F91A}"/>
              </a:ext>
            </a:extLst>
          </p:cNvPr>
          <p:cNvSpPr>
            <a:spLocks noGrp="1"/>
          </p:cNvSpPr>
          <p:nvPr>
            <p:ph idx="1" hasCustomPrompt="1"/>
          </p:nvPr>
        </p:nvSpPr>
        <p:spPr>
          <a:xfrm>
            <a:off x="272562" y="2506663"/>
            <a:ext cx="4084028"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9617EDC7-B2A1-44DE-AE98-AE2B3856FE2B}" type="slidenum">
              <a:rPr lang="en-US" smtClean="0"/>
              <a:pPr/>
              <a:t>‹#›</a:t>
            </a:fld>
            <a:endParaRPr lang="en-US"/>
          </a:p>
        </p:txBody>
      </p:sp>
      <p:sp>
        <p:nvSpPr>
          <p:cNvPr id="8" name="Content Placeholder 16">
            <a:extLst>
              <a:ext uri="{FF2B5EF4-FFF2-40B4-BE49-F238E27FC236}">
                <a16:creationId xmlns:a16="http://schemas.microsoft.com/office/drawing/2014/main" xmlns="" id="{6AEAE6ED-58FA-4039-939A-E4032520CB3C}"/>
              </a:ext>
            </a:extLst>
          </p:cNvPr>
          <p:cNvSpPr>
            <a:spLocks noGrp="1"/>
          </p:cNvSpPr>
          <p:nvPr>
            <p:ph sz="quarter" idx="14" hasCustomPrompt="1"/>
          </p:nvPr>
        </p:nvSpPr>
        <p:spPr>
          <a:xfrm>
            <a:off x="272563" y="6462714"/>
            <a:ext cx="1696640"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xmlns="" id="{4502AABE-45EB-48A5-AD25-47BD8B79DF61}"/>
              </a:ext>
            </a:extLst>
          </p:cNvPr>
          <p:cNvSpPr>
            <a:spLocks noGrp="1"/>
          </p:cNvSpPr>
          <p:nvPr>
            <p:ph type="pic" sz="quarter" idx="15"/>
          </p:nvPr>
        </p:nvSpPr>
        <p:spPr>
          <a:xfrm>
            <a:off x="4439816" y="1"/>
            <a:ext cx="2572806" cy="4091942"/>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p:nvCxnSpPr>
        <p:spPr>
          <a:xfrm>
            <a:off x="-18041" y="2286312"/>
            <a:ext cx="128837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Group 11">
            <a:extLst>
              <a:ext uri="{FF2B5EF4-FFF2-40B4-BE49-F238E27FC236}">
                <a16:creationId xmlns:a16="http://schemas.microsoft.com/office/drawing/2014/main" xmlns="" id="{4CF1D2ED-7B25-4251-BF07-47FBAA534810}"/>
              </a:ext>
            </a:extLst>
          </p:cNvPr>
          <p:cNvGrpSpPr/>
          <p:nvPr/>
        </p:nvGrpSpPr>
        <p:grpSpPr>
          <a:xfrm>
            <a:off x="272562" y="421046"/>
            <a:ext cx="561599"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p:nvSpPr>
        <p:spPr>
          <a:xfrm>
            <a:off x="3456119" y="4718683"/>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p:nvSpPr>
        <p:spPr>
          <a:xfrm>
            <a:off x="3217314" y="4494279"/>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p:nvCxnSpPr>
        <p:spPr>
          <a:xfrm>
            <a:off x="1353559" y="2286312"/>
            <a:ext cx="40930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xmlns="" id="{63A2A33D-4D91-454D-A35B-6DA97069EC3F}"/>
              </a:ext>
            </a:extLst>
          </p:cNvPr>
          <p:cNvSpPr>
            <a:spLocks noGrp="1"/>
          </p:cNvSpPr>
          <p:nvPr>
            <p:ph type="pic" sz="quarter" idx="16"/>
          </p:nvPr>
        </p:nvSpPr>
        <p:spPr>
          <a:xfrm>
            <a:off x="7156639" y="555158"/>
            <a:ext cx="1987361" cy="4298197"/>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21" name="Picture Placeholder 9">
            <a:extLst>
              <a:ext uri="{FF2B5EF4-FFF2-40B4-BE49-F238E27FC236}">
                <a16:creationId xmlns:a16="http://schemas.microsoft.com/office/drawing/2014/main" xmlns="" id="{7EC67FB7-777C-473E-95B8-585AA8E66406}"/>
              </a:ext>
            </a:extLst>
          </p:cNvPr>
          <p:cNvSpPr>
            <a:spLocks noGrp="1"/>
          </p:cNvSpPr>
          <p:nvPr>
            <p:ph type="pic" sz="quarter" idx="17"/>
          </p:nvPr>
        </p:nvSpPr>
        <p:spPr>
          <a:xfrm>
            <a:off x="4439816" y="4289111"/>
            <a:ext cx="2572805" cy="1672075"/>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23405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623887" y="3794663"/>
            <a:ext cx="78867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xmlns="" id="{6E8BFC94-FFEC-4290-AC27-760323F21BA3}"/>
              </a:ext>
            </a:extLst>
          </p:cNvPr>
          <p:cNvSpPr>
            <a:spLocks noGrp="1"/>
          </p:cNvSpPr>
          <p:nvPr>
            <p:ph type="body" idx="1" hasCustomPrompt="1"/>
          </p:nvPr>
        </p:nvSpPr>
        <p:spPr>
          <a:xfrm>
            <a:off x="623887" y="4839692"/>
            <a:ext cx="78867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9617EDC7-B2A1-44DE-AE98-AE2B3856FE2B}" type="slidenum">
              <a:rPr lang="en-US" smtClean="0"/>
              <a:pPr/>
              <a:t>‹#›</a:t>
            </a:fld>
            <a:endParaRPr lang="en-US"/>
          </a:p>
        </p:txBody>
      </p:sp>
      <p:sp>
        <p:nvSpPr>
          <p:cNvPr id="14" name="Picture Placeholder 13">
            <a:extLst>
              <a:ext uri="{FF2B5EF4-FFF2-40B4-BE49-F238E27FC236}">
                <a16:creationId xmlns:a16="http://schemas.microsoft.com/office/drawing/2014/main" xmlns="" id="{A7389277-B3D3-4AEE-8BE0-0559A7396981}"/>
              </a:ext>
            </a:extLst>
          </p:cNvPr>
          <p:cNvSpPr>
            <a:spLocks noGrp="1"/>
          </p:cNvSpPr>
          <p:nvPr>
            <p:ph type="pic" sz="quarter" idx="13"/>
          </p:nvPr>
        </p:nvSpPr>
        <p:spPr>
          <a:xfrm>
            <a:off x="0" y="0"/>
            <a:ext cx="9144000" cy="3713018"/>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p:nvCxnSpPr>
        <p:spPr>
          <a:xfrm>
            <a:off x="4013768" y="3748188"/>
            <a:ext cx="1116466"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xmlns="" id="{B34A1799-63F2-4B23-A188-7BAB23FB821F}"/>
              </a:ext>
            </a:extLst>
          </p:cNvPr>
          <p:cNvSpPr>
            <a:spLocks noGrp="1"/>
          </p:cNvSpPr>
          <p:nvPr>
            <p:ph sz="quarter" idx="14" hasCustomPrompt="1"/>
          </p:nvPr>
        </p:nvSpPr>
        <p:spPr>
          <a:xfrm>
            <a:off x="272563" y="6462714"/>
            <a:ext cx="1696640"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4" name="Group 17">
            <a:extLst>
              <a:ext uri="{FF2B5EF4-FFF2-40B4-BE49-F238E27FC236}">
                <a16:creationId xmlns:a16="http://schemas.microsoft.com/office/drawing/2014/main" xmlns="" id="{65844635-8274-49B1-BBEC-354A0872E526}"/>
              </a:ext>
            </a:extLst>
          </p:cNvPr>
          <p:cNvGrpSpPr/>
          <p:nvPr/>
        </p:nvGrpSpPr>
        <p:grpSpPr>
          <a:xfrm>
            <a:off x="4291201" y="4594680"/>
            <a:ext cx="561599" cy="134113"/>
            <a:chOff x="4827813" y="2534636"/>
            <a:chExt cx="996651" cy="178504"/>
          </a:xfrm>
        </p:grpSpPr>
        <p:sp>
          <p:nvSpPr>
            <p:cNvPr id="19" name="Oval 18">
              <a:extLst>
                <a:ext uri="{FF2B5EF4-FFF2-40B4-BE49-F238E27FC236}">
                  <a16:creationId xmlns:a16="http://schemas.microsoft.com/office/drawing/2014/main" xmlns=""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xmlns=""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427806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hasCustomPrompt="1"/>
          </p:nvPr>
        </p:nvSpPr>
        <p:spPr>
          <a:xfrm>
            <a:off x="272562" y="246186"/>
            <a:ext cx="2404696"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xmlns="" id="{712D9B6D-CE43-4FB1-87C0-D3565E730242}"/>
              </a:ext>
            </a:extLst>
          </p:cNvPr>
          <p:cNvSpPr>
            <a:spLocks noGrp="1"/>
          </p:cNvSpPr>
          <p:nvPr>
            <p:ph type="body" idx="1" hasCustomPrompt="1"/>
          </p:nvPr>
        </p:nvSpPr>
        <p:spPr>
          <a:xfrm>
            <a:off x="3060739" y="2426275"/>
            <a:ext cx="2256326"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xmlns="" id="{249D73CD-EB11-4ED6-80CF-B68320D57E91}"/>
              </a:ext>
            </a:extLst>
          </p:cNvPr>
          <p:cNvSpPr>
            <a:spLocks noGrp="1"/>
          </p:cNvSpPr>
          <p:nvPr>
            <p:ph sz="half" idx="2" hasCustomPrompt="1"/>
          </p:nvPr>
        </p:nvSpPr>
        <p:spPr>
          <a:xfrm>
            <a:off x="3060739" y="3097703"/>
            <a:ext cx="2256326"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9617EDC7-B2A1-44DE-AE98-AE2B3856FE2B}" type="slidenum">
              <a:rPr lang="en-US" smtClean="0"/>
              <a:pPr/>
              <a:t>‹#›</a:t>
            </a:fld>
            <a:endParaRPr lang="en-US"/>
          </a:p>
        </p:txBody>
      </p:sp>
      <p:sp>
        <p:nvSpPr>
          <p:cNvPr id="11" name="Content Placeholder 16">
            <a:extLst>
              <a:ext uri="{FF2B5EF4-FFF2-40B4-BE49-F238E27FC236}">
                <a16:creationId xmlns:a16="http://schemas.microsoft.com/office/drawing/2014/main" xmlns="" id="{57889B18-CC7E-47A7-B83B-45D7871D298A}"/>
              </a:ext>
            </a:extLst>
          </p:cNvPr>
          <p:cNvSpPr>
            <a:spLocks noGrp="1"/>
          </p:cNvSpPr>
          <p:nvPr>
            <p:ph sz="quarter" idx="14" hasCustomPrompt="1"/>
          </p:nvPr>
        </p:nvSpPr>
        <p:spPr>
          <a:xfrm>
            <a:off x="272563" y="6462714"/>
            <a:ext cx="1696640"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5" name="Group 5">
            <a:extLst>
              <a:ext uri="{FF2B5EF4-FFF2-40B4-BE49-F238E27FC236}">
                <a16:creationId xmlns:a16="http://schemas.microsoft.com/office/drawing/2014/main" xmlns="" id="{A6A27954-3A0E-430B-AD48-05A3F3278D70}"/>
              </a:ext>
            </a:extLst>
          </p:cNvPr>
          <p:cNvGrpSpPr/>
          <p:nvPr/>
        </p:nvGrpSpPr>
        <p:grpSpPr>
          <a:xfrm>
            <a:off x="-18042" y="1452565"/>
            <a:ext cx="2538920" cy="134113"/>
            <a:chOff x="-18042" y="1452565"/>
            <a:chExt cx="2538920" cy="134113"/>
          </a:xfrm>
        </p:grpSpPr>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xmlns="" id="{6831C4EF-58CF-4AEC-9F81-CB38D946A457}"/>
              </a:ext>
            </a:extLst>
          </p:cNvPr>
          <p:cNvCxnSpPr>
            <a:cxnSpLocks/>
          </p:cNvCxnSpPr>
          <p:nvPr/>
        </p:nvCxnSpPr>
        <p:spPr>
          <a:xfrm flipV="1">
            <a:off x="2729617"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xmlns="" id="{A09F60F9-61AE-4464-B369-1CF86DB708DA}"/>
              </a:ext>
            </a:extLst>
          </p:cNvPr>
          <p:cNvSpPr>
            <a:spLocks noGrp="1"/>
          </p:cNvSpPr>
          <p:nvPr>
            <p:ph type="body" idx="15" hasCustomPrompt="1"/>
          </p:nvPr>
        </p:nvSpPr>
        <p:spPr>
          <a:xfrm>
            <a:off x="5902936" y="2426275"/>
            <a:ext cx="2256326"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xmlns="" id="{124CEF01-2C7C-4568-8A45-5F5A058ECFC1}"/>
              </a:ext>
            </a:extLst>
          </p:cNvPr>
          <p:cNvSpPr>
            <a:spLocks noGrp="1"/>
          </p:cNvSpPr>
          <p:nvPr>
            <p:ph sz="half" idx="16" hasCustomPrompt="1"/>
          </p:nvPr>
        </p:nvSpPr>
        <p:spPr>
          <a:xfrm>
            <a:off x="5902936" y="3097703"/>
            <a:ext cx="2256326"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xmlns="" id="{BAF86618-E012-4E70-91E3-A72E71C63E64}"/>
              </a:ext>
            </a:extLst>
          </p:cNvPr>
          <p:cNvSpPr>
            <a:spLocks noGrp="1"/>
          </p:cNvSpPr>
          <p:nvPr>
            <p:ph type="pic" sz="quarter" idx="18" hasCustomPrompt="1"/>
          </p:nvPr>
        </p:nvSpPr>
        <p:spPr>
          <a:xfrm>
            <a:off x="3060740" y="1676296"/>
            <a:ext cx="440949"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xmlns="" id="{4FF378B9-734E-4C43-836C-CB80566DDB15}"/>
              </a:ext>
            </a:extLst>
          </p:cNvPr>
          <p:cNvSpPr>
            <a:spLocks noGrp="1"/>
          </p:cNvSpPr>
          <p:nvPr>
            <p:ph type="pic" sz="quarter" idx="19" hasCustomPrompt="1"/>
          </p:nvPr>
        </p:nvSpPr>
        <p:spPr>
          <a:xfrm>
            <a:off x="5901006" y="1676296"/>
            <a:ext cx="440949"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xmlns="" id="{3F366940-FB5E-4B76-8829-80C14F137B3A}"/>
              </a:ext>
            </a:extLst>
          </p:cNvPr>
          <p:cNvSpPr/>
          <p:nvPr/>
        </p:nvSpPr>
        <p:spPr>
          <a:xfrm>
            <a:off x="7688545" y="555158"/>
            <a:ext cx="2473779"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75486FFB-46EF-4E74-BFFF-7ED054DB0D9C}"/>
              </a:ext>
            </a:extLst>
          </p:cNvPr>
          <p:cNvSpPr/>
          <p:nvPr/>
        </p:nvSpPr>
        <p:spPr>
          <a:xfrm>
            <a:off x="7449739" y="330754"/>
            <a:ext cx="951140"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xmlns="" id="{76F2CCF2-293A-49CA-B2A9-134BB5DEF98E}"/>
              </a:ext>
            </a:extLst>
          </p:cNvPr>
          <p:cNvSpPr>
            <a:spLocks noGrp="1"/>
          </p:cNvSpPr>
          <p:nvPr>
            <p:ph type="body" idx="20" hasCustomPrompt="1"/>
          </p:nvPr>
        </p:nvSpPr>
        <p:spPr>
          <a:xfrm>
            <a:off x="3060739" y="480157"/>
            <a:ext cx="5208422"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6" name="Group 26">
            <a:extLst>
              <a:ext uri="{FF2B5EF4-FFF2-40B4-BE49-F238E27FC236}">
                <a16:creationId xmlns:a16="http://schemas.microsoft.com/office/drawing/2014/main" xmlns="" id="{6D35CCD2-B73F-944C-B572-7FBFC7DE22E4}"/>
              </a:ext>
            </a:extLst>
          </p:cNvPr>
          <p:cNvGrpSpPr/>
          <p:nvPr/>
        </p:nvGrpSpPr>
        <p:grpSpPr>
          <a:xfrm>
            <a:off x="272562" y="421046"/>
            <a:ext cx="561599" cy="134113"/>
            <a:chOff x="4827813" y="2534636"/>
            <a:chExt cx="996651" cy="178504"/>
          </a:xfrm>
        </p:grpSpPr>
        <p:sp>
          <p:nvSpPr>
            <p:cNvPr id="28" name="Oval 27">
              <a:extLst>
                <a:ext uri="{FF2B5EF4-FFF2-40B4-BE49-F238E27FC236}">
                  <a16:creationId xmlns:a16="http://schemas.microsoft.com/office/drawing/2014/main" xmlns=""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xmlns=""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xmlns=""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xmlns=""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3219051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A7389277-B3D3-4AEE-8BE0-0559A7396981}"/>
              </a:ext>
            </a:extLst>
          </p:cNvPr>
          <p:cNvSpPr>
            <a:spLocks noGrp="1"/>
          </p:cNvSpPr>
          <p:nvPr>
            <p:ph type="pic" sz="quarter" idx="13"/>
          </p:nvPr>
        </p:nvSpPr>
        <p:spPr>
          <a:xfrm>
            <a:off x="3987367" y="0"/>
            <a:ext cx="5156633" cy="6858000"/>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4" name="Rectangle 3">
            <a:extLst>
              <a:ext uri="{FF2B5EF4-FFF2-40B4-BE49-F238E27FC236}">
                <a16:creationId xmlns:a16="http://schemas.microsoft.com/office/drawing/2014/main" xmlns="" id="{9536DA47-61AF-4CF1-8DF3-3721934D13E3}"/>
              </a:ext>
            </a:extLst>
          </p:cNvPr>
          <p:cNvSpPr/>
          <p:nvPr/>
        </p:nvSpPr>
        <p:spPr>
          <a:xfrm>
            <a:off x="0" y="1"/>
            <a:ext cx="3987366"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xmlns="" id="{056FD760-FBDC-4410-A039-469F7931D3A3}"/>
              </a:ext>
            </a:extLst>
          </p:cNvPr>
          <p:cNvSpPr/>
          <p:nvPr/>
        </p:nvSpPr>
        <p:spPr>
          <a:xfrm>
            <a:off x="623887" y="1723293"/>
            <a:ext cx="3980435"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288488" y="1087908"/>
            <a:ext cx="3351524"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xmlns="" id="{6E8BFC94-FFEC-4290-AC27-760323F21BA3}"/>
              </a:ext>
            </a:extLst>
          </p:cNvPr>
          <p:cNvSpPr>
            <a:spLocks noGrp="1"/>
          </p:cNvSpPr>
          <p:nvPr>
            <p:ph type="body" idx="1" hasCustomPrompt="1"/>
          </p:nvPr>
        </p:nvSpPr>
        <p:spPr>
          <a:xfrm>
            <a:off x="276533" y="2552612"/>
            <a:ext cx="3073334"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9617EDC7-B2A1-44DE-AE98-AE2B3856FE2B}" type="slidenum">
              <a:rPr lang="en-US" smtClean="0"/>
              <a:pPr/>
              <a:t>‹#›</a:t>
            </a:fld>
            <a:endParaRPr lang="en-US"/>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p:nvCxnSpPr>
        <p:spPr>
          <a:xfrm>
            <a:off x="341243" y="1620451"/>
            <a:ext cx="111646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xmlns="" id="{B34A1799-63F2-4B23-A188-7BAB23FB821F}"/>
              </a:ext>
            </a:extLst>
          </p:cNvPr>
          <p:cNvSpPr>
            <a:spLocks noGrp="1"/>
          </p:cNvSpPr>
          <p:nvPr>
            <p:ph sz="quarter" idx="14" hasCustomPrompt="1"/>
          </p:nvPr>
        </p:nvSpPr>
        <p:spPr>
          <a:xfrm>
            <a:off x="272563" y="6462714"/>
            <a:ext cx="1696640"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8" name="Group 12">
            <a:extLst>
              <a:ext uri="{FF2B5EF4-FFF2-40B4-BE49-F238E27FC236}">
                <a16:creationId xmlns:a16="http://schemas.microsoft.com/office/drawing/2014/main" xmlns="" id="{C5F2EA84-5150-479B-86D5-F4BAE1263488}"/>
              </a:ext>
            </a:extLst>
          </p:cNvPr>
          <p:cNvGrpSpPr/>
          <p:nvPr/>
        </p:nvGrpSpPr>
        <p:grpSpPr>
          <a:xfrm flipH="1">
            <a:off x="848196" y="4803540"/>
            <a:ext cx="2712584" cy="3522776"/>
            <a:chOff x="2555621" y="3917613"/>
            <a:chExt cx="3616779" cy="3522776"/>
          </a:xfrm>
        </p:grpSpPr>
        <p:sp>
          <p:nvSpPr>
            <p:cNvPr id="15" name="Oval 14">
              <a:extLst>
                <a:ext uri="{FF2B5EF4-FFF2-40B4-BE49-F238E27FC236}">
                  <a16:creationId xmlns:a16="http://schemas.microsoft.com/office/drawing/2014/main" xmlns=""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194174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CABAC-B403-4354-A27F-4C38B08C1D3F}"/>
              </a:ext>
            </a:extLst>
          </p:cNvPr>
          <p:cNvSpPr>
            <a:spLocks noGrp="1"/>
          </p:cNvSpPr>
          <p:nvPr>
            <p:ph type="title" hasCustomPrompt="1"/>
          </p:nvPr>
        </p:nvSpPr>
        <p:spPr>
          <a:xfrm>
            <a:off x="3534664" y="2704121"/>
            <a:ext cx="4917186"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628650" y="6356351"/>
            <a:ext cx="2057400" cy="365125"/>
          </a:xfrm>
          <a:prstGeom prst="rect">
            <a:avLst/>
          </a:prstGeom>
        </p:spPr>
        <p:txBody>
          <a:bodyPr/>
          <a:lstStyle/>
          <a:p>
            <a:fld id="{676D59CB-961A-414F-8A16-6478D3A7DAE2}" type="datetimeFigureOut">
              <a:rPr lang="en-US" smtClean="0"/>
              <a:pPr/>
              <a:t>5/12/2020</a:t>
            </a:fld>
            <a:endParaRPr lang="en-US"/>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p:nvCxnSpPr>
        <p:spPr>
          <a:xfrm>
            <a:off x="3620860" y="3760408"/>
            <a:ext cx="1116466"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xmlns="" id="{F0C7F772-E2DA-4B13-AC2E-28A0EE6D8465}"/>
              </a:ext>
            </a:extLst>
          </p:cNvPr>
          <p:cNvSpPr>
            <a:spLocks noGrp="1"/>
          </p:cNvSpPr>
          <p:nvPr>
            <p:ph type="pic" sz="quarter" idx="13"/>
          </p:nvPr>
        </p:nvSpPr>
        <p:spPr>
          <a:xfrm>
            <a:off x="1" y="1"/>
            <a:ext cx="3318272"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xmlns="" id="{47953C80-71A5-4AA2-AEAD-21948D1AA6DC}"/>
              </a:ext>
            </a:extLst>
          </p:cNvPr>
          <p:cNvSpPr/>
          <p:nvPr/>
        </p:nvSpPr>
        <p:spPr>
          <a:xfrm>
            <a:off x="6466114" y="4408714"/>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p:nvSpPr>
        <p:spPr>
          <a:xfrm>
            <a:off x="6227308" y="4184310"/>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xmlns="" id="{3C32C7E5-809C-4E12-8962-1B868951E679}"/>
              </a:ext>
            </a:extLst>
          </p:cNvPr>
          <p:cNvPicPr>
            <a:picLocks noChangeAspect="1"/>
          </p:cNvPicPr>
          <p:nvPr/>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
              </a:ext>
            </a:extLst>
          </a:blip>
          <a:stretch>
            <a:fillRect/>
          </a:stretch>
        </p:blipFill>
        <p:spPr>
          <a:xfrm>
            <a:off x="3626102" y="4029040"/>
            <a:ext cx="351924" cy="469232"/>
          </a:xfrm>
          <a:prstGeom prst="rect">
            <a:avLst/>
          </a:prstGeom>
        </p:spPr>
      </p:pic>
      <p:sp>
        <p:nvSpPr>
          <p:cNvPr id="34" name="Subtitle 2">
            <a:extLst>
              <a:ext uri="{FF2B5EF4-FFF2-40B4-BE49-F238E27FC236}">
                <a16:creationId xmlns:a16="http://schemas.microsoft.com/office/drawing/2014/main" xmlns="" id="{31AD270F-1692-4526-B979-6B5945A20D90}"/>
              </a:ext>
            </a:extLst>
          </p:cNvPr>
          <p:cNvSpPr>
            <a:spLocks noGrp="1"/>
          </p:cNvSpPr>
          <p:nvPr>
            <p:ph type="subTitle" idx="1"/>
          </p:nvPr>
        </p:nvSpPr>
        <p:spPr>
          <a:xfrm>
            <a:off x="4055107" y="4126311"/>
            <a:ext cx="2730359"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39" name="Content Placeholder 38">
            <a:extLst>
              <a:ext uri="{FF2B5EF4-FFF2-40B4-BE49-F238E27FC236}">
                <a16:creationId xmlns:a16="http://schemas.microsoft.com/office/drawing/2014/main" xmlns="" id="{382940E6-7963-411F-B35A-57121171A988}"/>
              </a:ext>
            </a:extLst>
          </p:cNvPr>
          <p:cNvSpPr>
            <a:spLocks noGrp="1"/>
          </p:cNvSpPr>
          <p:nvPr>
            <p:ph sz="quarter" idx="15" hasCustomPrompt="1"/>
          </p:nvPr>
        </p:nvSpPr>
        <p:spPr>
          <a:xfrm>
            <a:off x="4056460" y="4836222"/>
            <a:ext cx="2729006"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5" name="Group 19">
            <a:extLst>
              <a:ext uri="{FF2B5EF4-FFF2-40B4-BE49-F238E27FC236}">
                <a16:creationId xmlns:a16="http://schemas.microsoft.com/office/drawing/2014/main" xmlns="" id="{1F8FC2D7-B114-3444-8684-995FC4D6D459}"/>
              </a:ext>
            </a:extLst>
          </p:cNvPr>
          <p:cNvGrpSpPr/>
          <p:nvPr/>
        </p:nvGrpSpPr>
        <p:grpSpPr>
          <a:xfrm>
            <a:off x="3595105" y="2475188"/>
            <a:ext cx="561599" cy="134113"/>
            <a:chOff x="4827813" y="2534636"/>
            <a:chExt cx="996651" cy="178504"/>
          </a:xfrm>
        </p:grpSpPr>
        <p:sp>
          <p:nvSpPr>
            <p:cNvPr id="21" name="Oval 20">
              <a:extLst>
                <a:ext uri="{FF2B5EF4-FFF2-40B4-BE49-F238E27FC236}">
                  <a16:creationId xmlns:a16="http://schemas.microsoft.com/office/drawing/2014/main" xmlns=""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xmlns=""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xmlns=""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xmlns=""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xmlns="" id="{16E3F5A0-978F-8D46-BBFB-19A7F7883D93}"/>
              </a:ext>
            </a:extLst>
          </p:cNvPr>
          <p:cNvPicPr>
            <a:picLocks noChangeAspect="1"/>
          </p:cNvPicPr>
          <p:nvPr/>
        </p:nvPicPr>
        <p:blipFill>
          <a:blip r:embed="rId3" cstate="screen">
            <a:extLst>
              <a:ext uri="{28A0092B-C50C-407E-A947-70E740481C1C}">
                <a14:useLocalDpi xmlns:a14="http://schemas.microsoft.com/office/drawing/2010/main" xmlns=""/>
              </a:ext>
              <a:ext uri="{96DAC541-7B7A-43D3-8B79-37D633B846F1}">
                <asvg:svgBlip xmlns:asvg="http://schemas.microsoft.com/office/drawing/2016/SVG/main" xmlns="" r:embed=""/>
              </a:ext>
            </a:extLst>
          </a:blip>
          <a:stretch>
            <a:fillRect/>
          </a:stretch>
        </p:blipFill>
        <p:spPr>
          <a:xfrm>
            <a:off x="3590364" y="4809678"/>
            <a:ext cx="406561" cy="542081"/>
          </a:xfrm>
          <a:prstGeom prst="rect">
            <a:avLst/>
          </a:prstGeom>
        </p:spPr>
      </p:pic>
    </p:spTree>
    <p:extLst>
      <p:ext uri="{BB962C8B-B14F-4D97-AF65-F5344CB8AC3E}">
        <p14:creationId xmlns:p14="http://schemas.microsoft.com/office/powerpoint/2010/main" xmlns=""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582E5-8FA2-4056-805F-EF36F7066893}"/>
              </a:ext>
            </a:extLst>
          </p:cNvPr>
          <p:cNvSpPr>
            <a:spLocks noGrp="1"/>
          </p:cNvSpPr>
          <p:nvPr>
            <p:ph type="ctrTitle" hasCustomPrompt="1"/>
          </p:nvPr>
        </p:nvSpPr>
        <p:spPr>
          <a:xfrm>
            <a:off x="3514725" y="2726873"/>
            <a:ext cx="5425168"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xmlns="" id="{1C085D6F-874B-44F8-B241-51EF13CA9C8B}"/>
              </a:ext>
            </a:extLst>
          </p:cNvPr>
          <p:cNvSpPr>
            <a:spLocks noGrp="1"/>
          </p:cNvSpPr>
          <p:nvPr>
            <p:ph type="subTitle" idx="1"/>
          </p:nvPr>
        </p:nvSpPr>
        <p:spPr>
          <a:xfrm>
            <a:off x="3514725" y="3569380"/>
            <a:ext cx="5425168"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628650" y="6356351"/>
            <a:ext cx="2057400" cy="365125"/>
          </a:xfrm>
          <a:prstGeom prst="rect">
            <a:avLst/>
          </a:prstGeom>
        </p:spPr>
        <p:txBody>
          <a:bodyPr/>
          <a:lstStyle/>
          <a:p>
            <a:fld id="{676D59CB-961A-414F-8A16-6478D3A7DAE2}" type="datetimeFigureOut">
              <a:rPr lang="en-US" smtClean="0"/>
              <a:pPr/>
              <a:t>5/12/2020</a:t>
            </a:fld>
            <a:endParaRPr lang="en-US"/>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p:nvCxnSpPr>
        <p:spPr>
          <a:xfrm>
            <a:off x="3620860" y="4082142"/>
            <a:ext cx="1116466"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Group 7">
            <a:extLst>
              <a:ext uri="{FF2B5EF4-FFF2-40B4-BE49-F238E27FC236}">
                <a16:creationId xmlns:a16="http://schemas.microsoft.com/office/drawing/2014/main" xmlns="" id="{ECBCF8A4-C2B4-4945-8D79-C9D46B7FBECB}"/>
              </a:ext>
            </a:extLst>
          </p:cNvPr>
          <p:cNvGrpSpPr/>
          <p:nvPr/>
        </p:nvGrpSpPr>
        <p:grpSpPr>
          <a:xfrm>
            <a:off x="3595105" y="2475188"/>
            <a:ext cx="561599" cy="134113"/>
            <a:chOff x="4827813" y="2534636"/>
            <a:chExt cx="996651" cy="178504"/>
          </a:xfrm>
        </p:grpSpPr>
        <p:sp>
          <p:nvSpPr>
            <p:cNvPr id="9" name="Oval 8">
              <a:extLst>
                <a:ext uri="{FF2B5EF4-FFF2-40B4-BE49-F238E27FC236}">
                  <a16:creationId xmlns:a16="http://schemas.microsoft.com/office/drawing/2014/main" xmlns=""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xmlns=""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xmlns=""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xmlns="" id="{47953C80-71A5-4AA2-AEAD-21948D1AA6DC}"/>
              </a:ext>
            </a:extLst>
          </p:cNvPr>
          <p:cNvSpPr/>
          <p:nvPr/>
        </p:nvSpPr>
        <p:spPr>
          <a:xfrm>
            <a:off x="6466114" y="4408714"/>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p:nvSpPr>
        <p:spPr>
          <a:xfrm>
            <a:off x="6227308" y="4184310"/>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xmlns="" id="{25F8A1A8-E078-4836-ABD1-CD4E75BBF58F}"/>
              </a:ext>
            </a:extLst>
          </p:cNvPr>
          <p:cNvSpPr/>
          <p:nvPr/>
        </p:nvSpPr>
        <p:spPr>
          <a:xfrm>
            <a:off x="1" y="1"/>
            <a:ext cx="3318272"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xmlns=""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6814038" y="6463208"/>
            <a:ext cx="2057400" cy="249385"/>
          </a:xfrm>
        </p:spPr>
        <p:txBody>
          <a:bodyPr/>
          <a:lstStyle>
            <a:lvl1pPr algn="r">
              <a:defRPr sz="900">
                <a:solidFill>
                  <a:schemeClr val="accent3"/>
                </a:solidFill>
              </a:defRPr>
            </a:lvl1pPr>
          </a:lstStyle>
          <a:p>
            <a:fld id="{9617EDC7-B2A1-44DE-AE98-AE2B3856FE2B}" type="slidenum">
              <a:rPr lang="en-US" smtClean="0"/>
              <a:pPr/>
              <a:t>‹#›</a:t>
            </a:fld>
            <a:endParaRPr lang="en-US"/>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p:nvCxnSpPr>
        <p:spPr>
          <a:xfrm>
            <a:off x="4259416" y="2286312"/>
            <a:ext cx="128837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Group 11">
            <a:extLst>
              <a:ext uri="{FF2B5EF4-FFF2-40B4-BE49-F238E27FC236}">
                <a16:creationId xmlns:a16="http://schemas.microsoft.com/office/drawing/2014/main" xmlns="" id="{4CF1D2ED-7B25-4251-BF07-47FBAA534810}"/>
              </a:ext>
            </a:extLst>
          </p:cNvPr>
          <p:cNvGrpSpPr/>
          <p:nvPr/>
        </p:nvGrpSpPr>
        <p:grpSpPr>
          <a:xfrm>
            <a:off x="8309839" y="421046"/>
            <a:ext cx="561599"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p:nvSpPr>
        <p:spPr>
          <a:xfrm>
            <a:off x="7529498" y="896815"/>
            <a:ext cx="2473779"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p:nvSpPr>
        <p:spPr>
          <a:xfrm>
            <a:off x="7290692" y="672411"/>
            <a:ext cx="951140"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p:nvCxnSpPr>
        <p:spPr>
          <a:xfrm>
            <a:off x="5631015" y="2286312"/>
            <a:ext cx="40930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9A55704E-D515-4774-90C6-5F887DDAE55E}"/>
              </a:ext>
            </a:extLst>
          </p:cNvPr>
          <p:cNvSpPr/>
          <p:nvPr/>
        </p:nvSpPr>
        <p:spPr>
          <a:xfrm>
            <a:off x="351783" y="1"/>
            <a:ext cx="3907632"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xmlns="" id="{84878778-0299-471F-A4C9-D0C1E82ED8D2}"/>
              </a:ext>
            </a:extLst>
          </p:cNvPr>
          <p:cNvCxnSpPr>
            <a:cxnSpLocks/>
          </p:cNvCxnSpPr>
          <p:nvPr/>
        </p:nvCxnSpPr>
        <p:spPr>
          <a:xfrm>
            <a:off x="751310" y="1290512"/>
            <a:ext cx="111646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E39D1C78-6110-4052-8455-7E7893F7FCD3}"/>
              </a:ext>
            </a:extLst>
          </p:cNvPr>
          <p:cNvSpPr>
            <a:spLocks noGrp="1"/>
          </p:cNvSpPr>
          <p:nvPr>
            <p:ph type="title"/>
          </p:nvPr>
        </p:nvSpPr>
        <p:spPr>
          <a:xfrm>
            <a:off x="686599" y="1276858"/>
            <a:ext cx="3073334" cy="1255325"/>
          </a:xfrm>
        </p:spPr>
        <p:txBody>
          <a:bodyPr/>
          <a:lstStyle>
            <a:lvl1pPr>
              <a:defRPr lang="en-US" sz="3600" b="1" kern="1200" cap="all" baseline="0" smtClean="0">
                <a:solidFill>
                  <a:schemeClr val="bg1"/>
                </a:solidFill>
                <a:latin typeface="+mj-lt"/>
                <a:ea typeface="+mj-ea"/>
                <a:cs typeface="+mj-cs"/>
              </a:defRPr>
            </a:lvl1pPr>
          </a:lstStyle>
          <a:p>
            <a:r>
              <a:rPr lang="en-US" noProof="0" smtClean="0"/>
              <a:t>Click to edit Master title style</a:t>
            </a:r>
            <a:endParaRPr lang="en-US" noProof="0"/>
          </a:p>
        </p:txBody>
      </p:sp>
      <p:sp>
        <p:nvSpPr>
          <p:cNvPr id="24" name="Text Placeholder 2">
            <a:extLst>
              <a:ext uri="{FF2B5EF4-FFF2-40B4-BE49-F238E27FC236}">
                <a16:creationId xmlns:a16="http://schemas.microsoft.com/office/drawing/2014/main" xmlns="" id="{E3405997-7AE2-4C6E-8A7D-735F58A49D12}"/>
              </a:ext>
            </a:extLst>
          </p:cNvPr>
          <p:cNvSpPr>
            <a:spLocks noGrp="1"/>
          </p:cNvSpPr>
          <p:nvPr>
            <p:ph type="body" idx="1" hasCustomPrompt="1"/>
          </p:nvPr>
        </p:nvSpPr>
        <p:spPr>
          <a:xfrm>
            <a:off x="686600" y="2620652"/>
            <a:ext cx="3073334"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xmlns="" val="293153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40D79E1-5F46-41CA-85E7-44C2A6C62820}"/>
              </a:ext>
            </a:extLst>
          </p:cNvPr>
          <p:cNvSpPr>
            <a:spLocks noGrp="1"/>
          </p:cNvSpPr>
          <p:nvPr>
            <p:ph type="title"/>
          </p:nvPr>
        </p:nvSpPr>
        <p:spPr>
          <a:xfrm>
            <a:off x="272562" y="365126"/>
            <a:ext cx="8598876" cy="918553"/>
          </a:xfrm>
          <a:prstGeom prst="rect">
            <a:avLst/>
          </a:prstGeom>
        </p:spPr>
        <p:txBody>
          <a:bodyPr vert="horz" lIns="0" tIns="0" rIns="0" bIns="0" rtlCol="0" anchor="b">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D7B0B511-05FD-459E-AC79-A87540961FC1}"/>
              </a:ext>
            </a:extLst>
          </p:cNvPr>
          <p:cNvSpPr>
            <a:spLocks noGrp="1"/>
          </p:cNvSpPr>
          <p:nvPr>
            <p:ph type="body" idx="1"/>
          </p:nvPr>
        </p:nvSpPr>
        <p:spPr>
          <a:xfrm>
            <a:off x="272562" y="1825625"/>
            <a:ext cx="8598876"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FC32B635-1E22-483C-94B9-F587908DE63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DB98321-594C-4030-A2B0-3492F77EE03E}"/>
              </a:ext>
            </a:extLst>
          </p:cNvPr>
          <p:cNvSpPr>
            <a:spLocks noGrp="1"/>
          </p:cNvSpPr>
          <p:nvPr>
            <p:ph type="sldNum" sz="quarter" idx="4"/>
          </p:nvPr>
        </p:nvSpPr>
        <p:spPr>
          <a:xfrm>
            <a:off x="6814038" y="6463207"/>
            <a:ext cx="2057400" cy="258268"/>
          </a:xfrm>
          <a:prstGeom prst="rect">
            <a:avLst/>
          </a:prstGeom>
        </p:spPr>
        <p:txBody>
          <a:bodyPr vert="horz" lIns="91440" tIns="45720" rIns="91440" bIns="45720" rtlCol="0" anchor="ctr"/>
          <a:lstStyle>
            <a:lvl1pPr algn="r">
              <a:defRPr sz="900">
                <a:solidFill>
                  <a:schemeClr val="accent3"/>
                </a:solidFill>
              </a:defRPr>
            </a:lvl1pPr>
          </a:lstStyle>
          <a:p>
            <a:fld id="{9617EDC7-B2A1-44DE-AE98-AE2B3856FE2B}" type="slidenum">
              <a:rPr lang="en-US" smtClean="0"/>
              <a:pPr/>
              <a:t>‹#›</a:t>
            </a:fld>
            <a:endParaRPr lang="en-US"/>
          </a:p>
        </p:txBody>
      </p:sp>
    </p:spTree>
    <p:extLst>
      <p:ext uri="{BB962C8B-B14F-4D97-AF65-F5344CB8AC3E}">
        <p14:creationId xmlns:p14="http://schemas.microsoft.com/office/powerpoint/2010/main" xmlns="" val="2053652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i-s-captures-0oa1jhDLevQ-unsplash.jpg"/>
          <p:cNvPicPr>
            <a:picLocks noGrp="1" noChangeAspect="1"/>
          </p:cNvPicPr>
          <p:nvPr>
            <p:ph type="pic" sz="quarter" idx="13"/>
          </p:nvPr>
        </p:nvPicPr>
        <p:blipFill>
          <a:blip r:embed="rId2" cstate="print"/>
          <a:srcRect l="13715" r="13715"/>
          <a:stretch>
            <a:fillRect/>
          </a:stretch>
        </p:blipFill>
        <p:spPr/>
      </p:pic>
      <p:sp>
        <p:nvSpPr>
          <p:cNvPr id="7" name="Rectangle 6"/>
          <p:cNvSpPr/>
          <p:nvPr/>
        </p:nvSpPr>
        <p:spPr>
          <a:xfrm>
            <a:off x="0" y="0"/>
            <a:ext cx="33528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05200" y="152400"/>
            <a:ext cx="5425168" cy="1272950"/>
          </a:xfrm>
        </p:spPr>
        <p:txBody>
          <a:bodyPr>
            <a:normAutofit fontScale="90000"/>
          </a:bodyPr>
          <a:lstStyle/>
          <a:p>
            <a:pPr algn="ctr"/>
            <a:r>
              <a:rPr lang="en-US" dirty="0" smtClean="0">
                <a:solidFill>
                  <a:srgbClr val="C00000"/>
                </a:solidFill>
              </a:rPr>
              <a:t>Netaji subhash engineering college</a:t>
            </a:r>
            <a:endParaRPr lang="en-US" dirty="0">
              <a:solidFill>
                <a:srgbClr val="C00000"/>
              </a:solidFill>
            </a:endParaRPr>
          </a:p>
        </p:txBody>
      </p:sp>
      <p:sp>
        <p:nvSpPr>
          <p:cNvPr id="3" name="Subtitle 2"/>
          <p:cNvSpPr>
            <a:spLocks noGrp="1"/>
          </p:cNvSpPr>
          <p:nvPr>
            <p:ph type="subTitle" idx="1"/>
          </p:nvPr>
        </p:nvSpPr>
        <p:spPr>
          <a:xfrm>
            <a:off x="3505200" y="1676400"/>
            <a:ext cx="5425168" cy="609600"/>
          </a:xfrm>
        </p:spPr>
        <p:txBody>
          <a:bodyPr>
            <a:noAutofit/>
          </a:bodyPr>
          <a:lstStyle/>
          <a:p>
            <a:pPr algn="ctr"/>
            <a:r>
              <a:rPr lang="en-US" sz="4000" b="1" dirty="0" smtClean="0">
                <a:solidFill>
                  <a:srgbClr val="00B050"/>
                </a:solidFill>
              </a:rPr>
              <a:t>phoenix</a:t>
            </a:r>
            <a:endParaRPr lang="en-US" sz="4000" b="1" dirty="0">
              <a:solidFill>
                <a:srgbClr val="00B050"/>
              </a:solidFill>
            </a:endParaRPr>
          </a:p>
        </p:txBody>
      </p:sp>
      <p:pic>
        <p:nvPicPr>
          <p:cNvPr id="6" name="Picture 5" descr="WhatsApp Image 2020-02-05 at 5.08.18 PM (2).jpeg"/>
          <p:cNvPicPr>
            <a:picLocks noChangeAspect="1"/>
          </p:cNvPicPr>
          <p:nvPr/>
        </p:nvPicPr>
        <p:blipFill>
          <a:blip r:embed="rId3"/>
          <a:stretch>
            <a:fillRect/>
          </a:stretch>
        </p:blipFill>
        <p:spPr>
          <a:xfrm>
            <a:off x="609600" y="381000"/>
            <a:ext cx="2074664" cy="3048000"/>
          </a:xfrm>
          <a:prstGeom prst="rect">
            <a:avLst/>
          </a:prstGeom>
        </p:spPr>
      </p:pic>
      <p:pic>
        <p:nvPicPr>
          <p:cNvPr id="8" name="Picture 7" descr="Phoenix.jpeg"/>
          <p:cNvPicPr>
            <a:picLocks noChangeAspect="1"/>
          </p:cNvPicPr>
          <p:nvPr/>
        </p:nvPicPr>
        <p:blipFill>
          <a:blip r:embed="rId4"/>
          <a:stretch>
            <a:fillRect/>
          </a:stretch>
        </p:blipFill>
        <p:spPr>
          <a:xfrm>
            <a:off x="685800" y="3657600"/>
            <a:ext cx="1880145" cy="2758265"/>
          </a:xfrm>
          <a:prstGeom prst="rect">
            <a:avLst/>
          </a:prstGeom>
        </p:spPr>
      </p:pic>
      <p:sp>
        <p:nvSpPr>
          <p:cNvPr id="9" name="Subtitle 2"/>
          <p:cNvSpPr txBox="1">
            <a:spLocks/>
          </p:cNvSpPr>
          <p:nvPr/>
        </p:nvSpPr>
        <p:spPr>
          <a:xfrm>
            <a:off x="5257800" y="2286000"/>
            <a:ext cx="1828800" cy="381000"/>
          </a:xfrm>
          <a:prstGeom prst="rect">
            <a:avLst/>
          </a:prstGeom>
        </p:spPr>
        <p:txBody>
          <a:bodyPr vert="horz" lIns="0" tIns="45720" rIns="91440" bIns="45720" rtlCol="0">
            <a:noAutofit/>
          </a:bodyPr>
          <a:lstStyle/>
          <a:p>
            <a:pPr marL="0" marR="0" lvl="0" indent="0" algn="ctr"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kumimoji="0" lang="en-US" sz="2000" b="1" i="0" u="none" strike="noStrike" kern="1200" spc="0" normalizeH="0" baseline="0" noProof="0" dirty="0" smtClean="0">
                <a:ln>
                  <a:noFill/>
                </a:ln>
                <a:solidFill>
                  <a:schemeClr val="tx1">
                    <a:lumMod val="65000"/>
                    <a:lumOff val="35000"/>
                  </a:schemeClr>
                </a:solidFill>
                <a:effectLst/>
                <a:uLnTx/>
                <a:uFillTx/>
                <a:latin typeface="+mn-lt"/>
                <a:ea typeface="+mn-ea"/>
                <a:cs typeface="+mn-cs"/>
              </a:rPr>
              <a:t>Presents</a:t>
            </a:r>
            <a:endParaRPr kumimoji="0" lang="en-US" sz="2000" b="1" i="0" u="none" strike="noStrike" kern="1200" cap="all" spc="0" normalizeH="0" baseline="0" noProof="0" dirty="0">
              <a:ln>
                <a:noFill/>
              </a:ln>
              <a:solidFill>
                <a:schemeClr val="tx1">
                  <a:lumMod val="65000"/>
                  <a:lumOff val="35000"/>
                </a:schemeClr>
              </a:solidFill>
              <a:effectLst/>
              <a:uLnTx/>
              <a:uFillTx/>
              <a:latin typeface="+mn-lt"/>
              <a:ea typeface="+mn-ea"/>
              <a:cs typeface="+mn-cs"/>
            </a:endParaRPr>
          </a:p>
        </p:txBody>
      </p:sp>
      <p:sp>
        <p:nvSpPr>
          <p:cNvPr id="10" name="Title 1"/>
          <p:cNvSpPr txBox="1">
            <a:spLocks/>
          </p:cNvSpPr>
          <p:nvPr/>
        </p:nvSpPr>
        <p:spPr>
          <a:xfrm>
            <a:off x="3581400" y="5486400"/>
            <a:ext cx="5425168" cy="1196750"/>
          </a:xfrm>
          <a:prstGeom prst="rect">
            <a:avLst/>
          </a:prstGeom>
        </p:spPr>
        <p:txBody>
          <a:bodyPr vert="horz" lIns="0" tIns="0" rIns="0" bIns="0" rtlCol="0" anchor="b">
            <a:normAutofit lnSpcReduction="100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all" spc="0" normalizeH="0" baseline="0" noProof="0" dirty="0" smtClean="0">
                <a:ln>
                  <a:noFill/>
                </a:ln>
                <a:solidFill>
                  <a:schemeClr val="tx1"/>
                </a:solidFill>
                <a:effectLst/>
                <a:uLnTx/>
                <a:uFillTx/>
                <a:latin typeface="+mj-lt"/>
                <a:ea typeface="+mj-ea"/>
                <a:cs typeface="+mj-cs"/>
              </a:rPr>
              <a:t>Computing using python</a:t>
            </a:r>
            <a:endParaRPr kumimoji="0" lang="en-US" sz="4400" b="1" i="0" u="none" strike="noStrike" kern="1200" cap="all" spc="0" normalizeH="0" baseline="0" noProof="0" dirty="0">
              <a:ln>
                <a:noFill/>
              </a:ln>
              <a:solidFill>
                <a:schemeClr val="tx1"/>
              </a:solidFill>
              <a:effectLst/>
              <a:uLnTx/>
              <a:uFillTx/>
              <a:latin typeface="+mj-lt"/>
              <a:ea typeface="+mj-ea"/>
              <a:cs typeface="+mj-cs"/>
            </a:endParaRPr>
          </a:p>
        </p:txBody>
      </p:sp>
      <p:pic>
        <p:nvPicPr>
          <p:cNvPr id="11" name="Picture 10" descr="kisspng-python-programming-basics-for-absolute-beginners-michigan-python-user-group-5-jul-2-18-5bfef921c53528.7857216715434365778078.jpg"/>
          <p:cNvPicPr>
            <a:picLocks noChangeAspect="1"/>
          </p:cNvPicPr>
          <p:nvPr/>
        </p:nvPicPr>
        <p:blipFill>
          <a:blip r:embed="rId5" cstate="print"/>
          <a:stretch>
            <a:fillRect/>
          </a:stretch>
        </p:blipFill>
        <p:spPr>
          <a:xfrm>
            <a:off x="5105400" y="2895600"/>
            <a:ext cx="2286000" cy="2286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686800" cy="830997"/>
          </a:xfrm>
          <a:prstGeom prst="rect">
            <a:avLst/>
          </a:prstGeom>
          <a:noFill/>
        </p:spPr>
        <p:txBody>
          <a:bodyPr wrap="square" lIns="91440" tIns="45720" rIns="91440" bIns="45720">
            <a:spAutoFit/>
          </a:bodyPr>
          <a:lstStyle/>
          <a:p>
            <a:r>
              <a:rPr lang="en-US" sz="4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The Interactive Python</a:t>
            </a:r>
            <a:endParaRPr 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4" name="Content Placeholder 2"/>
          <p:cNvSpPr txBox="1">
            <a:spLocks/>
          </p:cNvSpPr>
          <p:nvPr/>
        </p:nvSpPr>
        <p:spPr>
          <a:xfrm>
            <a:off x="457200" y="2057400"/>
            <a:ext cx="8229600" cy="2438400"/>
          </a:xfrm>
          <a:prstGeom prst="rect">
            <a:avLst/>
          </a:prstGeom>
        </p:spPr>
        <p:txBody>
          <a:bodyPr numCol="1"/>
          <a:lstStyle/>
          <a:p>
            <a:pPr marL="457200" lvl="0" indent="-457200">
              <a:lnSpc>
                <a:spcPct val="90000"/>
              </a:lnSpc>
              <a:spcBef>
                <a:spcPts val="1000"/>
              </a:spcBef>
              <a:buClr>
                <a:schemeClr val="accent1"/>
              </a:buClr>
            </a:pPr>
            <a:r>
              <a:rPr lang="en-US" sz="2400" dirty="0" smtClean="0"/>
              <a:t>The simplest way to run Python commands is in Python’s</a:t>
            </a:r>
          </a:p>
          <a:p>
            <a:pPr marL="457200" lvl="0" indent="-457200">
              <a:lnSpc>
                <a:spcPct val="90000"/>
              </a:lnSpc>
              <a:spcBef>
                <a:spcPts val="1000"/>
              </a:spcBef>
              <a:buClr>
                <a:schemeClr val="accent1"/>
              </a:buClr>
            </a:pPr>
            <a:r>
              <a:rPr lang="en-US" sz="2400" dirty="0" smtClean="0"/>
              <a:t>interactive command line.  It is also known as the interactive</a:t>
            </a:r>
          </a:p>
          <a:p>
            <a:pPr marL="457200" lvl="0" indent="-457200">
              <a:lnSpc>
                <a:spcPct val="90000"/>
              </a:lnSpc>
              <a:spcBef>
                <a:spcPts val="1000"/>
              </a:spcBef>
              <a:buClr>
                <a:schemeClr val="accent1"/>
              </a:buClr>
            </a:pPr>
            <a:r>
              <a:rPr lang="en-US" sz="2400" dirty="0" smtClean="0"/>
              <a:t>prompt. It can be used from IDLE.</a:t>
            </a:r>
          </a:p>
          <a:p>
            <a:pPr marL="457200" lvl="0" indent="-457200">
              <a:lnSpc>
                <a:spcPct val="90000"/>
              </a:lnSpc>
              <a:spcBef>
                <a:spcPts val="1000"/>
              </a:spcBef>
              <a:buClr>
                <a:schemeClr val="accent1"/>
              </a:buClr>
            </a:pPr>
            <a:r>
              <a:rPr lang="en-US" sz="2400" dirty="0" smtClean="0"/>
              <a:t>If you are interested to run it from Windows Command Line, you </a:t>
            </a:r>
          </a:p>
          <a:p>
            <a:pPr marL="457200" lvl="0" indent="-457200">
              <a:lnSpc>
                <a:spcPct val="90000"/>
              </a:lnSpc>
              <a:spcBef>
                <a:spcPts val="1000"/>
              </a:spcBef>
              <a:buClr>
                <a:schemeClr val="accent1"/>
              </a:buClr>
            </a:pPr>
            <a:r>
              <a:rPr lang="en-US" sz="2400" dirty="0" smtClean="0"/>
              <a:t>need to add it tin PATH.</a:t>
            </a:r>
          </a:p>
          <a:p>
            <a:pPr marL="457200" lvl="0" indent="-457200">
              <a:lnSpc>
                <a:spcPct val="90000"/>
              </a:lnSpc>
              <a:spcBef>
                <a:spcPts val="1000"/>
              </a:spcBef>
              <a:buClr>
                <a:schemeClr val="accent1"/>
              </a:buClr>
            </a:pPr>
            <a:endParaRPr kumimoji="0" lang="en-US" sz="2400" b="0" i="0" u="none" strike="noStrike" kern="1200" cap="none" spc="0" normalizeH="0" baseline="0" noProof="0" dirty="0" smtClean="0">
              <a:ln>
                <a:noFill/>
              </a:ln>
              <a:solidFill>
                <a:schemeClr val="tx1"/>
              </a:solidFill>
              <a:effectLst/>
              <a:uLnTx/>
              <a:uFillTx/>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62200"/>
            <a:ext cx="9144000" cy="830997"/>
          </a:xfrm>
          <a:prstGeom prst="rect">
            <a:avLst/>
          </a:prstGeom>
          <a:noFill/>
        </p:spPr>
        <p:txBody>
          <a:bodyPr wrap="square" lIns="91440" tIns="45720" rIns="91440" bIns="45720">
            <a:spAutoFit/>
          </a:bodyPr>
          <a:lstStyle/>
          <a:p>
            <a:pPr algn="ctr"/>
            <a:r>
              <a:rPr lang="en-US" sz="4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Let’s play with Interactive Mode</a:t>
            </a:r>
            <a:endParaRPr 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5" name="Rectangle 4"/>
          <p:cNvSpPr/>
          <p:nvPr/>
        </p:nvSpPr>
        <p:spPr>
          <a:xfrm>
            <a:off x="0" y="3200400"/>
            <a:ext cx="9144000" cy="769441"/>
          </a:xfrm>
          <a:prstGeom prst="rect">
            <a:avLst/>
          </a:prstGeom>
          <a:noFill/>
        </p:spPr>
        <p:txBody>
          <a:bodyPr wrap="square" lIns="91440" tIns="45720" rIns="91440" bIns="45720">
            <a:spAutoFit/>
          </a:bodyPr>
          <a:lstStyle/>
          <a:p>
            <a:pPr algn="ctr"/>
            <a:r>
              <a:rPr lang="en-US" sz="4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print “Hello World!” in Python</a:t>
            </a:r>
            <a:endParaRPr lang="en-US" sz="4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686800" cy="830997"/>
          </a:xfrm>
          <a:prstGeom prst="rect">
            <a:avLst/>
          </a:prstGeom>
          <a:noFill/>
        </p:spPr>
        <p:txBody>
          <a:bodyPr wrap="square" lIns="91440" tIns="45720" rIns="91440" bIns="45720">
            <a:spAutoFit/>
          </a:bodyPr>
          <a:lstStyle/>
          <a:p>
            <a:r>
              <a:rPr lang="en-US" sz="4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Outside the Interactive Mode</a:t>
            </a:r>
            <a:endParaRPr 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4" name="Content Placeholder 2"/>
          <p:cNvSpPr txBox="1">
            <a:spLocks/>
          </p:cNvSpPr>
          <p:nvPr/>
        </p:nvSpPr>
        <p:spPr>
          <a:xfrm>
            <a:off x="457200" y="2057400"/>
            <a:ext cx="8229600" cy="2438400"/>
          </a:xfrm>
          <a:prstGeom prst="rect">
            <a:avLst/>
          </a:prstGeom>
        </p:spPr>
        <p:txBody>
          <a:bodyPr numCol="1"/>
          <a:lstStyle/>
          <a:p>
            <a:pPr marL="457200" lvl="0" indent="-457200">
              <a:lnSpc>
                <a:spcPct val="90000"/>
              </a:lnSpc>
              <a:spcBef>
                <a:spcPts val="1000"/>
              </a:spcBef>
              <a:buClr>
                <a:schemeClr val="accent1"/>
              </a:buClr>
            </a:pPr>
            <a:r>
              <a:rPr lang="en-US" sz="2400" dirty="0" smtClean="0"/>
              <a:t>You can use a Text Editor like VS Code, Atom, Sublime etc to </a:t>
            </a:r>
          </a:p>
          <a:p>
            <a:pPr marL="457200" lvl="0" indent="-457200">
              <a:lnSpc>
                <a:spcPct val="90000"/>
              </a:lnSpc>
              <a:spcBef>
                <a:spcPts val="1000"/>
              </a:spcBef>
              <a:buClr>
                <a:schemeClr val="accent1"/>
              </a:buClr>
            </a:pPr>
            <a:r>
              <a:rPr lang="en-US" sz="2400" dirty="0" smtClean="0"/>
              <a:t>write the Python script and can use the Windows Command Line</a:t>
            </a:r>
          </a:p>
          <a:p>
            <a:pPr marL="457200" lvl="0" indent="-457200">
              <a:lnSpc>
                <a:spcPct val="90000"/>
              </a:lnSpc>
              <a:spcBef>
                <a:spcPts val="1000"/>
              </a:spcBef>
              <a:buClr>
                <a:schemeClr val="accent1"/>
              </a:buClr>
            </a:pPr>
            <a:r>
              <a:rPr lang="en-US" sz="2400" dirty="0" smtClean="0"/>
              <a:t>Or Embedded Terminal to invoke the Python interpreter.</a:t>
            </a:r>
          </a:p>
          <a:p>
            <a:pPr marL="457200" lvl="0" indent="-457200">
              <a:lnSpc>
                <a:spcPct val="90000"/>
              </a:lnSpc>
              <a:spcBef>
                <a:spcPts val="1000"/>
              </a:spcBef>
              <a:buClr>
                <a:schemeClr val="accent1"/>
              </a:buClr>
            </a:pPr>
            <a:endParaRPr kumimoji="0" lang="en-US" sz="2400" b="0" i="0" u="none" strike="noStrike" kern="1200" cap="none" spc="0" normalizeH="0" baseline="0" noProof="0" dirty="0" smtClean="0">
              <a:ln>
                <a:noFill/>
              </a:ln>
              <a:solidFill>
                <a:schemeClr val="tx1"/>
              </a:solidFill>
              <a:effectLst/>
              <a:uLnTx/>
              <a:uFillTx/>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09600"/>
            <a:ext cx="8686800" cy="830997"/>
          </a:xfrm>
          <a:prstGeom prst="rect">
            <a:avLst/>
          </a:prstGeom>
          <a:noFill/>
        </p:spPr>
        <p:txBody>
          <a:bodyPr wrap="square" lIns="91440" tIns="45720" rIns="91440" bIns="45720">
            <a:spAutoFit/>
          </a:bodyPr>
          <a:lstStyle/>
          <a:p>
            <a:r>
              <a:rPr lang="en-US" sz="4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What are we going to learn?</a:t>
            </a:r>
            <a:endParaRPr 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6" name="Content Placeholder 2"/>
          <p:cNvSpPr txBox="1">
            <a:spLocks/>
          </p:cNvSpPr>
          <p:nvPr/>
        </p:nvSpPr>
        <p:spPr>
          <a:xfrm>
            <a:off x="457200" y="1981200"/>
            <a:ext cx="8229600" cy="1905000"/>
          </a:xfrm>
          <a:prstGeom prst="rect">
            <a:avLst/>
          </a:prstGeom>
        </p:spPr>
        <p:txBody>
          <a:bodyPr numCol="1"/>
          <a:lstStyle/>
          <a:p>
            <a:pPr marL="457200" lvl="0" indent="-457200">
              <a:lnSpc>
                <a:spcPct val="90000"/>
              </a:lnSpc>
              <a:spcBef>
                <a:spcPts val="1000"/>
              </a:spcBef>
              <a:buClr>
                <a:schemeClr val="accent1"/>
              </a:buClr>
            </a:pPr>
            <a:r>
              <a:rPr kumimoji="0" lang="en-US" sz="2400" b="0" i="0" u="none" strike="noStrike" kern="1200" cap="none" spc="0" normalizeH="0" baseline="0" noProof="0" dirty="0" smtClean="0">
                <a:ln>
                  <a:noFill/>
                </a:ln>
                <a:solidFill>
                  <a:schemeClr val="tx1"/>
                </a:solidFill>
                <a:effectLst/>
                <a:uLnTx/>
                <a:uFillTx/>
              </a:rPr>
              <a:t>Conditional</a:t>
            </a:r>
            <a:r>
              <a:rPr kumimoji="0" lang="en-US" sz="2400" b="0" i="0" u="none" strike="noStrike" kern="1200" cap="none" spc="0" normalizeH="0" noProof="0" dirty="0" smtClean="0">
                <a:ln>
                  <a:noFill/>
                </a:ln>
                <a:solidFill>
                  <a:schemeClr val="tx1"/>
                </a:solidFill>
                <a:effectLst/>
                <a:uLnTx/>
                <a:uFillTx/>
              </a:rPr>
              <a:t> Statement</a:t>
            </a:r>
          </a:p>
          <a:p>
            <a:pPr marL="457200" lvl="0" indent="-457200">
              <a:lnSpc>
                <a:spcPct val="90000"/>
              </a:lnSpc>
              <a:spcBef>
                <a:spcPts val="1000"/>
              </a:spcBef>
              <a:buClr>
                <a:schemeClr val="accent1"/>
              </a:buClr>
            </a:pPr>
            <a:r>
              <a:rPr lang="en-US" sz="2400" baseline="0" dirty="0" smtClean="0"/>
              <a:t>Looping</a:t>
            </a:r>
            <a:r>
              <a:rPr lang="en-US" sz="2400" dirty="0" smtClean="0"/>
              <a:t> and Iteration</a:t>
            </a:r>
          </a:p>
          <a:p>
            <a:pPr marL="457200" lvl="0" indent="-457200">
              <a:lnSpc>
                <a:spcPct val="90000"/>
              </a:lnSpc>
              <a:spcBef>
                <a:spcPts val="1000"/>
              </a:spcBef>
              <a:buClr>
                <a:schemeClr val="accent1"/>
              </a:buClr>
            </a:pPr>
            <a:r>
              <a:rPr kumimoji="0" lang="en-US" sz="2400" b="0" i="0" u="none" strike="noStrike" kern="1200" cap="none" spc="0" normalizeH="0" baseline="0" noProof="0" dirty="0" smtClean="0">
                <a:ln>
                  <a:noFill/>
                </a:ln>
                <a:solidFill>
                  <a:schemeClr val="tx1"/>
                </a:solidFill>
                <a:effectLst/>
                <a:uLnTx/>
                <a:uFillTx/>
              </a:rPr>
              <a:t>Functions</a:t>
            </a:r>
          </a:p>
          <a:p>
            <a:pPr marL="457200" lvl="0" indent="-457200">
              <a:lnSpc>
                <a:spcPct val="90000"/>
              </a:lnSpc>
              <a:spcBef>
                <a:spcPts val="1000"/>
              </a:spcBef>
              <a:buClr>
                <a:schemeClr val="accent1"/>
              </a:buClr>
            </a:pPr>
            <a:r>
              <a:rPr lang="en-US" sz="2400" dirty="0" smtClean="0"/>
              <a:t>Data Structure using Python</a:t>
            </a:r>
          </a:p>
          <a:p>
            <a:pPr marL="457200" lvl="0" indent="-457200">
              <a:lnSpc>
                <a:spcPct val="90000"/>
              </a:lnSpc>
              <a:spcBef>
                <a:spcPts val="1000"/>
              </a:spcBef>
              <a:buClr>
                <a:schemeClr val="accent1"/>
              </a:buClr>
            </a:pPr>
            <a:endParaRPr kumimoji="0" lang="en-US" sz="2400" b="0" i="0" u="none" strike="noStrike" kern="1200" cap="none" spc="0" normalizeH="0" baseline="0" noProof="0" dirty="0" smtClean="0">
              <a:ln>
                <a:noFill/>
              </a:ln>
              <a:solidFill>
                <a:schemeClr val="tx1"/>
              </a:solidFill>
              <a:effectLst/>
              <a:uLnTx/>
              <a:uFillTx/>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09600"/>
            <a:ext cx="8686800" cy="830997"/>
          </a:xfrm>
          <a:prstGeom prst="rect">
            <a:avLst/>
          </a:prstGeom>
          <a:noFill/>
        </p:spPr>
        <p:txBody>
          <a:bodyPr wrap="square" lIns="91440" tIns="45720" rIns="91440" bIns="45720">
            <a:spAutoFit/>
          </a:bodyPr>
          <a:lstStyle/>
          <a:p>
            <a:r>
              <a:rPr lang="en-US" sz="4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What’s next ?</a:t>
            </a:r>
            <a:endParaRPr 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6" name="Content Placeholder 2"/>
          <p:cNvSpPr txBox="1">
            <a:spLocks/>
          </p:cNvSpPr>
          <p:nvPr/>
        </p:nvSpPr>
        <p:spPr>
          <a:xfrm>
            <a:off x="533400" y="2057400"/>
            <a:ext cx="4114800" cy="4267200"/>
          </a:xfrm>
          <a:prstGeom prst="rect">
            <a:avLst/>
          </a:prstGeom>
        </p:spPr>
        <p:txBody>
          <a:bodyPr numCol="1"/>
          <a:lstStyle/>
          <a:p>
            <a:pPr marL="457200" lvl="0" indent="-457200">
              <a:lnSpc>
                <a:spcPct val="90000"/>
              </a:lnSpc>
              <a:spcBef>
                <a:spcPts val="1000"/>
              </a:spcBef>
              <a:buClr>
                <a:schemeClr val="accent1"/>
              </a:buClr>
            </a:pPr>
            <a:r>
              <a:rPr kumimoji="0" lang="en-US" sz="2400" b="0" i="0" u="none" strike="noStrike" kern="1200" cap="none" spc="0" normalizeH="0" baseline="0" noProof="0" dirty="0" smtClean="0">
                <a:ln>
                  <a:noFill/>
                </a:ln>
                <a:solidFill>
                  <a:srgbClr val="7030A0"/>
                </a:solidFill>
                <a:effectLst/>
                <a:uLnTx/>
                <a:uFillTx/>
              </a:rPr>
              <a:t>Data</a:t>
            </a:r>
            <a:r>
              <a:rPr kumimoji="0" lang="en-US" sz="2400" b="0" i="0" u="none" strike="noStrike" kern="1200" cap="none" spc="0" normalizeH="0" noProof="0" dirty="0" smtClean="0">
                <a:ln>
                  <a:noFill/>
                </a:ln>
                <a:solidFill>
                  <a:srgbClr val="7030A0"/>
                </a:solidFill>
                <a:effectLst/>
                <a:uLnTx/>
                <a:uFillTx/>
              </a:rPr>
              <a:t> Science using Python</a:t>
            </a:r>
          </a:p>
          <a:p>
            <a:pPr marL="457200" lvl="0" indent="-457200">
              <a:lnSpc>
                <a:spcPct val="90000"/>
              </a:lnSpc>
              <a:spcBef>
                <a:spcPts val="1000"/>
              </a:spcBef>
              <a:buClr>
                <a:schemeClr val="accent1"/>
              </a:buClr>
            </a:pPr>
            <a:r>
              <a:rPr lang="en-US" sz="2400" dirty="0" smtClean="0"/>
              <a:t>-&gt; Data Analytics</a:t>
            </a:r>
          </a:p>
          <a:p>
            <a:pPr marL="457200" lvl="0" indent="-457200">
              <a:lnSpc>
                <a:spcPct val="90000"/>
              </a:lnSpc>
              <a:spcBef>
                <a:spcPts val="1000"/>
              </a:spcBef>
              <a:buClr>
                <a:schemeClr val="accent1"/>
              </a:buClr>
            </a:pPr>
            <a:r>
              <a:rPr kumimoji="0" lang="en-US" sz="2400" b="0" i="0" u="none" strike="noStrike" kern="1200" cap="none" spc="0" normalizeH="0" noProof="0" dirty="0" smtClean="0">
                <a:ln>
                  <a:noFill/>
                </a:ln>
                <a:solidFill>
                  <a:schemeClr val="tx1"/>
                </a:solidFill>
                <a:effectLst/>
                <a:uLnTx/>
                <a:uFillTx/>
              </a:rPr>
              <a:t>-&gt; Machine Learning</a:t>
            </a:r>
          </a:p>
          <a:p>
            <a:pPr marL="457200" lvl="0" indent="-457200">
              <a:lnSpc>
                <a:spcPct val="90000"/>
              </a:lnSpc>
              <a:spcBef>
                <a:spcPts val="1000"/>
              </a:spcBef>
              <a:buClr>
                <a:schemeClr val="accent1"/>
              </a:buClr>
            </a:pPr>
            <a:r>
              <a:rPr lang="en-US" sz="2400" dirty="0" smtClean="0"/>
              <a:t>-&gt; Natural Language Processing</a:t>
            </a:r>
          </a:p>
          <a:p>
            <a:pPr marL="457200" lvl="0" indent="-457200">
              <a:lnSpc>
                <a:spcPct val="90000"/>
              </a:lnSpc>
              <a:spcBef>
                <a:spcPts val="1000"/>
              </a:spcBef>
              <a:buClr>
                <a:schemeClr val="accent1"/>
              </a:buClr>
            </a:pPr>
            <a:r>
              <a:rPr kumimoji="0" lang="en-US" sz="2400" b="0" i="0" u="none" strike="noStrike" kern="1200" cap="none" spc="0" normalizeH="0" noProof="0" dirty="0" smtClean="0">
                <a:ln>
                  <a:noFill/>
                </a:ln>
                <a:solidFill>
                  <a:schemeClr val="tx1"/>
                </a:solidFill>
                <a:effectLst/>
                <a:uLnTx/>
                <a:uFillTx/>
              </a:rPr>
              <a:t>-&gt; Deep Learning</a:t>
            </a:r>
          </a:p>
          <a:p>
            <a:pPr marL="457200" lvl="0" indent="-457200">
              <a:lnSpc>
                <a:spcPct val="90000"/>
              </a:lnSpc>
              <a:spcBef>
                <a:spcPts val="1000"/>
              </a:spcBef>
              <a:buClr>
                <a:schemeClr val="accent1"/>
              </a:buClr>
            </a:pPr>
            <a:r>
              <a:rPr lang="en-US" sz="2400" dirty="0" smtClean="0"/>
              <a:t>-&gt; Artificial Intelligence</a:t>
            </a:r>
          </a:p>
          <a:p>
            <a:pPr marL="457200" lvl="0" indent="-457200">
              <a:lnSpc>
                <a:spcPct val="90000"/>
              </a:lnSpc>
              <a:spcBef>
                <a:spcPts val="1000"/>
              </a:spcBef>
              <a:buClr>
                <a:schemeClr val="accent1"/>
              </a:buClr>
            </a:pPr>
            <a:r>
              <a:rPr kumimoji="0" lang="en-US" sz="2400" b="0" i="0" u="none" strike="noStrike" kern="1200" cap="none" spc="0" normalizeH="0" noProof="0" dirty="0" smtClean="0">
                <a:ln>
                  <a:noFill/>
                </a:ln>
                <a:solidFill>
                  <a:srgbClr val="7030A0"/>
                </a:solidFill>
                <a:effectLst/>
                <a:uLnTx/>
                <a:uFillTx/>
              </a:rPr>
              <a:t>Bioinformatics</a:t>
            </a:r>
          </a:p>
          <a:p>
            <a:pPr marL="457200" lvl="0" indent="-457200">
              <a:lnSpc>
                <a:spcPct val="90000"/>
              </a:lnSpc>
              <a:spcBef>
                <a:spcPts val="1000"/>
              </a:spcBef>
              <a:buClr>
                <a:schemeClr val="accent1"/>
              </a:buClr>
            </a:pPr>
            <a:r>
              <a:rPr lang="en-US" sz="2400" dirty="0" smtClean="0">
                <a:solidFill>
                  <a:srgbClr val="7030A0"/>
                </a:solidFill>
              </a:rPr>
              <a:t>Computational Neurology</a:t>
            </a:r>
            <a:endParaRPr kumimoji="0" lang="en-US" sz="2400" b="0" i="0" u="none" strike="noStrike" kern="1200" cap="none" spc="0" normalizeH="0" noProof="0" dirty="0" smtClean="0">
              <a:ln>
                <a:noFill/>
              </a:ln>
              <a:solidFill>
                <a:srgbClr val="7030A0"/>
              </a:solidFill>
              <a:effectLst/>
              <a:uLnTx/>
              <a:uFillTx/>
            </a:endParaRPr>
          </a:p>
          <a:p>
            <a:pPr marL="457200" lvl="0" indent="-457200">
              <a:lnSpc>
                <a:spcPct val="90000"/>
              </a:lnSpc>
              <a:spcBef>
                <a:spcPts val="1000"/>
              </a:spcBef>
              <a:buClr>
                <a:schemeClr val="accent1"/>
              </a:buClr>
            </a:pPr>
            <a:endParaRPr kumimoji="0" lang="en-US" sz="2400" b="0" i="0" u="none" strike="noStrike" kern="1200" cap="none" spc="0" normalizeH="0" baseline="0" noProof="0" dirty="0" smtClean="0">
              <a:ln>
                <a:noFill/>
              </a:ln>
              <a:solidFill>
                <a:schemeClr val="tx1"/>
              </a:solidFill>
              <a:effectLst/>
              <a:uLnTx/>
              <a:uFillTx/>
            </a:endParaRPr>
          </a:p>
        </p:txBody>
      </p:sp>
      <p:sp>
        <p:nvSpPr>
          <p:cNvPr id="5" name="Content Placeholder 2"/>
          <p:cNvSpPr txBox="1">
            <a:spLocks/>
          </p:cNvSpPr>
          <p:nvPr/>
        </p:nvSpPr>
        <p:spPr>
          <a:xfrm>
            <a:off x="5257800" y="2209800"/>
            <a:ext cx="3124200" cy="3429000"/>
          </a:xfrm>
          <a:prstGeom prst="rect">
            <a:avLst/>
          </a:prstGeom>
        </p:spPr>
        <p:txBody>
          <a:bodyPr numCol="1"/>
          <a:lstStyle/>
          <a:p>
            <a:pPr marL="457200" lvl="0" indent="-457200">
              <a:lnSpc>
                <a:spcPct val="90000"/>
              </a:lnSpc>
              <a:spcBef>
                <a:spcPts val="1000"/>
              </a:spcBef>
              <a:buClr>
                <a:schemeClr val="accent1"/>
              </a:buClr>
            </a:pPr>
            <a:r>
              <a:rPr kumimoji="0" lang="en-US" sz="2400" b="0" i="0" u="none" strike="noStrike" kern="1200" cap="none" spc="0" normalizeH="0" baseline="0" noProof="0" dirty="0" smtClean="0">
                <a:ln>
                  <a:noFill/>
                </a:ln>
                <a:solidFill>
                  <a:srgbClr val="7030A0"/>
                </a:solidFill>
                <a:effectLst/>
                <a:uLnTx/>
                <a:uFillTx/>
              </a:rPr>
              <a:t>Web Development</a:t>
            </a:r>
            <a:endParaRPr kumimoji="0" lang="en-US" sz="2400" b="0" i="0" u="none" strike="noStrike" kern="1200" cap="none" spc="0" normalizeH="0" noProof="0" dirty="0" smtClean="0">
              <a:ln>
                <a:noFill/>
              </a:ln>
              <a:solidFill>
                <a:srgbClr val="7030A0"/>
              </a:solidFill>
              <a:effectLst/>
              <a:uLnTx/>
              <a:uFillTx/>
            </a:endParaRPr>
          </a:p>
          <a:p>
            <a:pPr marL="457200" lvl="0" indent="-457200">
              <a:lnSpc>
                <a:spcPct val="90000"/>
              </a:lnSpc>
              <a:spcBef>
                <a:spcPts val="1000"/>
              </a:spcBef>
              <a:buClr>
                <a:schemeClr val="accent1"/>
              </a:buClr>
            </a:pPr>
            <a:r>
              <a:rPr lang="en-US" sz="2400" dirty="0" smtClean="0"/>
              <a:t>-&gt; </a:t>
            </a:r>
            <a:r>
              <a:rPr lang="en-US" sz="2400" dirty="0" err="1" smtClean="0"/>
              <a:t>Django</a:t>
            </a:r>
            <a:endParaRPr lang="en-US" sz="2400" dirty="0" smtClean="0"/>
          </a:p>
          <a:p>
            <a:pPr marL="457200" lvl="0" indent="-457200">
              <a:lnSpc>
                <a:spcPct val="90000"/>
              </a:lnSpc>
              <a:spcBef>
                <a:spcPts val="1000"/>
              </a:spcBef>
              <a:buClr>
                <a:schemeClr val="accent1"/>
              </a:buClr>
            </a:pPr>
            <a:r>
              <a:rPr kumimoji="0" lang="en-US" sz="2400" b="0" i="0" u="none" strike="noStrike" kern="1200" cap="none" spc="0" normalizeH="0" noProof="0" dirty="0" smtClean="0">
                <a:ln>
                  <a:noFill/>
                </a:ln>
                <a:solidFill>
                  <a:schemeClr val="tx1"/>
                </a:solidFill>
                <a:effectLst/>
                <a:uLnTx/>
                <a:uFillTx/>
              </a:rPr>
              <a:t>-&gt; Flask</a:t>
            </a:r>
          </a:p>
          <a:p>
            <a:pPr marL="457200" lvl="0" indent="-457200">
              <a:lnSpc>
                <a:spcPct val="90000"/>
              </a:lnSpc>
              <a:spcBef>
                <a:spcPts val="1000"/>
              </a:spcBef>
              <a:buClr>
                <a:schemeClr val="accent1"/>
              </a:buClr>
            </a:pPr>
            <a:r>
              <a:rPr lang="en-US" sz="2400" dirty="0" smtClean="0">
                <a:solidFill>
                  <a:srgbClr val="7030A0"/>
                </a:solidFill>
              </a:rPr>
              <a:t>Android Development</a:t>
            </a:r>
          </a:p>
          <a:p>
            <a:pPr marL="457200" lvl="0" indent="-457200">
              <a:lnSpc>
                <a:spcPct val="90000"/>
              </a:lnSpc>
              <a:spcBef>
                <a:spcPts val="1000"/>
              </a:spcBef>
              <a:buClr>
                <a:schemeClr val="accent1"/>
              </a:buClr>
            </a:pPr>
            <a:r>
              <a:rPr kumimoji="0" lang="en-US" sz="2400" b="0" i="0" u="none" strike="noStrike" kern="1200" cap="none" spc="0" normalizeH="0" noProof="0" dirty="0" smtClean="0">
                <a:ln>
                  <a:noFill/>
                </a:ln>
                <a:solidFill>
                  <a:schemeClr val="tx1"/>
                </a:solidFill>
                <a:effectLst/>
                <a:uLnTx/>
                <a:uFillTx/>
              </a:rPr>
              <a:t>-&gt; </a:t>
            </a:r>
            <a:r>
              <a:rPr kumimoji="0" lang="en-US" sz="2400" b="0" i="0" u="none" strike="noStrike" kern="1200" cap="none" spc="0" normalizeH="0" noProof="0" dirty="0" err="1" smtClean="0">
                <a:ln>
                  <a:noFill/>
                </a:ln>
                <a:solidFill>
                  <a:schemeClr val="tx1"/>
                </a:solidFill>
                <a:effectLst/>
                <a:uLnTx/>
                <a:uFillTx/>
              </a:rPr>
              <a:t>Kivy</a:t>
            </a:r>
            <a:endParaRPr kumimoji="0" lang="en-US" sz="2400" b="0" i="0" u="none" strike="noStrike" kern="1200" cap="none" spc="0" normalizeH="0" noProof="0" dirty="0" smtClean="0">
              <a:ln>
                <a:noFill/>
              </a:ln>
              <a:solidFill>
                <a:schemeClr val="tx1"/>
              </a:solidFill>
              <a:effectLst/>
              <a:uLnTx/>
              <a:uFillTx/>
            </a:endParaRPr>
          </a:p>
          <a:p>
            <a:pPr marL="457200" lvl="0" indent="-457200">
              <a:lnSpc>
                <a:spcPct val="90000"/>
              </a:lnSpc>
              <a:spcBef>
                <a:spcPts val="1000"/>
              </a:spcBef>
              <a:buClr>
                <a:schemeClr val="accent1"/>
              </a:buClr>
            </a:pPr>
            <a:r>
              <a:rPr lang="en-US" sz="2400" dirty="0" smtClean="0">
                <a:solidFill>
                  <a:srgbClr val="7030A0"/>
                </a:solidFill>
              </a:rPr>
              <a:t>GUI Development</a:t>
            </a:r>
          </a:p>
          <a:p>
            <a:pPr marL="457200" lvl="0" indent="-457200">
              <a:lnSpc>
                <a:spcPct val="90000"/>
              </a:lnSpc>
              <a:spcBef>
                <a:spcPts val="1000"/>
              </a:spcBef>
              <a:buClr>
                <a:schemeClr val="accent1"/>
              </a:buClr>
            </a:pPr>
            <a:r>
              <a:rPr kumimoji="0" lang="en-US" sz="2400" b="0" i="0" u="none" strike="noStrike" kern="1200" cap="none" spc="0" normalizeH="0" noProof="0" dirty="0" smtClean="0">
                <a:ln>
                  <a:noFill/>
                </a:ln>
                <a:solidFill>
                  <a:schemeClr val="tx1"/>
                </a:solidFill>
                <a:effectLst/>
                <a:uLnTx/>
                <a:uFillTx/>
              </a:rPr>
              <a:t>-&gt; </a:t>
            </a:r>
            <a:r>
              <a:rPr kumimoji="0" lang="en-US" sz="2400" b="0" i="0" u="none" strike="noStrike" kern="1200" cap="none" spc="0" normalizeH="0" noProof="0" dirty="0" err="1" smtClean="0">
                <a:ln>
                  <a:noFill/>
                </a:ln>
                <a:solidFill>
                  <a:schemeClr val="tx1"/>
                </a:solidFill>
                <a:effectLst/>
                <a:uLnTx/>
                <a:uFillTx/>
              </a:rPr>
              <a:t>Tkinter</a:t>
            </a:r>
            <a:endParaRPr kumimoji="0" lang="en-US" sz="2400" b="0" i="0" u="none" strike="noStrike" kern="1200" cap="none" spc="0" normalizeH="0" noProof="0" dirty="0" smtClean="0">
              <a:ln>
                <a:noFill/>
              </a:ln>
              <a:solidFill>
                <a:schemeClr val="tx1"/>
              </a:solidFill>
              <a:effectLst/>
              <a:uLnTx/>
              <a:uFillTx/>
            </a:endParaRPr>
          </a:p>
          <a:p>
            <a:pPr marL="457200" lvl="0" indent="-457200">
              <a:lnSpc>
                <a:spcPct val="90000"/>
              </a:lnSpc>
              <a:spcBef>
                <a:spcPts val="1000"/>
              </a:spcBef>
              <a:buClr>
                <a:schemeClr val="accent1"/>
              </a:buClr>
            </a:pPr>
            <a:endParaRPr kumimoji="0" lang="en-US" sz="2400" b="0" i="0" u="none" strike="noStrike" kern="1200" cap="none" spc="0" normalizeH="0" baseline="0" noProof="0" dirty="0" smtClean="0">
              <a:ln>
                <a:noFill/>
              </a:ln>
              <a:solidFill>
                <a:schemeClr val="tx1"/>
              </a:solidFill>
              <a:effectLst/>
              <a:uLnTx/>
              <a:uFillTx/>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5200" y="914400"/>
            <a:ext cx="5425168" cy="1349150"/>
          </a:xfrm>
        </p:spPr>
        <p:txBody>
          <a:bodyPr>
            <a:normAutofit/>
          </a:bodyPr>
          <a:lstStyle/>
          <a:p>
            <a:r>
              <a:rPr lang="en-US" dirty="0" smtClean="0"/>
              <a:t>Computing using python</a:t>
            </a:r>
            <a:endParaRPr lang="en-US" dirty="0"/>
          </a:p>
        </p:txBody>
      </p:sp>
      <p:sp>
        <p:nvSpPr>
          <p:cNvPr id="4" name="Subtitle 3"/>
          <p:cNvSpPr>
            <a:spLocks noGrp="1"/>
          </p:cNvSpPr>
          <p:nvPr>
            <p:ph type="subTitle" idx="1"/>
          </p:nvPr>
        </p:nvSpPr>
        <p:spPr>
          <a:xfrm>
            <a:off x="3581400" y="2667000"/>
            <a:ext cx="5425168" cy="1371600"/>
          </a:xfrm>
        </p:spPr>
        <p:txBody>
          <a:bodyPr>
            <a:noAutofit/>
          </a:bodyPr>
          <a:lstStyle/>
          <a:p>
            <a:r>
              <a:rPr lang="en-US" i="1" dirty="0" smtClean="0">
                <a:solidFill>
                  <a:schemeClr val="tx1">
                    <a:lumMod val="75000"/>
                    <a:lumOff val="25000"/>
                  </a:schemeClr>
                </a:solidFill>
              </a:rPr>
              <a:t>“The joy of coding Python should be in seeing short, concise, readable classes that express a lot of action in a small amount of clear code -- not in reams of trivial code that bores the reader to death.” </a:t>
            </a:r>
            <a:r>
              <a:rPr lang="en-US" b="1" dirty="0" smtClean="0">
                <a:solidFill>
                  <a:schemeClr val="tx1">
                    <a:lumMod val="75000"/>
                    <a:lumOff val="25000"/>
                  </a:schemeClr>
                </a:solidFill>
              </a:rPr>
              <a:t>--Guido van </a:t>
            </a:r>
            <a:r>
              <a:rPr lang="en-US" b="1" dirty="0" err="1" smtClean="0">
                <a:solidFill>
                  <a:schemeClr val="tx1">
                    <a:lumMod val="75000"/>
                    <a:lumOff val="25000"/>
                  </a:schemeClr>
                </a:solidFill>
              </a:rPr>
              <a:t>Rossum</a:t>
            </a:r>
            <a:endParaRPr lang="en-US" b="1" dirty="0">
              <a:solidFill>
                <a:schemeClr val="tx1">
                  <a:lumMod val="75000"/>
                  <a:lumOff val="25000"/>
                </a:schemeClr>
              </a:solidFill>
            </a:endParaRPr>
          </a:p>
        </p:txBody>
      </p:sp>
      <p:sp>
        <p:nvSpPr>
          <p:cNvPr id="5" name="TextBox 4"/>
          <p:cNvSpPr txBox="1"/>
          <p:nvPr/>
        </p:nvSpPr>
        <p:spPr>
          <a:xfrm>
            <a:off x="3733800" y="5029200"/>
            <a:ext cx="5105400" cy="1354217"/>
          </a:xfrm>
          <a:prstGeom prst="rect">
            <a:avLst/>
          </a:prstGeom>
          <a:noFill/>
        </p:spPr>
        <p:txBody>
          <a:bodyPr wrap="square" rtlCol="0">
            <a:spAutoFit/>
          </a:bodyPr>
          <a:lstStyle/>
          <a:p>
            <a:pPr algn="r"/>
            <a:r>
              <a:rPr lang="en-US" sz="2800" b="1" dirty="0" smtClean="0"/>
              <a:t>Devjeet Roy</a:t>
            </a:r>
          </a:p>
          <a:p>
            <a:pPr algn="r"/>
            <a:r>
              <a:rPr lang="en-US" dirty="0" smtClean="0">
                <a:solidFill>
                  <a:schemeClr val="tx1">
                    <a:lumMod val="75000"/>
                    <a:lumOff val="25000"/>
                  </a:schemeClr>
                </a:solidFill>
              </a:rPr>
              <a:t>Full Stack Web Developer &amp; ML Enthusiast</a:t>
            </a:r>
          </a:p>
          <a:p>
            <a:pPr algn="r"/>
            <a:r>
              <a:rPr lang="en-US" dirty="0" smtClean="0">
                <a:solidFill>
                  <a:schemeClr val="tx1">
                    <a:lumMod val="75000"/>
                    <a:lumOff val="25000"/>
                  </a:schemeClr>
                </a:solidFill>
              </a:rPr>
              <a:t>Technical Lead, Phoenix</a:t>
            </a:r>
          </a:p>
          <a:p>
            <a:pPr algn="r"/>
            <a:r>
              <a:rPr lang="en-US" b="1" dirty="0" smtClean="0">
                <a:solidFill>
                  <a:schemeClr val="tx1">
                    <a:lumMod val="75000"/>
                    <a:lumOff val="25000"/>
                  </a:schemeClr>
                </a:solidFill>
              </a:rPr>
              <a:t>NETAJI SUBHASH ENGINEERING COLLEGE</a:t>
            </a:r>
            <a:endParaRPr lang="en-US"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9600"/>
            <a:ext cx="5364276" cy="830997"/>
          </a:xfrm>
          <a:prstGeom prst="rect">
            <a:avLst/>
          </a:prstGeom>
          <a:noFill/>
        </p:spPr>
        <p:txBody>
          <a:bodyPr wrap="square" lIns="91440" tIns="45720" rIns="91440" bIns="45720">
            <a:spAutoFit/>
          </a:bodyPr>
          <a:lstStyle/>
          <a:p>
            <a:r>
              <a:rPr lang="en-US" sz="4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History of Python</a:t>
            </a:r>
            <a:endParaRPr 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graphicFrame>
        <p:nvGraphicFramePr>
          <p:cNvPr id="3" name="Table 2"/>
          <p:cNvGraphicFramePr>
            <a:graphicFrameLocks noGrp="1"/>
          </p:cNvGraphicFramePr>
          <p:nvPr/>
        </p:nvGraphicFramePr>
        <p:xfrm>
          <a:off x="304800" y="2133600"/>
          <a:ext cx="8534400" cy="3962400"/>
        </p:xfrm>
        <a:graphic>
          <a:graphicData uri="http://schemas.openxmlformats.org/drawingml/2006/table">
            <a:tbl>
              <a:tblPr firstRow="1" bandRow="1">
                <a:tableStyleId>{5C22544A-7EE6-4342-B048-85BDC9FD1C3A}</a:tableStyleId>
              </a:tblPr>
              <a:tblGrid>
                <a:gridCol w="4267200"/>
                <a:gridCol w="4267200"/>
              </a:tblGrid>
              <a:tr h="609600">
                <a:tc>
                  <a:txBody>
                    <a:bodyPr/>
                    <a:lstStyle/>
                    <a:p>
                      <a:pPr algn="l"/>
                      <a:r>
                        <a:rPr lang="en-US" sz="2800" dirty="0" smtClean="0"/>
                        <a:t>Developed</a:t>
                      </a:r>
                      <a:r>
                        <a:rPr lang="en-US" sz="2800" baseline="0" dirty="0" smtClean="0"/>
                        <a:t> By</a:t>
                      </a:r>
                      <a:endParaRPr lang="en-US" sz="2800" dirty="0"/>
                    </a:p>
                  </a:txBody>
                  <a:tcPr/>
                </a:tc>
                <a:tc>
                  <a:txBody>
                    <a:bodyPr/>
                    <a:lstStyle/>
                    <a:p>
                      <a:pPr algn="l"/>
                      <a:r>
                        <a:rPr lang="en-US" sz="2800" dirty="0" smtClean="0"/>
                        <a:t>Guido Van </a:t>
                      </a:r>
                      <a:r>
                        <a:rPr lang="en-US" sz="2800" dirty="0" err="1" smtClean="0"/>
                        <a:t>Rossum</a:t>
                      </a:r>
                      <a:endParaRPr lang="en-US" sz="2800" dirty="0"/>
                    </a:p>
                  </a:txBody>
                  <a:tcPr/>
                </a:tc>
              </a:tr>
              <a:tr h="609600">
                <a:tc>
                  <a:txBody>
                    <a:bodyPr/>
                    <a:lstStyle/>
                    <a:p>
                      <a:r>
                        <a:rPr lang="en-US" sz="2800" dirty="0" smtClean="0"/>
                        <a:t>Location</a:t>
                      </a:r>
                      <a:endParaRPr lang="en-US" sz="2800" dirty="0"/>
                    </a:p>
                  </a:txBody>
                  <a:tcPr/>
                </a:tc>
                <a:tc>
                  <a:txBody>
                    <a:bodyPr/>
                    <a:lstStyle/>
                    <a:p>
                      <a:r>
                        <a:rPr lang="en-US" sz="2800" b="0" i="0" kern="1200" dirty="0" smtClean="0">
                          <a:solidFill>
                            <a:schemeClr val="dk1"/>
                          </a:solidFill>
                          <a:latin typeface="+mn-lt"/>
                          <a:ea typeface="+mn-ea"/>
                          <a:cs typeface="+mn-cs"/>
                        </a:rPr>
                        <a:t>Centrum </a:t>
                      </a:r>
                      <a:r>
                        <a:rPr lang="en-US" sz="2800" b="0" i="0" kern="1200" dirty="0" err="1" smtClean="0">
                          <a:solidFill>
                            <a:schemeClr val="dk1"/>
                          </a:solidFill>
                          <a:latin typeface="+mn-lt"/>
                          <a:ea typeface="+mn-ea"/>
                          <a:cs typeface="+mn-cs"/>
                        </a:rPr>
                        <a:t>Wiskunde</a:t>
                      </a:r>
                      <a:r>
                        <a:rPr lang="en-US" sz="2800" b="0" i="0" kern="1200" dirty="0" smtClean="0">
                          <a:solidFill>
                            <a:schemeClr val="dk1"/>
                          </a:solidFill>
                          <a:latin typeface="+mn-lt"/>
                          <a:ea typeface="+mn-ea"/>
                          <a:cs typeface="+mn-cs"/>
                        </a:rPr>
                        <a:t> &amp; </a:t>
                      </a:r>
                      <a:r>
                        <a:rPr lang="en-US" sz="2800" b="0" i="0" kern="1200" dirty="0" err="1" smtClean="0">
                          <a:solidFill>
                            <a:schemeClr val="dk1"/>
                          </a:solidFill>
                          <a:latin typeface="+mn-lt"/>
                          <a:ea typeface="+mn-ea"/>
                          <a:cs typeface="+mn-cs"/>
                        </a:rPr>
                        <a:t>Informatica</a:t>
                      </a:r>
                      <a:r>
                        <a:rPr lang="en-US" sz="2800" b="0" i="0" kern="1200" dirty="0" smtClean="0">
                          <a:solidFill>
                            <a:schemeClr val="dk1"/>
                          </a:solidFill>
                          <a:latin typeface="+mn-lt"/>
                          <a:ea typeface="+mn-ea"/>
                          <a:cs typeface="+mn-cs"/>
                        </a:rPr>
                        <a:t> (CWI) in the Netherlands</a:t>
                      </a:r>
                      <a:endParaRPr lang="en-US" sz="2800" dirty="0"/>
                    </a:p>
                  </a:txBody>
                  <a:tcPr/>
                </a:tc>
              </a:tr>
              <a:tr h="609600">
                <a:tc>
                  <a:txBody>
                    <a:bodyPr/>
                    <a:lstStyle/>
                    <a:p>
                      <a:r>
                        <a:rPr lang="en-US" sz="2800" dirty="0" smtClean="0"/>
                        <a:t>Year</a:t>
                      </a:r>
                      <a:r>
                        <a:rPr lang="en-US" sz="2800" baseline="0" dirty="0" smtClean="0"/>
                        <a:t> </a:t>
                      </a:r>
                      <a:endParaRPr lang="en-US" sz="2800" dirty="0"/>
                    </a:p>
                  </a:txBody>
                  <a:tcPr/>
                </a:tc>
                <a:tc>
                  <a:txBody>
                    <a:bodyPr/>
                    <a:lstStyle/>
                    <a:p>
                      <a:r>
                        <a:rPr lang="en-US" sz="2800" dirty="0" smtClean="0"/>
                        <a:t>1989</a:t>
                      </a:r>
                      <a:endParaRPr lang="en-US" sz="2800" dirty="0"/>
                    </a:p>
                  </a:txBody>
                  <a:tcPr/>
                </a:tc>
              </a:tr>
              <a:tr h="609600">
                <a:tc>
                  <a:txBody>
                    <a:bodyPr/>
                    <a:lstStyle/>
                    <a:p>
                      <a:r>
                        <a:rPr lang="en-US" sz="2800" dirty="0" smtClean="0"/>
                        <a:t>Programming</a:t>
                      </a:r>
                      <a:r>
                        <a:rPr lang="en-US" sz="2800" baseline="0" dirty="0" smtClean="0"/>
                        <a:t> Paradigm</a:t>
                      </a:r>
                      <a:endParaRPr lang="en-US" sz="2800" dirty="0"/>
                    </a:p>
                  </a:txBody>
                  <a:tcPr/>
                </a:tc>
                <a:tc>
                  <a:txBody>
                    <a:bodyPr/>
                    <a:lstStyle/>
                    <a:p>
                      <a:r>
                        <a:rPr lang="en-US" sz="2800" dirty="0" smtClean="0"/>
                        <a:t>Procedural</a:t>
                      </a:r>
                      <a:r>
                        <a:rPr lang="en-US" sz="2800" baseline="0" dirty="0" smtClean="0"/>
                        <a:t> Programming</a:t>
                      </a:r>
                      <a:endParaRPr lang="en-US" sz="2800" dirty="0" smtClean="0"/>
                    </a:p>
                    <a:p>
                      <a:r>
                        <a:rPr lang="en-US" sz="2800" dirty="0" smtClean="0"/>
                        <a:t>Object</a:t>
                      </a:r>
                      <a:r>
                        <a:rPr lang="en-US" sz="2800" baseline="0" dirty="0" smtClean="0"/>
                        <a:t> Oriented</a:t>
                      </a:r>
                    </a:p>
                    <a:p>
                      <a:r>
                        <a:rPr lang="en-US" sz="2800" baseline="0" dirty="0" smtClean="0"/>
                        <a:t>Functional Programming</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8534400" cy="830997"/>
          </a:xfrm>
          <a:prstGeom prst="rect">
            <a:avLst/>
          </a:prstGeom>
          <a:noFill/>
        </p:spPr>
        <p:txBody>
          <a:bodyPr wrap="square" lIns="91440" tIns="45720" rIns="91440" bIns="45720">
            <a:spAutoFit/>
          </a:bodyPr>
          <a:lstStyle/>
          <a:p>
            <a:r>
              <a:rPr lang="en-US" sz="4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Why do we learn Python ?</a:t>
            </a:r>
            <a:endParaRPr 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4" name="Content Placeholder 2"/>
          <p:cNvSpPr txBox="1">
            <a:spLocks/>
          </p:cNvSpPr>
          <p:nvPr/>
        </p:nvSpPr>
        <p:spPr>
          <a:xfrm>
            <a:off x="457200" y="2057400"/>
            <a:ext cx="8229600" cy="3352800"/>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rPr>
              <a:t>Python is one of the few languages that rules the world of Data Science &amp; Machine Learning</a:t>
            </a:r>
          </a:p>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rPr>
              <a:t>Python is also used for Backend Web Development using </a:t>
            </a:r>
            <a:r>
              <a:rPr kumimoji="0" lang="en-US" sz="2400" b="0" i="0" u="none" strike="noStrike" kern="1200" cap="none" spc="0" normalizeH="0" baseline="0" noProof="0" dirty="0" err="1" smtClean="0">
                <a:ln>
                  <a:noFill/>
                </a:ln>
                <a:solidFill>
                  <a:schemeClr val="tx1"/>
                </a:solidFill>
                <a:effectLst/>
                <a:uLnTx/>
                <a:uFillTx/>
              </a:rPr>
              <a:t>Django</a:t>
            </a:r>
            <a:r>
              <a:rPr kumimoji="0" lang="en-US" sz="2400" b="0" i="0" u="none" strike="noStrike" kern="1200" cap="none" spc="0" normalizeH="0" baseline="0" noProof="0" dirty="0" smtClean="0">
                <a:ln>
                  <a:noFill/>
                </a:ln>
                <a:solidFill>
                  <a:schemeClr val="tx1"/>
                </a:solidFill>
                <a:effectLst/>
                <a:uLnTx/>
                <a:uFillTx/>
              </a:rPr>
              <a:t> &amp; Flask</a:t>
            </a:r>
          </a:p>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rPr>
              <a:t>Python language can also be used for Android Development</a:t>
            </a:r>
          </a:p>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rPr>
              <a:t>Python is also used for Automation in </a:t>
            </a:r>
            <a:r>
              <a:rPr kumimoji="0" lang="en-US" sz="2400" b="0" i="0" u="none" strike="noStrike" kern="1200" cap="none" spc="0" normalizeH="0" baseline="0" noProof="0" dirty="0" err="1" smtClean="0">
                <a:ln>
                  <a:noFill/>
                </a:ln>
                <a:solidFill>
                  <a:schemeClr val="tx1"/>
                </a:solidFill>
                <a:effectLst/>
                <a:uLnTx/>
                <a:uFillTx/>
              </a:rPr>
              <a:t>IoT</a:t>
            </a:r>
            <a:endParaRPr kumimoji="0" lang="en-US" sz="2400" b="0" i="0" u="none" strike="noStrike" kern="1200" cap="none" spc="0" normalizeH="0" baseline="0" noProof="0" dirty="0" smtClean="0">
              <a:ln>
                <a:noFill/>
              </a:ln>
              <a:solidFill>
                <a:schemeClr val="tx1"/>
              </a:solidFill>
              <a:effectLst/>
              <a:uLnTx/>
              <a:uFillTx/>
            </a:endParaRPr>
          </a:p>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kumimoji="0" lang="en-US" sz="2400" b="0" i="0" u="none" strike="noStrike" kern="1200" cap="none" spc="0" normalizeH="0" baseline="0" noProof="0" dirty="0" smtClean="0">
                <a:ln>
                  <a:noFill/>
                </a:ln>
                <a:solidFill>
                  <a:schemeClr val="tx1"/>
                </a:solidFill>
                <a:effectLst/>
                <a:uLnTx/>
                <a:uFillTx/>
              </a:rPr>
              <a:t>It enables us to do GUI programming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686800" cy="830997"/>
          </a:xfrm>
          <a:prstGeom prst="rect">
            <a:avLst/>
          </a:prstGeom>
          <a:noFill/>
        </p:spPr>
        <p:txBody>
          <a:bodyPr wrap="square" lIns="91440" tIns="45720" rIns="91440" bIns="45720">
            <a:spAutoFit/>
          </a:bodyPr>
          <a:lstStyle/>
          <a:p>
            <a:r>
              <a:rPr lang="en-US" sz="4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Is Python a Scripting Language?</a:t>
            </a:r>
            <a:endParaRPr 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4" name="Content Placeholder 2"/>
          <p:cNvSpPr txBox="1">
            <a:spLocks/>
          </p:cNvSpPr>
          <p:nvPr/>
        </p:nvSpPr>
        <p:spPr>
          <a:xfrm>
            <a:off x="457200" y="2057400"/>
            <a:ext cx="8229600" cy="2895600"/>
          </a:xfrm>
          <a:prstGeom prst="rect">
            <a:avLst/>
          </a:prstGeom>
        </p:spPr>
        <p:txBody>
          <a:bodyPr numCol="1"/>
          <a:lstStyle/>
          <a:p>
            <a:pPr marL="228600" lvl="0" indent="-228600">
              <a:lnSpc>
                <a:spcPct val="90000"/>
              </a:lnSpc>
              <a:spcBef>
                <a:spcPts val="1000"/>
              </a:spcBef>
              <a:buClr>
                <a:schemeClr val="accent1"/>
              </a:buClr>
            </a:pPr>
            <a:r>
              <a:rPr lang="en-US" sz="2400" dirty="0" smtClean="0"/>
              <a:t>Yes, Python is a scripting language. It is often applied in scripting </a:t>
            </a:r>
          </a:p>
          <a:p>
            <a:pPr marL="228600" lvl="0" indent="-228600">
              <a:lnSpc>
                <a:spcPct val="90000"/>
              </a:lnSpc>
              <a:spcBef>
                <a:spcPts val="1000"/>
              </a:spcBef>
              <a:buClr>
                <a:schemeClr val="accent1"/>
              </a:buClr>
            </a:pPr>
            <a:r>
              <a:rPr kumimoji="0" lang="en-US" sz="2400" b="0" i="0" u="none" strike="noStrike" kern="1200" cap="none" spc="0" normalizeH="0" baseline="0" noProof="0" dirty="0" smtClean="0">
                <a:ln>
                  <a:noFill/>
                </a:ln>
                <a:solidFill>
                  <a:schemeClr val="tx1"/>
                </a:solidFill>
                <a:effectLst/>
                <a:uLnTx/>
                <a:uFillTx/>
              </a:rPr>
              <a:t>roles.</a:t>
            </a:r>
            <a:r>
              <a:rPr kumimoji="0" lang="en-US" sz="2400" b="0" i="0" u="none" strike="noStrike" kern="1200" cap="none" spc="0" normalizeH="0" noProof="0" dirty="0" smtClean="0">
                <a:ln>
                  <a:noFill/>
                </a:ln>
                <a:solidFill>
                  <a:schemeClr val="tx1"/>
                </a:solidFill>
                <a:effectLst/>
                <a:uLnTx/>
                <a:uFillTx/>
              </a:rPr>
              <a:t> </a:t>
            </a:r>
            <a:r>
              <a:rPr lang="en-US" sz="2400" dirty="0" smtClean="0"/>
              <a:t>Python is actively taking over the Java, PHP, C++, C, bash,</a:t>
            </a:r>
          </a:p>
          <a:p>
            <a:pPr marL="228600" lvl="0" indent="-228600">
              <a:lnSpc>
                <a:spcPct val="90000"/>
              </a:lnSpc>
              <a:spcBef>
                <a:spcPts val="1000"/>
              </a:spcBef>
              <a:buClr>
                <a:schemeClr val="accent1"/>
              </a:buClr>
            </a:pPr>
            <a:r>
              <a:rPr lang="en-US" sz="2400" dirty="0" smtClean="0"/>
              <a:t>PERL, Ruby, etc., reducing developer’s effort in creating</a:t>
            </a:r>
          </a:p>
          <a:p>
            <a:pPr marL="228600" lvl="0" indent="-228600">
              <a:lnSpc>
                <a:spcPct val="90000"/>
              </a:lnSpc>
              <a:spcBef>
                <a:spcPts val="1000"/>
              </a:spcBef>
              <a:buClr>
                <a:schemeClr val="accent1"/>
              </a:buClr>
            </a:pPr>
            <a:r>
              <a:rPr lang="en-US" sz="2400" dirty="0" smtClean="0"/>
              <a:t>standalone, web, gaming, enterprise, and various other</a:t>
            </a:r>
          </a:p>
          <a:p>
            <a:pPr marL="228600" lvl="0" indent="-228600">
              <a:lnSpc>
                <a:spcPct val="90000"/>
              </a:lnSpc>
              <a:spcBef>
                <a:spcPts val="1000"/>
              </a:spcBef>
              <a:buClr>
                <a:schemeClr val="accent1"/>
              </a:buClr>
            </a:pPr>
            <a:r>
              <a:rPr lang="en-US" sz="2400" dirty="0" smtClean="0"/>
              <a:t>applications. People use the word ‘script’ instead of ‘program’ to</a:t>
            </a:r>
          </a:p>
          <a:p>
            <a:pPr marL="228600" lvl="0" indent="-228600">
              <a:lnSpc>
                <a:spcPct val="90000"/>
              </a:lnSpc>
              <a:spcBef>
                <a:spcPts val="1000"/>
              </a:spcBef>
              <a:buClr>
                <a:schemeClr val="accent1"/>
              </a:buClr>
            </a:pPr>
            <a:r>
              <a:rPr lang="en-US" sz="2400" dirty="0" smtClean="0"/>
              <a:t>describe a Python code file.</a:t>
            </a:r>
            <a:endParaRPr kumimoji="0" lang="en-US" sz="2400" b="0" i="0" u="none" strike="noStrike" kern="1200" cap="none" spc="0" normalizeH="0" baseline="0" noProof="0" dirty="0" smtClean="0">
              <a:ln>
                <a:noFill/>
              </a:ln>
              <a:solidFill>
                <a:schemeClr val="tx1"/>
              </a:solidFill>
              <a:effectLst/>
              <a:uLnTx/>
              <a:uFillTx/>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686800" cy="830997"/>
          </a:xfrm>
          <a:prstGeom prst="rect">
            <a:avLst/>
          </a:prstGeom>
          <a:noFill/>
        </p:spPr>
        <p:txBody>
          <a:bodyPr wrap="square" lIns="91440" tIns="45720" rIns="91440" bIns="45720">
            <a:spAutoFit/>
          </a:bodyPr>
          <a:lstStyle/>
          <a:p>
            <a:r>
              <a:rPr lang="en-US" sz="4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Downside of Python</a:t>
            </a:r>
            <a:endParaRPr 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4" name="Content Placeholder 2"/>
          <p:cNvSpPr txBox="1">
            <a:spLocks/>
          </p:cNvSpPr>
          <p:nvPr/>
        </p:nvSpPr>
        <p:spPr>
          <a:xfrm>
            <a:off x="457200" y="2057400"/>
            <a:ext cx="8229600" cy="2895600"/>
          </a:xfrm>
          <a:prstGeom prst="rect">
            <a:avLst/>
          </a:prstGeom>
        </p:spPr>
        <p:txBody>
          <a:bodyPr numCol="1"/>
          <a:lstStyle/>
          <a:p>
            <a:pPr marL="228600" lvl="0" indent="-228600">
              <a:lnSpc>
                <a:spcPct val="90000"/>
              </a:lnSpc>
              <a:spcBef>
                <a:spcPts val="1000"/>
              </a:spcBef>
              <a:buClr>
                <a:schemeClr val="accent1"/>
              </a:buClr>
            </a:pPr>
            <a:r>
              <a:rPr lang="en-US" sz="2400" dirty="0" smtClean="0"/>
              <a:t>Python is </a:t>
            </a:r>
            <a:r>
              <a:rPr lang="en-US" sz="2400" b="1" dirty="0" smtClean="0"/>
              <a:t>slower</a:t>
            </a:r>
            <a:r>
              <a:rPr lang="en-US" sz="2400" dirty="0" smtClean="0"/>
              <a:t> than C or C++.</a:t>
            </a:r>
          </a:p>
          <a:p>
            <a:pPr marL="228600" lvl="0" indent="-228600">
              <a:spcBef>
                <a:spcPts val="1000"/>
              </a:spcBef>
              <a:buClr>
                <a:schemeClr val="accent1"/>
              </a:buClr>
            </a:pPr>
            <a:r>
              <a:rPr lang="en-US" sz="2400" dirty="0" smtClean="0"/>
              <a:t>Python is not a very good language for </a:t>
            </a:r>
            <a:r>
              <a:rPr lang="en-US" sz="2400" b="1" dirty="0" smtClean="0"/>
              <a:t>mobile development</a:t>
            </a:r>
            <a:r>
              <a:rPr lang="en-US" sz="2400" dirty="0" smtClean="0"/>
              <a:t> . It</a:t>
            </a:r>
          </a:p>
          <a:p>
            <a:pPr marL="228600" lvl="0" indent="-228600">
              <a:spcBef>
                <a:spcPts val="1000"/>
              </a:spcBef>
              <a:buClr>
                <a:schemeClr val="accent1"/>
              </a:buClr>
            </a:pPr>
            <a:r>
              <a:rPr lang="en-US" sz="2400" dirty="0" smtClean="0"/>
              <a:t>is seen as a </a:t>
            </a:r>
            <a:r>
              <a:rPr lang="en-US" sz="2400" b="1" dirty="0" smtClean="0"/>
              <a:t>weak language</a:t>
            </a:r>
            <a:r>
              <a:rPr lang="en-US" sz="2400" dirty="0" smtClean="0"/>
              <a:t> for mobile computing.</a:t>
            </a:r>
          </a:p>
          <a:p>
            <a:pPr marL="228600" lvl="0" indent="-228600">
              <a:spcBef>
                <a:spcPts val="1000"/>
              </a:spcBef>
              <a:buClr>
                <a:schemeClr val="accent1"/>
              </a:buClr>
            </a:pPr>
            <a:r>
              <a:rPr lang="en-US" sz="2400" dirty="0" smtClean="0"/>
              <a:t>Python is not a good choice for </a:t>
            </a:r>
            <a:r>
              <a:rPr lang="en-US" sz="2400" b="1" dirty="0" smtClean="0"/>
              <a:t>memory intensive</a:t>
            </a:r>
            <a:r>
              <a:rPr lang="en-US" sz="2400" dirty="0" smtClean="0"/>
              <a:t> tasks. Due to</a:t>
            </a:r>
          </a:p>
          <a:p>
            <a:pPr marL="228600" lvl="0" indent="-228600">
              <a:spcBef>
                <a:spcPts val="1000"/>
              </a:spcBef>
              <a:buClr>
                <a:schemeClr val="accent1"/>
              </a:buClr>
            </a:pPr>
            <a:r>
              <a:rPr lang="en-US" sz="2400" dirty="0" smtClean="0"/>
              <a:t>the flexibility of the data-types, Python's memory consumption</a:t>
            </a:r>
          </a:p>
          <a:p>
            <a:pPr marL="228600" lvl="0" indent="-228600">
              <a:spcBef>
                <a:spcPts val="1000"/>
              </a:spcBef>
              <a:buClr>
                <a:schemeClr val="accent1"/>
              </a:buClr>
            </a:pPr>
            <a:r>
              <a:rPr lang="en-US" sz="2400" dirty="0" smtClean="0"/>
              <a:t>is also high.</a:t>
            </a:r>
            <a:endParaRPr kumimoji="0" lang="en-US" sz="2400" b="0" i="0" u="none" strike="noStrike" kern="1200" cap="none" spc="0" normalizeH="0" baseline="0" noProof="0" dirty="0" smtClean="0">
              <a:ln>
                <a:noFill/>
              </a:ln>
              <a:solidFill>
                <a:schemeClr val="tx1"/>
              </a:solidFill>
              <a:effectLst/>
              <a:uLnTx/>
              <a:uFillTx/>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686800" cy="830997"/>
          </a:xfrm>
          <a:prstGeom prst="rect">
            <a:avLst/>
          </a:prstGeom>
          <a:noFill/>
        </p:spPr>
        <p:txBody>
          <a:bodyPr wrap="square" lIns="91440" tIns="45720" rIns="91440" bIns="45720">
            <a:spAutoFit/>
          </a:bodyPr>
          <a:lstStyle/>
          <a:p>
            <a:r>
              <a:rPr lang="en-US" sz="4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Features of Python</a:t>
            </a:r>
            <a:endParaRPr 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4" name="Content Placeholder 2"/>
          <p:cNvSpPr txBox="1">
            <a:spLocks/>
          </p:cNvSpPr>
          <p:nvPr/>
        </p:nvSpPr>
        <p:spPr>
          <a:xfrm>
            <a:off x="457200" y="2057400"/>
            <a:ext cx="8229600" cy="2895600"/>
          </a:xfrm>
          <a:prstGeom prst="rect">
            <a:avLst/>
          </a:prstGeom>
        </p:spPr>
        <p:txBody>
          <a:bodyPr numCol="1"/>
          <a:lstStyle/>
          <a:p>
            <a:pPr marL="457200" lvl="0" indent="-457200">
              <a:lnSpc>
                <a:spcPct val="90000"/>
              </a:lnSpc>
              <a:spcBef>
                <a:spcPts val="1000"/>
              </a:spcBef>
              <a:buClr>
                <a:schemeClr val="accent1"/>
              </a:buClr>
              <a:buFont typeface="+mj-lt"/>
              <a:buAutoNum type="arabicPeriod"/>
            </a:pPr>
            <a:r>
              <a:rPr kumimoji="0" lang="en-US" sz="2400" b="0" i="0" u="none" strike="noStrike" kern="1200" cap="none" spc="0" normalizeH="0" baseline="0" noProof="0" dirty="0" smtClean="0">
                <a:ln>
                  <a:noFill/>
                </a:ln>
                <a:solidFill>
                  <a:schemeClr val="tx1"/>
                </a:solidFill>
                <a:effectLst/>
                <a:uLnTx/>
                <a:uFillTx/>
              </a:rPr>
              <a:t>It</a:t>
            </a:r>
            <a:r>
              <a:rPr kumimoji="0" lang="en-US" sz="2400" b="0" i="0" u="none" strike="noStrike" kern="1200" cap="none" spc="0" normalizeH="0" noProof="0" dirty="0" smtClean="0">
                <a:ln>
                  <a:noFill/>
                </a:ln>
                <a:solidFill>
                  <a:schemeClr val="tx1"/>
                </a:solidFill>
                <a:effectLst/>
                <a:uLnTx/>
                <a:uFillTx/>
              </a:rPr>
              <a:t> is Object Oriented Programming Language.</a:t>
            </a:r>
          </a:p>
          <a:p>
            <a:pPr marL="457200" lvl="0" indent="-457200">
              <a:lnSpc>
                <a:spcPct val="90000"/>
              </a:lnSpc>
              <a:spcBef>
                <a:spcPts val="1000"/>
              </a:spcBef>
              <a:buClr>
                <a:schemeClr val="accent1"/>
              </a:buClr>
              <a:buFont typeface="+mj-lt"/>
              <a:buAutoNum type="arabicPeriod"/>
            </a:pPr>
            <a:r>
              <a:rPr lang="en-US" sz="2400" baseline="0" dirty="0" smtClean="0"/>
              <a:t>It</a:t>
            </a:r>
            <a:r>
              <a:rPr lang="en-US" sz="2400" dirty="0" smtClean="0"/>
              <a:t> is Free.</a:t>
            </a:r>
          </a:p>
          <a:p>
            <a:pPr marL="457200" lvl="0" indent="-457200">
              <a:lnSpc>
                <a:spcPct val="90000"/>
              </a:lnSpc>
              <a:spcBef>
                <a:spcPts val="1000"/>
              </a:spcBef>
              <a:buClr>
                <a:schemeClr val="accent1"/>
              </a:buClr>
              <a:buFont typeface="+mj-lt"/>
              <a:buAutoNum type="arabicPeriod"/>
            </a:pPr>
            <a:r>
              <a:rPr kumimoji="0" lang="en-US" sz="2400" b="0" i="0" u="none" strike="noStrike" kern="1200" cap="none" spc="0" normalizeH="0" baseline="0" noProof="0" dirty="0" smtClean="0">
                <a:ln>
                  <a:noFill/>
                </a:ln>
                <a:solidFill>
                  <a:schemeClr val="tx1"/>
                </a:solidFill>
                <a:effectLst/>
                <a:uLnTx/>
                <a:uFillTx/>
              </a:rPr>
              <a:t>It</a:t>
            </a:r>
            <a:r>
              <a:rPr kumimoji="0" lang="en-US" sz="2400" b="0" i="0" u="none" strike="noStrike" kern="1200" cap="none" spc="0" normalizeH="0" noProof="0" dirty="0" smtClean="0">
                <a:ln>
                  <a:noFill/>
                </a:ln>
                <a:solidFill>
                  <a:schemeClr val="tx1"/>
                </a:solidFill>
                <a:effectLst/>
                <a:uLnTx/>
                <a:uFillTx/>
              </a:rPr>
              <a:t> has multipurpose use.</a:t>
            </a:r>
          </a:p>
          <a:p>
            <a:pPr marL="457200" lvl="0" indent="-457200">
              <a:lnSpc>
                <a:spcPct val="90000"/>
              </a:lnSpc>
              <a:spcBef>
                <a:spcPts val="1000"/>
              </a:spcBef>
              <a:buClr>
                <a:schemeClr val="accent1"/>
              </a:buClr>
              <a:buFont typeface="+mj-lt"/>
              <a:buAutoNum type="arabicPeriod"/>
            </a:pPr>
            <a:r>
              <a:rPr lang="en-US" sz="2400" baseline="0" dirty="0" smtClean="0"/>
              <a:t>It is Mixable.</a:t>
            </a:r>
          </a:p>
          <a:p>
            <a:pPr marL="457200" lvl="0" indent="-457200">
              <a:lnSpc>
                <a:spcPct val="90000"/>
              </a:lnSpc>
              <a:spcBef>
                <a:spcPts val="1000"/>
              </a:spcBef>
              <a:buClr>
                <a:schemeClr val="accent1"/>
              </a:buClr>
              <a:buFont typeface="+mj-lt"/>
              <a:buAutoNum type="arabicPeriod"/>
            </a:pPr>
            <a:r>
              <a:rPr kumimoji="0" lang="en-US" sz="2400" b="0" i="0" u="none" strike="noStrike" kern="1200" cap="none" spc="0" normalizeH="0" noProof="0" dirty="0" smtClean="0">
                <a:ln>
                  <a:noFill/>
                </a:ln>
                <a:solidFill>
                  <a:schemeClr val="tx1"/>
                </a:solidFill>
                <a:effectLst/>
                <a:uLnTx/>
                <a:uFillTx/>
              </a:rPr>
              <a:t>It is very easy to learn and use.</a:t>
            </a:r>
            <a:endParaRPr kumimoji="0" lang="en-US" sz="2400" b="0" i="0" u="none" strike="noStrike" kern="1200" cap="none" spc="0" normalizeH="0" baseline="0" noProof="0" dirty="0" smtClean="0">
              <a:ln>
                <a:noFill/>
              </a:ln>
              <a:solidFill>
                <a:schemeClr val="tx1"/>
              </a:solidFill>
              <a:effectLst/>
              <a:uLnTx/>
              <a:uFillTx/>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686800" cy="830997"/>
          </a:xfrm>
          <a:prstGeom prst="rect">
            <a:avLst/>
          </a:prstGeom>
          <a:noFill/>
        </p:spPr>
        <p:txBody>
          <a:bodyPr wrap="square" lIns="91440" tIns="45720" rIns="91440" bIns="45720">
            <a:spAutoFit/>
          </a:bodyPr>
          <a:lstStyle/>
          <a:p>
            <a:r>
              <a:rPr lang="en-US" sz="4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Python Interpreter</a:t>
            </a:r>
            <a:endParaRPr 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4" name="Content Placeholder 2"/>
          <p:cNvSpPr txBox="1">
            <a:spLocks/>
          </p:cNvSpPr>
          <p:nvPr/>
        </p:nvSpPr>
        <p:spPr>
          <a:xfrm>
            <a:off x="457200" y="1828800"/>
            <a:ext cx="8229600" cy="4495800"/>
          </a:xfrm>
          <a:prstGeom prst="rect">
            <a:avLst/>
          </a:prstGeom>
        </p:spPr>
        <p:txBody>
          <a:bodyPr numCol="1"/>
          <a:lstStyle/>
          <a:p>
            <a:pPr marL="457200" indent="-457200" fontAlgn="base">
              <a:buFont typeface="+mj-lt"/>
              <a:buAutoNum type="arabicPeriod"/>
            </a:pPr>
            <a:r>
              <a:rPr lang="en-US" sz="2400" b="1" dirty="0" smtClean="0"/>
              <a:t>Step 1 :</a:t>
            </a:r>
            <a:r>
              <a:rPr lang="en-US" sz="2400" dirty="0" smtClean="0"/>
              <a:t> The interpreter reads and verifies that the instruction is well formatted, i.e. it checks the syntax of each line. If it encounters any error, it immediately halts the translation and shows an error message.</a:t>
            </a:r>
          </a:p>
          <a:p>
            <a:pPr marL="457200" indent="-457200" fontAlgn="base">
              <a:buFont typeface="+mj-lt"/>
              <a:buAutoNum type="arabicPeriod"/>
            </a:pPr>
            <a:r>
              <a:rPr lang="en-US" sz="2400" b="1" dirty="0" smtClean="0"/>
              <a:t>Step 2 : </a:t>
            </a:r>
            <a:r>
              <a:rPr lang="en-US" sz="2400" dirty="0" smtClean="0"/>
              <a:t>Then interpreter translates it into its equivalent form in intermediate language called “</a:t>
            </a:r>
            <a:r>
              <a:rPr lang="en-US" sz="2400" dirty="0" err="1" smtClean="0"/>
              <a:t>Bytecode</a:t>
            </a:r>
            <a:r>
              <a:rPr lang="en-US" sz="2400" dirty="0" smtClean="0"/>
              <a:t>”. Thus, after successful execution of Python script or code, it is completely translated into Byte code.</a:t>
            </a:r>
          </a:p>
          <a:p>
            <a:pPr marL="457200" indent="-457200" fontAlgn="base">
              <a:buFont typeface="+mj-lt"/>
              <a:buAutoNum type="arabicPeriod"/>
            </a:pPr>
            <a:r>
              <a:rPr lang="en-US" sz="2400" b="1" dirty="0" smtClean="0"/>
              <a:t>Step 3 : </a:t>
            </a:r>
            <a:r>
              <a:rPr lang="en-US" sz="2400" dirty="0" smtClean="0"/>
              <a:t>Byte code is sent to the Python Virtual Machine(PVM).Here again the byte code is executed on </a:t>
            </a:r>
            <a:r>
              <a:rPr lang="en-US" sz="2400" dirty="0" err="1" smtClean="0"/>
              <a:t>PVM.If</a:t>
            </a:r>
            <a:r>
              <a:rPr lang="en-US" sz="2400" dirty="0" smtClean="0"/>
              <a:t> an error occurs during this execution then the execution is halted with an error message.</a:t>
            </a:r>
          </a:p>
          <a:p>
            <a:pPr marL="228600" lvl="0" indent="-228600">
              <a:lnSpc>
                <a:spcPct val="90000"/>
              </a:lnSpc>
              <a:spcBef>
                <a:spcPts val="1000"/>
              </a:spcBef>
              <a:buClr>
                <a:schemeClr val="accent1"/>
              </a:buClr>
            </a:pPr>
            <a:endParaRPr kumimoji="0" lang="en-US" sz="2400" b="0" i="0" u="none" strike="noStrike" kern="1200" cap="none" spc="0" normalizeH="0" baseline="0" noProof="0" dirty="0" smtClean="0">
              <a:ln>
                <a:noFill/>
              </a:ln>
              <a:solidFill>
                <a:schemeClr val="tx1"/>
              </a:solidFill>
              <a:effectLst/>
              <a:uLnTx/>
              <a:uFillTx/>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686800" cy="830997"/>
          </a:xfrm>
          <a:prstGeom prst="rect">
            <a:avLst/>
          </a:prstGeom>
          <a:noFill/>
        </p:spPr>
        <p:txBody>
          <a:bodyPr wrap="square" lIns="91440" tIns="45720" rIns="91440" bIns="45720">
            <a:spAutoFit/>
          </a:bodyPr>
          <a:lstStyle/>
          <a:p>
            <a:r>
              <a:rPr lang="en-US" sz="4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Invoking the Python Interpreter</a:t>
            </a:r>
            <a:endParaRPr 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4" name="Content Placeholder 2"/>
          <p:cNvSpPr txBox="1">
            <a:spLocks/>
          </p:cNvSpPr>
          <p:nvPr/>
        </p:nvSpPr>
        <p:spPr>
          <a:xfrm>
            <a:off x="457200" y="2057400"/>
            <a:ext cx="8229600" cy="2895600"/>
          </a:xfrm>
          <a:prstGeom prst="rect">
            <a:avLst/>
          </a:prstGeom>
        </p:spPr>
        <p:txBody>
          <a:bodyPr numCol="1"/>
          <a:lstStyle/>
          <a:p>
            <a:pPr marL="457200" lvl="0" indent="-457200">
              <a:lnSpc>
                <a:spcPct val="90000"/>
              </a:lnSpc>
              <a:spcBef>
                <a:spcPts val="1000"/>
              </a:spcBef>
              <a:buClr>
                <a:schemeClr val="accent1"/>
              </a:buClr>
            </a:pPr>
            <a:endParaRPr kumimoji="0" lang="en-US" sz="2400" b="0" i="0" u="none" strike="noStrike" kern="1200" cap="none" spc="0" normalizeH="0" baseline="0" noProof="0" dirty="0" smtClean="0">
              <a:ln>
                <a:noFill/>
              </a:ln>
              <a:solidFill>
                <a:schemeClr val="tx1"/>
              </a:solidFill>
              <a:effectLst/>
              <a:uLnTx/>
              <a:uFillTx/>
            </a:endParaRPr>
          </a:p>
        </p:txBody>
      </p:sp>
      <p:pic>
        <p:nvPicPr>
          <p:cNvPr id="5" name="Picture 4" descr="ss1.PNG"/>
          <p:cNvPicPr>
            <a:picLocks noChangeAspect="1"/>
          </p:cNvPicPr>
          <p:nvPr/>
        </p:nvPicPr>
        <p:blipFill>
          <a:blip r:embed="rId2"/>
          <a:stretch>
            <a:fillRect/>
          </a:stretch>
        </p:blipFill>
        <p:spPr>
          <a:xfrm>
            <a:off x="533400" y="1905000"/>
            <a:ext cx="7924800" cy="914400"/>
          </a:xfrm>
          <a:prstGeom prst="rect">
            <a:avLst/>
          </a:prstGeom>
        </p:spPr>
      </p:pic>
      <p:sp>
        <p:nvSpPr>
          <p:cNvPr id="6" name="Content Placeholder 2"/>
          <p:cNvSpPr txBox="1">
            <a:spLocks/>
          </p:cNvSpPr>
          <p:nvPr/>
        </p:nvSpPr>
        <p:spPr>
          <a:xfrm>
            <a:off x="533400" y="3200400"/>
            <a:ext cx="8229600" cy="457200"/>
          </a:xfrm>
          <a:prstGeom prst="rect">
            <a:avLst/>
          </a:prstGeom>
        </p:spPr>
        <p:txBody>
          <a:bodyPr numCol="1"/>
          <a:lstStyle/>
          <a:p>
            <a:pPr marL="457200" lvl="0" indent="-457200">
              <a:lnSpc>
                <a:spcPct val="90000"/>
              </a:lnSpc>
              <a:spcBef>
                <a:spcPts val="1000"/>
              </a:spcBef>
              <a:buClr>
                <a:schemeClr val="accent1"/>
              </a:buClr>
            </a:pPr>
            <a:r>
              <a:rPr kumimoji="0" lang="en-US" sz="2400" b="1" i="0" u="none" strike="noStrike" kern="1200" cap="none" spc="0" normalizeH="0" baseline="0" noProof="0" dirty="0" smtClean="0">
                <a:ln>
                  <a:noFill/>
                </a:ln>
                <a:solidFill>
                  <a:schemeClr val="tx1"/>
                </a:solidFill>
                <a:effectLst/>
                <a:uLnTx/>
                <a:uFillTx/>
              </a:rPr>
              <a:t>C:\Users\abc&gt;</a:t>
            </a:r>
            <a:r>
              <a:rPr kumimoji="0" lang="en-US" sz="2400" b="1" i="0" u="none" strike="noStrike" kern="1200" cap="none" spc="0" normalizeH="0" noProof="0" dirty="0" smtClean="0">
                <a:ln>
                  <a:noFill/>
                </a:ln>
                <a:solidFill>
                  <a:schemeClr val="tx1"/>
                </a:solidFill>
                <a:effectLst/>
                <a:uLnTx/>
                <a:uFillTx/>
              </a:rPr>
              <a:t> python</a:t>
            </a:r>
            <a:endParaRPr kumimoji="0" lang="en-US" sz="2400" b="1" i="0" u="none" strike="noStrike" kern="1200" cap="none" spc="0" normalizeH="0" baseline="0" noProof="0" dirty="0" smtClean="0">
              <a:ln>
                <a:noFill/>
              </a:ln>
              <a:solidFill>
                <a:schemeClr val="tx1"/>
              </a:solidFill>
              <a:effectLst/>
              <a:uLnTx/>
              <a:uFillTx/>
            </a:endParaRPr>
          </a:p>
        </p:txBody>
      </p:sp>
      <p:pic>
        <p:nvPicPr>
          <p:cNvPr id="7" name="Picture 6" descr="ss2.PNG"/>
          <p:cNvPicPr>
            <a:picLocks noChangeAspect="1"/>
          </p:cNvPicPr>
          <p:nvPr/>
        </p:nvPicPr>
        <p:blipFill>
          <a:blip r:embed="rId3"/>
          <a:stretch>
            <a:fillRect/>
          </a:stretch>
        </p:blipFill>
        <p:spPr>
          <a:xfrm>
            <a:off x="533400" y="3886200"/>
            <a:ext cx="7924800" cy="1143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f33468121">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33468121_Coastal presentation_RVA_v5" id="{5B652A6C-03CB-4457-ADFC-1C5BB6605FEF}" vid="{F00112C4-F9F0-4BD0-BC95-5242C8B0F7A3}"/>
    </a:ext>
  </a:extLst>
</a:theme>
</file>

<file path=docProps/app.xml><?xml version="1.0" encoding="utf-8"?>
<Properties xmlns="http://schemas.openxmlformats.org/officeDocument/2006/extended-properties" xmlns:vt="http://schemas.openxmlformats.org/officeDocument/2006/docPropsVTypes">
  <Template>tf33468121</Template>
  <TotalTime>409</TotalTime>
  <Words>457</Words>
  <Application>Microsoft Office PowerPoint</Application>
  <PresentationFormat>On-screen Show (4:3)</PresentationFormat>
  <Paragraphs>86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tf33468121</vt:lpstr>
      <vt:lpstr>Netaji subhash engineering college</vt:lpstr>
      <vt:lpstr>Computing using python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abc</cp:lastModifiedBy>
  <cp:revision>23</cp:revision>
  <dcterms:created xsi:type="dcterms:W3CDTF">2020-05-11T12:40:58Z</dcterms:created>
  <dcterms:modified xsi:type="dcterms:W3CDTF">2020-05-12T15:17:35Z</dcterms:modified>
</cp:coreProperties>
</file>