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jindal135/Steganograp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233940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Dev Jindal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GLA University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Cyberpunk Steganography offers a secure and innovative way to hide messages.</a:t>
            </a:r>
          </a:p>
          <a:p>
            <a:r>
              <a:rPr lang="en-US" sz="2400" dirty="0"/>
              <a:t>Combines strong encryption with an easy-to-use interface.</a:t>
            </a:r>
          </a:p>
          <a:p>
            <a:r>
              <a:rPr lang="en-US" sz="2400" dirty="0"/>
              <a:t>Ideal for individuals who value privacy and security.</a:t>
            </a:r>
          </a:p>
          <a:p>
            <a:r>
              <a:rPr lang="en-US" sz="2400" dirty="0"/>
              <a:t>Future scope includes stronger encryption and support for different image formats.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https://github.com/devjindal135/Steganograph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400" dirty="0"/>
              <a:t>Traditional encryption methods are easily detectable.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Need for secure yet hidden communication.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Existing steganography tools lack a user-friendly interface.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Steganography solves this by embedding messages in images.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Flask</a:t>
            </a:r>
            <a:r>
              <a:rPr lang="en-US" sz="2400" dirty="0"/>
              <a:t> (Backend framework)</a:t>
            </a:r>
          </a:p>
          <a:p>
            <a:r>
              <a:rPr lang="en-US" sz="2400" b="1" dirty="0"/>
              <a:t>OpenCV</a:t>
            </a:r>
            <a:r>
              <a:rPr lang="en-US" sz="2400" dirty="0"/>
              <a:t> (Image processing)</a:t>
            </a:r>
          </a:p>
          <a:p>
            <a:r>
              <a:rPr lang="en-US" sz="2400" b="1" dirty="0"/>
              <a:t>Tailwind CSS &amp; Bootstrap Icons</a:t>
            </a:r>
            <a:r>
              <a:rPr lang="en-US" sz="2400" dirty="0"/>
              <a:t> (Frontend design)</a:t>
            </a:r>
          </a:p>
          <a:p>
            <a:r>
              <a:rPr lang="en-US" sz="2400" b="1" dirty="0"/>
              <a:t>Python</a:t>
            </a:r>
            <a:r>
              <a:rPr lang="en-US" sz="2400" dirty="0"/>
              <a:t> (Core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Unique cyberpunk-inspired UI.</a:t>
            </a:r>
          </a:p>
          <a:p>
            <a:r>
              <a:rPr lang="en-US" sz="2400" dirty="0"/>
              <a:t>Uses pixel-based encoding for hidden messages.</a:t>
            </a:r>
          </a:p>
          <a:p>
            <a:r>
              <a:rPr lang="en-US" sz="2400" dirty="0"/>
              <a:t>Simple and intuitive web interface.</a:t>
            </a:r>
          </a:p>
          <a:p>
            <a:r>
              <a:rPr lang="en-US" sz="2400" dirty="0"/>
              <a:t>Provides password-protected encryption.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Journalists and whistleblowers needing secure communication.</a:t>
            </a:r>
          </a:p>
          <a:p>
            <a:r>
              <a:rPr lang="en-US" sz="2400" dirty="0"/>
              <a:t>Cybersecurity enthusiasts and researchers.</a:t>
            </a:r>
          </a:p>
          <a:p>
            <a:r>
              <a:rPr lang="en-US" sz="2400" dirty="0"/>
              <a:t>Individuals seeking private message exchange.</a:t>
            </a:r>
          </a:p>
          <a:p>
            <a:r>
              <a:rPr lang="en-US" sz="2400" dirty="0"/>
              <a:t>Educational institutions for learning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9CA9C-B299-4B81-8A91-4F820A18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AEDC-A1F9-4D0E-8E80-1CD2814F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A3420-ABAA-48C6-8D1F-0BA51037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84" y="1726118"/>
            <a:ext cx="4684337" cy="4046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5FE74-D3A2-482B-A1E7-35D4B2B7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81" y="1757423"/>
            <a:ext cx="4504344" cy="40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210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Jindal</cp:lastModifiedBy>
  <cp:revision>31</cp:revision>
  <dcterms:created xsi:type="dcterms:W3CDTF">2021-05-26T16:50:10Z</dcterms:created>
  <dcterms:modified xsi:type="dcterms:W3CDTF">2025-02-19T13:20:39Z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