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jindal135/Stenograph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CYBER SECURITY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Dev Jindal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GLA University 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 CSE)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https://github.com/devjindal135/Stenograph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2400" dirty="0"/>
              <a:t>Traditional encryption methods are easily detectable.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400" dirty="0"/>
              <a:t>Need for secure yet hidden communication.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400" dirty="0"/>
              <a:t>Existing steganography tools lack a user-friendly interface.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400" dirty="0"/>
              <a:t>Steganography solves this by embedding messages in images.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dirty="0"/>
              <a:t>Flask</a:t>
            </a:r>
            <a:r>
              <a:rPr lang="en-US" sz="2400" dirty="0"/>
              <a:t> (Backend framework)</a:t>
            </a:r>
          </a:p>
          <a:p>
            <a:r>
              <a:rPr lang="en-US" sz="2400" b="1" dirty="0"/>
              <a:t>OpenCV</a:t>
            </a:r>
            <a:r>
              <a:rPr lang="en-US" sz="2400" dirty="0"/>
              <a:t> (Image processing)</a:t>
            </a:r>
          </a:p>
          <a:p>
            <a:r>
              <a:rPr lang="en-US" sz="2400" b="1" dirty="0"/>
              <a:t>Tailwind CSS &amp; Bootstrap Icons</a:t>
            </a:r>
            <a:r>
              <a:rPr lang="en-US" sz="2400" dirty="0"/>
              <a:t> (Frontend design)</a:t>
            </a:r>
          </a:p>
          <a:p>
            <a:r>
              <a:rPr lang="en-US" sz="2400" b="1" dirty="0"/>
              <a:t>Python</a:t>
            </a:r>
            <a:r>
              <a:rPr lang="en-US" sz="2400" dirty="0"/>
              <a:t> (Core programming language)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Unique cyberpunk-inspired UI.</a:t>
            </a:r>
          </a:p>
          <a:p>
            <a:r>
              <a:rPr lang="en-US" sz="2400" dirty="0"/>
              <a:t>Uses pixel-based encoding for hidden messages.</a:t>
            </a:r>
          </a:p>
          <a:p>
            <a:r>
              <a:rPr lang="en-US" sz="2400" dirty="0"/>
              <a:t>Simple and intuitive web interface.</a:t>
            </a:r>
          </a:p>
          <a:p>
            <a:r>
              <a:rPr lang="en-US" sz="2400" dirty="0"/>
              <a:t>Provides password-protected encryption.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Journalists and whistleblowers needing secure communication.</a:t>
            </a:r>
          </a:p>
          <a:p>
            <a:r>
              <a:rPr lang="en-US" sz="2400" dirty="0"/>
              <a:t>Cybersecurity enthusiasts and researchers.</a:t>
            </a:r>
          </a:p>
          <a:p>
            <a:r>
              <a:rPr lang="en-US" sz="2400" dirty="0"/>
              <a:t>Individuals seeking private message exchange.</a:t>
            </a:r>
          </a:p>
          <a:p>
            <a:r>
              <a:rPr lang="en-US" sz="2400" dirty="0"/>
              <a:t>Educational institutions for learning cryptography.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9CA9C-B299-4B81-8A91-4F820A182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420896"/>
            <a:ext cx="10096500" cy="473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2AEDC-A1F9-4D0E-8E80-1CD2814F4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420896"/>
            <a:ext cx="10096500" cy="473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6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Cyberpunk Steganography offers a secure and innovative way to hide messages.</a:t>
            </a:r>
          </a:p>
          <a:p>
            <a:r>
              <a:rPr lang="en-US" sz="2400" dirty="0"/>
              <a:t>Combines strong encryption with an easy-to-use interface.</a:t>
            </a:r>
          </a:p>
          <a:p>
            <a:r>
              <a:rPr lang="en-US" sz="2400" dirty="0"/>
              <a:t>Ideal for individuals who value privacy and security.</a:t>
            </a:r>
          </a:p>
          <a:p>
            <a:r>
              <a:rPr lang="en-US" sz="2400" dirty="0"/>
              <a:t>Future scope includes stronger encryption and support for different image formats.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36</TotalTime>
  <Words>206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sTENOGRAPHY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Dev Jindal</cp:lastModifiedBy>
  <cp:revision>27</cp:revision>
  <dcterms:created xsi:type="dcterms:W3CDTF">2021-05-26T16:50:10Z</dcterms:created>
  <dcterms:modified xsi:type="dcterms:W3CDTF">2025-02-19T09:25:31Z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