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1"/>
          <p:cNvGraphicFramePr/>
          <p:nvPr/>
        </p:nvGraphicFramePr>
        <p:xfrm>
          <a:off x="5333760" y="1786680"/>
          <a:ext cx="4541760" cy="1399680"/>
        </p:xfrm>
        <a:graphic>
          <a:graphicData uri="http://schemas.openxmlformats.org/drawingml/2006/table">
            <a:tbl>
              <a:tblPr/>
              <a:tblGrid>
                <a:gridCol w="1010880"/>
                <a:gridCol w="750960"/>
                <a:gridCol w="763200"/>
                <a:gridCol w="1006200"/>
                <a:gridCol w="101088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e601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1.1.1.1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e601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1.1.1.1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2"/>
          <p:cNvGraphicFramePr/>
          <p:nvPr/>
        </p:nvGraphicFramePr>
        <p:xfrm>
          <a:off x="492480" y="506880"/>
          <a:ext cx="9012600" cy="5324400"/>
        </p:xfrm>
        <a:graphic>
          <a:graphicData uri="http://schemas.openxmlformats.org/drawingml/2006/table">
            <a:tbl>
              <a:tblPr/>
              <a:tblGrid>
                <a:gridCol w="1477800"/>
                <a:gridCol w="1136520"/>
                <a:gridCol w="1128600"/>
                <a:gridCol w="1137600"/>
                <a:gridCol w="1529640"/>
                <a:gridCol w="1109520"/>
                <a:gridCol w="1493280"/>
              </a:tblGrid>
              <a:tr h="30456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ff(broadcast 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몰라서 물어보는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(unknown)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(ip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는 알고 있으니까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you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는 자신이 아니기에 패킷은 봤지만 응답 안 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81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reply(by G.W)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e601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응답할 때 알고 보매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Request  smac)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8" name="CustomShape 3"/>
          <p:cNvSpPr/>
          <p:nvPr/>
        </p:nvSpPr>
        <p:spPr>
          <a:xfrm>
            <a:off x="5359680" y="1463040"/>
            <a:ext cx="4514400" cy="272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ICMP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3749040" y="3840480"/>
            <a:ext cx="6160680" cy="272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1645920" y="914400"/>
            <a:ext cx="2010240" cy="91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46:ec:bb:35:e6:01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192.168.138.45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457200" y="2468880"/>
            <a:ext cx="2010240" cy="91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08:00:27:1e:36:4a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192.168.138.205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2651760" y="2468880"/>
            <a:ext cx="2010240" cy="91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00:11:22:33:44:55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192.168.138.1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6"/>
          <p:cNvGraphicFramePr/>
          <p:nvPr/>
        </p:nvGraphicFramePr>
        <p:xfrm>
          <a:off x="495360" y="250920"/>
          <a:ext cx="9337320" cy="5690160"/>
        </p:xfrm>
        <a:graphic>
          <a:graphicData uri="http://schemas.openxmlformats.org/drawingml/2006/table">
            <a:tbl>
              <a:tblPr/>
              <a:tblGrid>
                <a:gridCol w="1530720"/>
                <a:gridCol w="1177200"/>
                <a:gridCol w="1168920"/>
                <a:gridCol w="1178280"/>
                <a:gridCol w="1584360"/>
                <a:gridCol w="1149120"/>
                <a:gridCol w="1548720"/>
              </a:tblGrid>
              <a:tr h="30456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ETH(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이건 안 봄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ARP=&gt;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이것 보고 업데이트함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(request/reply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모두 업데이트 대상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*ETH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는 어디서 출발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도착해야 하는가에 대한 정보만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ff(broadcast 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몰라서 물어보는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(unknown)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(ip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는 알고 있으니까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you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는 자신이 아니기에 패킷은 봤지만 응답 안 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81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reply(by G.W)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e601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응답할 때 알고 보매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Request  smac)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e601(V)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45(V)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ARP 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받았을 때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(V) 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한 것들로 업데이트 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이 모든 과정으로 업데이트 한 후에 비로소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ping 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나감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5"/>
          <p:cNvGraphicFramePr/>
          <p:nvPr/>
        </p:nvGraphicFramePr>
        <p:xfrm>
          <a:off x="555840" y="259200"/>
          <a:ext cx="9012600" cy="5891400"/>
        </p:xfrm>
        <a:graphic>
          <a:graphicData uri="http://schemas.openxmlformats.org/drawingml/2006/table">
            <a:tbl>
              <a:tblPr/>
              <a:tblGrid>
                <a:gridCol w="1477800"/>
                <a:gridCol w="1136520"/>
                <a:gridCol w="1128600"/>
                <a:gridCol w="1137600"/>
                <a:gridCol w="1529640"/>
                <a:gridCol w="1109520"/>
                <a:gridCol w="149328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ff(broadcast 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몰라서 물어보는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arp 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테이블 지우면 무조건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(unknown)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(ip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는 알고 있으니까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you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는 자신이 아니기에 패킷은 봤지만 응답 안 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81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reply(by G.W)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e601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응답할 때 알고 보매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Request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보고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ARP smac)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e601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이 모든 과정으로 업데이트 한 후에 비로소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ping 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나감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2020-04-02T04:51:22Z</dcterms:created>
  <dc:creator/>
  <dc:description/>
  <dc:language>en-US</dc:language>
  <cp:lastModifiedBy/>
  <dcterms:modified xsi:type="dcterms:W3CDTF">2024-03-19T01:21:30Z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