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4" r:id="rId5"/>
    <p:sldId id="266" r:id="rId6"/>
    <p:sldId id="274" r:id="rId7"/>
    <p:sldId id="276" r:id="rId8"/>
    <p:sldId id="27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8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6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6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1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2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89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2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5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75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2CE7-05F2-4131-A175-BF396E186212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F9BF-A653-4A21-8415-33C860B8F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0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819049"/>
            <a:ext cx="9144000" cy="2387600"/>
          </a:xfrm>
        </p:spPr>
        <p:txBody>
          <a:bodyPr/>
          <a:lstStyle/>
          <a:p>
            <a:r>
              <a:rPr lang="en-US" dirty="0">
                <a:latin typeface="Franklin Gothic Heavy" panose="020B0903020102020204" pitchFamily="34" charset="0"/>
              </a:rPr>
              <a:t>Smart Restaurant</a:t>
            </a:r>
            <a:br>
              <a:rPr lang="en-US" dirty="0">
                <a:latin typeface="Franklin Gothic Heavy" panose="020B0903020102020204" pitchFamily="34" charset="0"/>
              </a:rPr>
            </a:br>
            <a:r>
              <a:rPr lang="en-US" dirty="0">
                <a:latin typeface="Franklin Gothic Heavy" panose="020B0903020102020204" pitchFamily="34" charset="0"/>
              </a:rPr>
              <a:t>FX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847771" y="4383314"/>
            <a:ext cx="2477813" cy="370114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Franklin Gothic Medium" panose="020B0603020102020204" pitchFamily="34" charset="0"/>
              </a:rPr>
              <a:t>By Frozen Picnic  </a:t>
            </a:r>
            <a:endParaRPr lang="ru-RU" sz="2000" i="1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7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Primary</a:t>
            </a:r>
            <a:r>
              <a:rPr lang="en-US" dirty="0">
                <a:latin typeface="Franklin Gothic Heavy" panose="020B0903020102020204" pitchFamily="34" charset="0"/>
              </a:rPr>
              <a:t> </a:t>
            </a:r>
            <a:r>
              <a:rPr lang="en-US" sz="6000" dirty="0">
                <a:latin typeface="Franklin Gothic Heavy" panose="020B0903020102020204" pitchFamily="34" charset="0"/>
              </a:rPr>
              <a:t>goals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79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Full redesign of the display unit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Intuitive understandable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informative display unit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Helpful mobile application which can provide the detailed information on the collected data. 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0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Heavy" panose="020B0903020102020204" pitchFamily="34" charset="0"/>
              </a:rPr>
              <a:t>New design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04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4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Heavy" panose="020B0903020102020204" pitchFamily="34" charset="0"/>
              </a:rPr>
              <a:t>New design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99235" cy="6812280"/>
          </a:xfrm>
        </p:spPr>
      </p:pic>
    </p:spTree>
    <p:extLst>
      <p:ext uri="{BB962C8B-B14F-4D97-AF65-F5344CB8AC3E}">
        <p14:creationId xmlns:p14="http://schemas.microsoft.com/office/powerpoint/2010/main" val="161031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Primary</a:t>
            </a:r>
            <a:r>
              <a:rPr lang="en-US" dirty="0">
                <a:latin typeface="Franklin Gothic Heavy" panose="020B0903020102020204" pitchFamily="34" charset="0"/>
              </a:rPr>
              <a:t> </a:t>
            </a:r>
            <a:r>
              <a:rPr lang="en-US" sz="6000" dirty="0">
                <a:latin typeface="Franklin Gothic Heavy" panose="020B0903020102020204" pitchFamily="34" charset="0"/>
              </a:rPr>
              <a:t>goals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5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Full redesign of the display unit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Intuitive understandable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informative display unit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Something completely new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082" y="3357530"/>
            <a:ext cx="728140" cy="7281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3" y="2652181"/>
            <a:ext cx="728140" cy="7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79442" y="1016345"/>
            <a:ext cx="9833113" cy="2840038"/>
          </a:xfrm>
        </p:spPr>
        <p:txBody>
          <a:bodyPr>
            <a:no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Mobile Companion</a:t>
            </a:r>
            <a:endParaRPr lang="ru-RU" sz="8000" dirty="0">
              <a:latin typeface="Franklin Gothic Heavy" panose="020B0903020102020204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3999" y="4012856"/>
            <a:ext cx="9144000" cy="1655762"/>
          </a:xfrm>
        </p:spPr>
        <p:txBody>
          <a:bodyPr/>
          <a:lstStyle/>
          <a:p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Helpful mobile application which can provide the detailed information on the collected data. </a:t>
            </a:r>
            <a:endParaRPr lang="ru-RU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44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6778" y="65600"/>
            <a:ext cx="4688114" cy="73773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ranklin Gothic Heavy" panose="020B0903020102020204" pitchFamily="34" charset="0"/>
              </a:rPr>
              <a:t>Mobile companion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5" y="926420"/>
            <a:ext cx="5314121" cy="58839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50" y="1417982"/>
            <a:ext cx="2636976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926420"/>
            <a:ext cx="5420139" cy="5832189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487831" y="0"/>
            <a:ext cx="4688114" cy="737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Franklin Gothic Heavy" panose="020B0903020102020204" pitchFamily="34" charset="0"/>
              </a:rPr>
              <a:t>Mobile companion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2" y="1364974"/>
            <a:ext cx="2648572" cy="47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Primary</a:t>
            </a:r>
            <a:r>
              <a:rPr lang="en-US" dirty="0">
                <a:latin typeface="Franklin Gothic Heavy" panose="020B0903020102020204" pitchFamily="34" charset="0"/>
              </a:rPr>
              <a:t> </a:t>
            </a:r>
            <a:r>
              <a:rPr lang="en-US" sz="6000" dirty="0">
                <a:latin typeface="Franklin Gothic Heavy" panose="020B0903020102020204" pitchFamily="34" charset="0"/>
              </a:rPr>
              <a:t>goals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15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Full redesign of the display unit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Intuitive understandable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informative display unit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Something completely new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730" y="2832309"/>
            <a:ext cx="728140" cy="7281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978" y="2143008"/>
            <a:ext cx="728140" cy="7281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40" y="3900710"/>
            <a:ext cx="728140" cy="7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5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91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Heavy</vt:lpstr>
      <vt:lpstr>Franklin Gothic Medium</vt:lpstr>
      <vt:lpstr>Office Theme</vt:lpstr>
      <vt:lpstr>Smart Restaurant FX</vt:lpstr>
      <vt:lpstr>Primary goals</vt:lpstr>
      <vt:lpstr>New design</vt:lpstr>
      <vt:lpstr>New design</vt:lpstr>
      <vt:lpstr>Primary goals</vt:lpstr>
      <vt:lpstr>Mobile Companion</vt:lpstr>
      <vt:lpstr>Mobile companion</vt:lpstr>
      <vt:lpstr>Презентация PowerPoint</vt:lpstr>
      <vt:lpstr>Primary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Шешеня</dc:creator>
  <cp:lastModifiedBy>Павел Шешеня</cp:lastModifiedBy>
  <cp:revision>30</cp:revision>
  <dcterms:created xsi:type="dcterms:W3CDTF">2016-11-12T16:45:39Z</dcterms:created>
  <dcterms:modified xsi:type="dcterms:W3CDTF">2016-11-13T10:49:46Z</dcterms:modified>
</cp:coreProperties>
</file>