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evjn/WhatsWithMe-H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8998" y="1201559"/>
            <a:ext cx="4657859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What’s Wrong with Me?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833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16" y="0"/>
            <a:ext cx="2826084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772" y="158777"/>
            <a:ext cx="10512972" cy="1548798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Main Problem “</a:t>
            </a:r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Self-discover diseases based on symptoms</a:t>
            </a:r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199290" y="1886082"/>
            <a:ext cx="3412902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 smtClean="0">
                <a:latin typeface="Sakkal Majalla" panose="02000000000000000000" pitchFamily="2" charset="-78"/>
                <a:ea typeface="Arial Unicode MS" panose="020B0604020202020204" pitchFamily="34" charset="-128"/>
                <a:cs typeface="Sakkal Majalla" panose="02000000000000000000" pitchFamily="2" charset="-78"/>
              </a:rPr>
              <a:t>How to use natural language processing and medical databases for “better than Google” symptoms-based self-diagnosis</a:t>
            </a:r>
            <a:endParaRPr lang="en-US" sz="3600" dirty="0">
              <a:latin typeface="Sakkal Majalla" panose="02000000000000000000" pitchFamily="2" charset="-78"/>
              <a:ea typeface="Arial Unicode MS" panose="020B0604020202020204" pitchFamily="34" charset="-128"/>
              <a:cs typeface="Sakkal Majalla" panose="02000000000000000000" pitchFamily="2" charset="-78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9" y="1707575"/>
            <a:ext cx="6862421" cy="4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56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How this works..</a:t>
            </a:r>
            <a:endParaRPr lang="en-US" sz="480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6" y="1352036"/>
            <a:ext cx="2983872" cy="26523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8" y="4060091"/>
            <a:ext cx="3165831" cy="27797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48" y="1324849"/>
            <a:ext cx="3088887" cy="2679519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2282177" flipV="1">
            <a:off x="3923129" y="3788994"/>
            <a:ext cx="723068" cy="65443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 rot="10800000" flipV="1">
            <a:off x="4998984" y="2289481"/>
            <a:ext cx="954723" cy="65443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s.tmocache.com/content/dam/tmo/en-p/cell-phones/apple-iphone-6s/space-gray/stills/browse-apple-iphone-6s-space-gray.jpg/_jcr_content/renditions/cq5dam.web.280.280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34" y="4200524"/>
            <a:ext cx="2667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право 10"/>
          <p:cNvSpPr/>
          <p:nvPr/>
        </p:nvSpPr>
        <p:spPr>
          <a:xfrm rot="12833117" flipV="1">
            <a:off x="9002946" y="3705014"/>
            <a:ext cx="736149" cy="65443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3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  <a:prstGeom prst="rect">
            <a:avLst/>
          </a:prstGeom>
        </p:spPr>
      </p:pic>
      <p:pic>
        <p:nvPicPr>
          <p:cNvPr id="1030" name="Picture 6" descr="http://img01.ibnlive.in/ibnlive/uploads/2014/03/5-smarty-ring-1403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b="7525"/>
          <a:stretch/>
        </p:blipFill>
        <p:spPr bwMode="auto">
          <a:xfrm flipH="1">
            <a:off x="6096000" y="1260497"/>
            <a:ext cx="6000750" cy="333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2.business2community.com/wp-content/uploads/2015/01/thumbsonphone.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78" y="3410743"/>
            <a:ext cx="5177341" cy="34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Sources</a:t>
            </a:r>
            <a:r>
              <a:rPr lang="en-GB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of data</a:t>
            </a:r>
            <a:endParaRPr lang="en-US" sz="4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smh.com.au/content/dam/images/2/t/5/w/y/image.related.articleLeadwide.620x349.2t5wu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10534"/>
          <a:stretch/>
        </p:blipFill>
        <p:spPr bwMode="auto">
          <a:xfrm>
            <a:off x="85590" y="1246914"/>
            <a:ext cx="5267460" cy="3324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411" y="449430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Application’s idea..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3840" y="6858000"/>
            <a:ext cx="4130040" cy="30194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3074" name="Picture 2" descr="http://cs626517.vk.me/v626517431/96fa/fe_7aT7zrZ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57" y="1426827"/>
            <a:ext cx="2896673" cy="514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s626517.vk.me/v626517431/970e/T_Qq0aF6IF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87" y="1426827"/>
            <a:ext cx="2896674" cy="514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2680" y="1871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https://github.com/devjn/WhatsWithMe-Hack</a:t>
            </a:r>
            <a:endParaRPr lang="en-US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pic>
        <p:nvPicPr>
          <p:cNvPr id="4098" name="Picture 2" descr="https://www.pivotaltracker.com/wp-content/uploads/2015/09/68747470733a2f2f662e636c6f75642e6769746875622e636f6d2f6173736574732f37323931392f3338313630382f30373464306230362d613565332d313165322d386237662d3966303965623264646661652e6a7067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" y="2697970"/>
            <a:ext cx="6522720" cy="37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 Unicode MS</vt:lpstr>
      <vt:lpstr>Aharoni</vt:lpstr>
      <vt:lpstr>Arial</vt:lpstr>
      <vt:lpstr>Calibri</vt:lpstr>
      <vt:lpstr>Calibri Light</vt:lpstr>
      <vt:lpstr>Sakkal Majalla</vt:lpstr>
      <vt:lpstr>Тема Office</vt:lpstr>
      <vt:lpstr>What’s Wrong with Me?</vt:lpstr>
      <vt:lpstr>Main Problem “Self-discover diseases based on symptoms”</vt:lpstr>
      <vt:lpstr>How this works..</vt:lpstr>
      <vt:lpstr>Sources of data</vt:lpstr>
      <vt:lpstr>Application’s idea..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Moldagaliyeva Zhibek</dc:creator>
  <cp:lastModifiedBy>Moldagaliyeva Zhibek</cp:lastModifiedBy>
  <cp:revision>16</cp:revision>
  <dcterms:created xsi:type="dcterms:W3CDTF">2016-04-24T07:54:32Z</dcterms:created>
  <dcterms:modified xsi:type="dcterms:W3CDTF">2016-04-24T12:08:53Z</dcterms:modified>
</cp:coreProperties>
</file>