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422" r:id="rId4"/>
    <p:sldId id="403" r:id="rId5"/>
    <p:sldId id="404" r:id="rId6"/>
    <p:sldId id="405" r:id="rId7"/>
    <p:sldId id="406" r:id="rId8"/>
    <p:sldId id="408" r:id="rId9"/>
    <p:sldId id="409" r:id="rId10"/>
    <p:sldId id="407" r:id="rId11"/>
    <p:sldId id="41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87083" autoAdjust="0"/>
  </p:normalViewPr>
  <p:slideViewPr>
    <p:cSldViewPr snapToGrid="0">
      <p:cViewPr varScale="1">
        <p:scale>
          <a:sx n="65" d="100"/>
          <a:sy n="65" d="100"/>
        </p:scale>
        <p:origin x="7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520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42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04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6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22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03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69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6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24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2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1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77477" y="371819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03648" y="5301207"/>
            <a:ext cx="6400799" cy="8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385762"/>
            <a:ext cx="5688011" cy="33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450" y="6215062"/>
            <a:ext cx="900112" cy="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77850" y="37179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Graduação </a:t>
            </a:r>
            <a:r>
              <a:rPr lang="pt-BR" dirty="0"/>
              <a:t>em Análise de Sistemas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764276" y="5491730"/>
            <a:ext cx="7585974" cy="842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b="1" dirty="0"/>
              <a:t>Tecnologia </a:t>
            </a:r>
            <a:r>
              <a:rPr lang="pt-BR" b="1"/>
              <a:t>Web </a:t>
            </a:r>
            <a:r>
              <a:rPr lang="pt-BR" b="1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1" y="1100447"/>
            <a:ext cx="6663660" cy="3176583"/>
          </a:xfrm>
          <a:prstGeom prst="rect">
            <a:avLst/>
          </a:prstGeom>
        </p:spPr>
      </p:pic>
      <p:sp>
        <p:nvSpPr>
          <p:cNvPr id="7" name="Seta em curva para cima 6"/>
          <p:cNvSpPr/>
          <p:nvPr/>
        </p:nvSpPr>
        <p:spPr>
          <a:xfrm rot="15594898">
            <a:off x="6185537" y="1685848"/>
            <a:ext cx="3153884" cy="2005781"/>
          </a:xfrm>
          <a:prstGeom prst="curvedUp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1" y="1100447"/>
            <a:ext cx="6663660" cy="3176583"/>
          </a:xfrm>
          <a:prstGeom prst="rect">
            <a:avLst/>
          </a:prstGeom>
        </p:spPr>
      </p:pic>
      <p:sp>
        <p:nvSpPr>
          <p:cNvPr id="7" name="Seta em curva para cima 6"/>
          <p:cNvSpPr/>
          <p:nvPr/>
        </p:nvSpPr>
        <p:spPr>
          <a:xfrm rot="15594898">
            <a:off x="6185537" y="1685848"/>
            <a:ext cx="3153884" cy="2005781"/>
          </a:xfrm>
          <a:prstGeom prst="curvedUp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5088194" y="2757948"/>
            <a:ext cx="117987" cy="75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" y="375240"/>
            <a:ext cx="9020516" cy="54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" y="717802"/>
            <a:ext cx="8788038" cy="12142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" y="2495417"/>
            <a:ext cx="8646243" cy="6754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163" y="3350824"/>
            <a:ext cx="3096292" cy="10258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55" y="4718858"/>
            <a:ext cx="8164855" cy="15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6" y="570815"/>
            <a:ext cx="8590857" cy="40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4" y="796635"/>
            <a:ext cx="8657241" cy="17253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4" y="2939178"/>
            <a:ext cx="8255436" cy="250297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4439265"/>
            <a:ext cx="7654413" cy="707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4" y="1269326"/>
            <a:ext cx="7788847" cy="9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6" y="1102435"/>
            <a:ext cx="8483997" cy="36317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18792" y="682736"/>
            <a:ext cx="341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Confere e veja se sua função esta assim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9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Nosso primeiro projeto1.html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1832529"/>
            <a:ext cx="8347338" cy="117614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79174" y="1047783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fazer tudo funcionar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29896" y="4116495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Agora execute no browser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0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23979</TotalTime>
  <Words>51</Words>
  <Application>Microsoft Office PowerPoint</Application>
  <PresentationFormat>Apresentação na tela (4:3)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Custom Theme</vt:lpstr>
      <vt:lpstr>Custom Theme</vt:lpstr>
      <vt:lpstr>Graduação em Análise de Sistemas</vt:lpstr>
      <vt:lpstr>Nosso primeiro projeto1.html</vt:lpstr>
      <vt:lpstr>Nosso primeiro projeto1.html</vt:lpstr>
      <vt:lpstr>Nosso primeiro projeto1.html</vt:lpstr>
      <vt:lpstr>Nosso primeiro projeto1.html</vt:lpstr>
      <vt:lpstr>Nosso primeiro projeto1.html</vt:lpstr>
      <vt:lpstr>Nosso primeiro projeto1.html</vt:lpstr>
      <vt:lpstr>Nosso primeiro projeto1.html</vt:lpstr>
      <vt:lpstr>Nosso primeiro projeto1.html</vt:lpstr>
      <vt:lpstr>Nosso primeiro projeto1.html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Análise de Sistemas</dc:title>
  <dc:creator>Estruc</dc:creator>
  <cp:lastModifiedBy>Marcelo de Almeida Estruc</cp:lastModifiedBy>
  <cp:revision>363</cp:revision>
  <dcterms:modified xsi:type="dcterms:W3CDTF">2018-04-02T13:34:09Z</dcterms:modified>
</cp:coreProperties>
</file>