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2"/>
  </p:notesMasterIdLst>
  <p:sldIdLst>
    <p:sldId id="256" r:id="rId3"/>
    <p:sldId id="421" r:id="rId4"/>
    <p:sldId id="412" r:id="rId5"/>
    <p:sldId id="413" r:id="rId6"/>
    <p:sldId id="414" r:id="rId7"/>
    <p:sldId id="415" r:id="rId8"/>
    <p:sldId id="416" r:id="rId9"/>
    <p:sldId id="417" r:id="rId10"/>
    <p:sldId id="418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0" autoAdjust="0"/>
    <p:restoredTop sz="87083" autoAdjust="0"/>
  </p:normalViewPr>
  <p:slideViewPr>
    <p:cSldViewPr snapToGrid="0">
      <p:cViewPr>
        <p:scale>
          <a:sx n="70" d="100"/>
          <a:sy n="70" d="100"/>
        </p:scale>
        <p:origin x="588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53520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7423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72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0977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04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8552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2670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743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100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246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577477" y="3718198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403648" y="5301207"/>
            <a:ext cx="6400799" cy="841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375" y="385762"/>
            <a:ext cx="5688011" cy="333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2450" y="6215062"/>
            <a:ext cx="900112" cy="52704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577850" y="37179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BR" dirty="0" smtClean="0"/>
              <a:t>Graduação </a:t>
            </a:r>
            <a:r>
              <a:rPr lang="pt-BR" dirty="0"/>
              <a:t>em Análise de Sistemas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764276" y="5491730"/>
            <a:ext cx="7585974" cy="842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pt-BR" b="1" dirty="0"/>
              <a:t>Tecnologia Web </a:t>
            </a:r>
            <a:r>
              <a:rPr lang="pt-BR" b="1" dirty="0" smtClean="0"/>
              <a:t>II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Nosso projeto2.html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04" y="754755"/>
            <a:ext cx="8677302" cy="113526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0" y="2176619"/>
            <a:ext cx="9047619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Nosso projeto2.html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055" y="467576"/>
            <a:ext cx="6556810" cy="625231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527755" y="373871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&lt;/</a:t>
            </a:r>
            <a:r>
              <a:rPr lang="pt-BR" sz="1200" dirty="0" smtClean="0">
                <a:solidFill>
                  <a:srgbClr val="C00000"/>
                </a:solidFill>
              </a:rPr>
              <a:t>li</a:t>
            </a: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  <a:endParaRPr lang="pt-B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515868" y="3905865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&lt;/</a:t>
            </a:r>
            <a:r>
              <a:rPr lang="pt-BR" sz="1200" dirty="0" smtClean="0">
                <a:solidFill>
                  <a:srgbClr val="C00000"/>
                </a:solidFill>
              </a:rPr>
              <a:t>li</a:t>
            </a: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  <a:endParaRPr lang="pt-B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520381" y="405826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&lt;/</a:t>
            </a:r>
            <a:r>
              <a:rPr lang="pt-BR" sz="1200" dirty="0" smtClean="0">
                <a:solidFill>
                  <a:srgbClr val="C00000"/>
                </a:solidFill>
              </a:rPr>
              <a:t>li</a:t>
            </a: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  <a:endParaRPr lang="pt-B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504231" y="481810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&lt;/</a:t>
            </a:r>
            <a:r>
              <a:rPr lang="pt-BR" sz="1200" dirty="0" smtClean="0">
                <a:solidFill>
                  <a:srgbClr val="C00000"/>
                </a:solidFill>
              </a:rPr>
              <a:t>li</a:t>
            </a: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  <a:endParaRPr lang="pt-B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499689" y="497051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&lt;/</a:t>
            </a:r>
            <a:r>
              <a:rPr lang="pt-BR" sz="1200" dirty="0" smtClean="0">
                <a:solidFill>
                  <a:srgbClr val="C00000"/>
                </a:solidFill>
              </a:rPr>
              <a:t>li</a:t>
            </a: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  <a:endParaRPr lang="pt-B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504231" y="511207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&lt;/</a:t>
            </a:r>
            <a:r>
              <a:rPr lang="pt-BR" sz="1200" dirty="0" smtClean="0">
                <a:solidFill>
                  <a:srgbClr val="C00000"/>
                </a:solidFill>
              </a:rPr>
              <a:t>li</a:t>
            </a: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  <a:endParaRPr lang="pt-B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149213" y="573035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&lt;/</a:t>
            </a:r>
            <a:r>
              <a:rPr lang="pt-BR" sz="1200" dirty="0" smtClean="0">
                <a:solidFill>
                  <a:srgbClr val="C00000"/>
                </a:solidFill>
              </a:rPr>
              <a:t>li</a:t>
            </a: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  <a:endParaRPr lang="pt-B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/>
          <a:srcRect l="4244" t="45662" r="58955" b="14972"/>
          <a:stretch/>
        </p:blipFill>
        <p:spPr>
          <a:xfrm>
            <a:off x="1678675" y="2895426"/>
            <a:ext cx="4421874" cy="35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Nosso projeto2.html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031" y="399013"/>
            <a:ext cx="4190549" cy="645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Nosso projeto2.html</a:t>
            </a:r>
            <a:endParaRPr lang="pt-BR" sz="1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529" y="570815"/>
            <a:ext cx="4721762" cy="605752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l="5643" t="21036" r="59795" b="48181"/>
          <a:stretch/>
        </p:blipFill>
        <p:spPr>
          <a:xfrm>
            <a:off x="1767529" y="2473635"/>
            <a:ext cx="6219461" cy="415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3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Nosso projeto2.html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87" y="677701"/>
            <a:ext cx="6162986" cy="531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Nosso projeto2.html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5" y="826321"/>
            <a:ext cx="7899543" cy="342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Nosso projeto2.html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3" y="814678"/>
            <a:ext cx="7527144" cy="445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8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Nosso projeto2.html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04" y="754755"/>
            <a:ext cx="8677302" cy="113526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0" y="2176619"/>
            <a:ext cx="9047619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1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2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23994</TotalTime>
  <Words>45</Words>
  <Application>Microsoft Office PowerPoint</Application>
  <PresentationFormat>Apresentação na tela (4:3)</PresentationFormat>
  <Paragraphs>17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Custom Theme</vt:lpstr>
      <vt:lpstr>Custom Theme</vt:lpstr>
      <vt:lpstr>Graduação em Análise de Sistemas</vt:lpstr>
      <vt:lpstr>Nosso projeto2.html</vt:lpstr>
      <vt:lpstr>Nosso projeto2.html</vt:lpstr>
      <vt:lpstr>Nosso projeto2.html</vt:lpstr>
      <vt:lpstr>Nosso projeto2.html</vt:lpstr>
      <vt:lpstr>Nosso projeto2.html</vt:lpstr>
      <vt:lpstr>Nosso projeto2.html</vt:lpstr>
      <vt:lpstr>Nosso projeto2.html</vt:lpstr>
      <vt:lpstr>Nosso projeto2.html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Graduação em Análise de Sistemas</dc:title>
  <dc:creator>Estruc</dc:creator>
  <cp:lastModifiedBy>Marcelo de Almeida Estruc</cp:lastModifiedBy>
  <cp:revision>366</cp:revision>
  <dcterms:modified xsi:type="dcterms:W3CDTF">2018-10-25T00:33:15Z</dcterms:modified>
</cp:coreProperties>
</file>