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87" r:id="rId11"/>
    <p:sldId id="389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87083" autoAdjust="0"/>
  </p:normalViewPr>
  <p:slideViewPr>
    <p:cSldViewPr snapToGrid="0">
      <p:cViewPr varScale="1">
        <p:scale>
          <a:sx n="65" d="100"/>
          <a:sy n="65" d="100"/>
        </p:scale>
        <p:origin x="7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520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42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07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08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71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42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8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7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78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86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02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577477" y="371819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03648" y="5301207"/>
            <a:ext cx="6400799" cy="8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385762"/>
            <a:ext cx="5688011" cy="333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450" y="6215062"/>
            <a:ext cx="900112" cy="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77850" y="37179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BR" dirty="0" smtClean="0"/>
              <a:t>Graduação </a:t>
            </a:r>
            <a:r>
              <a:rPr lang="pt-BR" dirty="0"/>
              <a:t>em Análise de Sistemas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764276" y="5491730"/>
            <a:ext cx="7585974" cy="842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b="1" dirty="0"/>
              <a:t>Tecnologia Web </a:t>
            </a:r>
            <a:r>
              <a:rPr lang="pt-BR" b="1" dirty="0" smtClean="0"/>
              <a:t>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exemploseletor25.html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852986"/>
            <a:ext cx="7378379" cy="122653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5" y="2641840"/>
            <a:ext cx="7619063" cy="9272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55" y="4094256"/>
            <a:ext cx="7378379" cy="9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exemploseletor21.html</a:t>
            </a:r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00" y="629000"/>
            <a:ext cx="6200000" cy="56000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168013" y="4041058"/>
            <a:ext cx="2330245" cy="486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exemploseletor21.html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21" y="955628"/>
            <a:ext cx="6374703" cy="13451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064" y="2685561"/>
            <a:ext cx="4526278" cy="28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exemploseletor22.html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94" y="401973"/>
            <a:ext cx="6785328" cy="492219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696064" y="4454013"/>
            <a:ext cx="2861187" cy="353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57251" y="4477104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Está vazio e não possui nenhum elemento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696064" y="2959510"/>
            <a:ext cx="3141407" cy="363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11429" y="2959510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Está vazio, mas possui elemento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67" y="5599690"/>
            <a:ext cx="6415997" cy="12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6" y="1068030"/>
            <a:ext cx="7057917" cy="46395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exemploseletor22.html</a:t>
            </a:r>
            <a:endParaRPr lang="pt-BR" sz="1800" dirty="0"/>
          </a:p>
        </p:txBody>
      </p:sp>
      <p:sp>
        <p:nvSpPr>
          <p:cNvPr id="6" name="Elipse 5"/>
          <p:cNvSpPr/>
          <p:nvPr/>
        </p:nvSpPr>
        <p:spPr>
          <a:xfrm>
            <a:off x="1939324" y="5274779"/>
            <a:ext cx="2861187" cy="353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69806" y="5794852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Está vazio e não possui nenhum elemento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769806" y="3791600"/>
            <a:ext cx="3141407" cy="363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39324" y="3396597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Está vazio, mas possui elemento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exemploseletor23.html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3" y="696477"/>
            <a:ext cx="6419657" cy="436221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43" y="5292250"/>
            <a:ext cx="6877300" cy="8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exemploseletor23.html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6" y="1112286"/>
            <a:ext cx="5963057" cy="42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exemploseletor24.html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6" y="912942"/>
            <a:ext cx="7955342" cy="448496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37419" y="3318388"/>
            <a:ext cx="7565923" cy="6046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7" y="5607303"/>
            <a:ext cx="7535041" cy="8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800" dirty="0" smtClean="0"/>
              <a:t>Selecionando elementos utilizando filtros – exemploseletor24.html</a:t>
            </a:r>
            <a:endParaRPr lang="pt-BR"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38" y="1517973"/>
            <a:ext cx="5915614" cy="29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23980</TotalTime>
  <Words>88</Words>
  <Application>Microsoft Office PowerPoint</Application>
  <PresentationFormat>Apresentação na tela (4:3)</PresentationFormat>
  <Paragraphs>15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Custom Theme</vt:lpstr>
      <vt:lpstr>Custom Theme</vt:lpstr>
      <vt:lpstr>Graduação em Análise de Sistemas</vt:lpstr>
      <vt:lpstr>Selecionando elementos utilizando filtros – exemploseletor21.html</vt:lpstr>
      <vt:lpstr>Selecionando elementos utilizando filtros – exemploseletor21.html</vt:lpstr>
      <vt:lpstr>Selecionando elementos utilizando filtros – exemploseletor22.html</vt:lpstr>
      <vt:lpstr>Selecionando elementos utilizando filtros – exemploseletor22.html</vt:lpstr>
      <vt:lpstr>Selecionando elementos utilizando filtros – exemploseletor23.html</vt:lpstr>
      <vt:lpstr>Selecionando elementos utilizando filtros – exemploseletor23.html</vt:lpstr>
      <vt:lpstr>Selecionando elementos utilizando filtros – exemploseletor24.html</vt:lpstr>
      <vt:lpstr>Selecionando elementos utilizando filtros – exemploseletor24.html</vt:lpstr>
      <vt:lpstr>Selecionando elementos utilizando filtros – exemploseletor25.html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Graduação em Análise de Sistemas</dc:title>
  <dc:creator>Estruc</dc:creator>
  <cp:lastModifiedBy>Marcelo de Almeida Estruc</cp:lastModifiedBy>
  <cp:revision>363</cp:revision>
  <dcterms:modified xsi:type="dcterms:W3CDTF">2018-04-02T13:34:30Z</dcterms:modified>
</cp:coreProperties>
</file>