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9"/>
  </p:notesMasterIdLst>
  <p:sldIdLst>
    <p:sldId id="256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 autoAdjust="0"/>
    <p:restoredTop sz="87083" autoAdjust="0"/>
  </p:normalViewPr>
  <p:slideViewPr>
    <p:cSldViewPr snapToGrid="0">
      <p:cViewPr varScale="1">
        <p:scale>
          <a:sx n="44" d="100"/>
          <a:sy n="44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3520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423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73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316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773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606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12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896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29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24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14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52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75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40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3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77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30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577477" y="371819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03648" y="5301207"/>
            <a:ext cx="6400799" cy="8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385762"/>
            <a:ext cx="5688011" cy="333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450" y="6215062"/>
            <a:ext cx="900112" cy="5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577850" y="37179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BR" dirty="0" smtClean="0"/>
              <a:t>Graduação </a:t>
            </a:r>
            <a:r>
              <a:rPr lang="pt-BR" dirty="0"/>
              <a:t>em Análise de Sistemas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764276" y="5491730"/>
            <a:ext cx="7585974" cy="842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b="1" dirty="0"/>
              <a:t>Tecnologia Web </a:t>
            </a:r>
            <a:r>
              <a:rPr lang="pt-BR" b="1" dirty="0" smtClean="0"/>
              <a:t>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6" y="584200"/>
            <a:ext cx="764686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1" y="655880"/>
            <a:ext cx="8301377" cy="56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441346"/>
            <a:ext cx="8681396" cy="54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56" y="447800"/>
            <a:ext cx="8481429" cy="2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506718"/>
            <a:ext cx="8137338" cy="55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7" y="706680"/>
            <a:ext cx="7690185" cy="519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90" y="636833"/>
            <a:ext cx="7916510" cy="55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Adicionando, removendo, clonando e substituindo elementos – exemploseletor26.html</a:t>
            </a:r>
            <a:endParaRPr lang="pt-BR" sz="1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8" y="816991"/>
            <a:ext cx="4847619" cy="23333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530" y="778895"/>
            <a:ext cx="4609524" cy="23714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187" y="3861195"/>
            <a:ext cx="4247610" cy="932029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2964426" y="749269"/>
            <a:ext cx="958646" cy="35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7069554" y="778895"/>
            <a:ext cx="1160046" cy="324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Adicionando, removendo, clonando e substituindo elementos – exemploseletor27.html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866596"/>
            <a:ext cx="4590476" cy="20571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44" y="3219520"/>
            <a:ext cx="6857449" cy="747796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545691" y="1718186"/>
            <a:ext cx="958646" cy="35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527755" y="3317978"/>
            <a:ext cx="1182227" cy="550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194" y="545497"/>
            <a:ext cx="4628571" cy="20761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Adicionando, removendo, clonando e substituindo elementos – exemploseletor28.html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114" y="2743328"/>
            <a:ext cx="7094073" cy="840529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4704736" y="2986611"/>
            <a:ext cx="958646" cy="35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882504" y="1419270"/>
            <a:ext cx="958646" cy="35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2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Adicionando, removendo, clonando e substituindo elementos – exemploseletor29.html</a:t>
            </a:r>
            <a:endParaRPr lang="pt-BR" sz="1400" dirty="0"/>
          </a:p>
        </p:txBody>
      </p:sp>
      <p:sp>
        <p:nvSpPr>
          <p:cNvPr id="11" name="Elipse 10"/>
          <p:cNvSpPr/>
          <p:nvPr/>
        </p:nvSpPr>
        <p:spPr>
          <a:xfrm>
            <a:off x="4704736" y="2986611"/>
            <a:ext cx="958646" cy="35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882504" y="1419270"/>
            <a:ext cx="958646" cy="35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00" y="4553952"/>
            <a:ext cx="5824743" cy="9263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017" y="709432"/>
            <a:ext cx="4647619" cy="322857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564549" y="570815"/>
            <a:ext cx="3619510" cy="71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872726" y="3332948"/>
            <a:ext cx="3790655" cy="743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Adicionando, removendo, clonando e substituindo elementos – exemploseletor30.html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63" y="467576"/>
            <a:ext cx="7000984" cy="49155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83" y="5579995"/>
            <a:ext cx="6228943" cy="1045572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1027263" y="2153265"/>
            <a:ext cx="4990078" cy="2330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Adicionando, removendo, clonando e substituindo elementos – exemploseletor30.html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74" y="981017"/>
            <a:ext cx="6636391" cy="26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955" y="61681"/>
            <a:ext cx="8229600" cy="509134"/>
          </a:xfrm>
        </p:spPr>
        <p:txBody>
          <a:bodyPr/>
          <a:lstStyle/>
          <a:p>
            <a:pPr algn="l"/>
            <a:r>
              <a:rPr lang="pt-BR" sz="1400" dirty="0" smtClean="0"/>
              <a:t>Adicionando, removendo, clonando e substituindo elementos – exemploseletor31.html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570815"/>
            <a:ext cx="8229600" cy="43916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61" y="5224658"/>
            <a:ext cx="1847329" cy="12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CEL~1.EST\AppData\Local\Temp\SNAGHTML473c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92175"/>
            <a:ext cx="6594475" cy="436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2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24087</TotalTime>
  <Words>78</Words>
  <Application>Microsoft Office PowerPoint</Application>
  <PresentationFormat>Apresentação na tela (4:3)</PresentationFormat>
  <Paragraphs>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Custom Theme</vt:lpstr>
      <vt:lpstr>Custom Theme</vt:lpstr>
      <vt:lpstr>Graduação em Análise de Sistemas</vt:lpstr>
      <vt:lpstr>Adicionando, removendo, clonando e substituindo elementos – exemploseletor26.html</vt:lpstr>
      <vt:lpstr>Adicionando, removendo, clonando e substituindo elementos – exemploseletor27.html</vt:lpstr>
      <vt:lpstr>Adicionando, removendo, clonando e substituindo elementos – exemploseletor28.html</vt:lpstr>
      <vt:lpstr>Adicionando, removendo, clonando e substituindo elementos – exemploseletor29.html</vt:lpstr>
      <vt:lpstr>Adicionando, removendo, clonando e substituindo elementos – exemploseletor30.html</vt:lpstr>
      <vt:lpstr>Adicionando, removendo, clonando e substituindo elementos – exemploseletor30.html</vt:lpstr>
      <vt:lpstr>Adicionando, removendo, clonando e substituindo elementos – exemploseletor31.html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Graduação em Análise de Sistemas</dc:title>
  <dc:creator>Estruc</dc:creator>
  <cp:lastModifiedBy>Marcelo de Almeida Estruc</cp:lastModifiedBy>
  <cp:revision>370</cp:revision>
  <dcterms:modified xsi:type="dcterms:W3CDTF">2019-09-30T22:33:00Z</dcterms:modified>
</cp:coreProperties>
</file>