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9"/>
  </p:notesMasterIdLst>
  <p:sldIdLst>
    <p:sldId id="256" r:id="rId3"/>
    <p:sldId id="397" r:id="rId4"/>
    <p:sldId id="400" r:id="rId5"/>
    <p:sldId id="399" r:id="rId6"/>
    <p:sldId id="401" r:id="rId7"/>
    <p:sldId id="40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87083" autoAdjust="0"/>
  </p:normalViewPr>
  <p:slideViewPr>
    <p:cSldViewPr snapToGrid="0">
      <p:cViewPr varScale="1">
        <p:scale>
          <a:sx n="65" d="100"/>
          <a:sy n="65" d="100"/>
        </p:scale>
        <p:origin x="7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53520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42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980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77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60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9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72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577477" y="3718198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403648" y="5301207"/>
            <a:ext cx="6400799" cy="841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375" y="385762"/>
            <a:ext cx="5688011" cy="333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2450" y="6215062"/>
            <a:ext cx="900112" cy="52704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577850" y="37179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BR" dirty="0" smtClean="0"/>
              <a:t>Graduação </a:t>
            </a:r>
            <a:r>
              <a:rPr lang="pt-BR" dirty="0"/>
              <a:t>em Análise de Sistemas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764276" y="5491730"/>
            <a:ext cx="7585974" cy="842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t-BR" b="1" dirty="0"/>
              <a:t>Tecnologia Web </a:t>
            </a:r>
            <a:r>
              <a:rPr lang="pt-BR" b="1" dirty="0" smtClean="0"/>
              <a:t>II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Trabalhando </a:t>
            </a:r>
            <a:r>
              <a:rPr lang="pt-BR" sz="1400" dirty="0"/>
              <a:t>com eventos - – </a:t>
            </a:r>
            <a:r>
              <a:rPr lang="pt-BR" sz="1400" dirty="0" smtClean="0"/>
              <a:t>exemploseletor33.html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0" y="423331"/>
            <a:ext cx="8874626" cy="62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Trabalhando </a:t>
            </a:r>
            <a:r>
              <a:rPr lang="pt-BR" sz="1400" dirty="0"/>
              <a:t>com eventos - – </a:t>
            </a:r>
            <a:r>
              <a:rPr lang="pt-BR" sz="1400" dirty="0" smtClean="0"/>
              <a:t>exemploseletor33.html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5" y="570815"/>
            <a:ext cx="2254193" cy="12271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71" y="1596307"/>
            <a:ext cx="8739820" cy="94041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 flipV="1">
            <a:off x="2300748" y="714174"/>
            <a:ext cx="1061884" cy="143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362632" y="703645"/>
            <a:ext cx="25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Quando der um click em cima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Trabalhando </a:t>
            </a:r>
            <a:r>
              <a:rPr lang="pt-BR" sz="1400" dirty="0"/>
              <a:t>com eventos - – </a:t>
            </a:r>
            <a:r>
              <a:rPr lang="pt-BR" sz="1400" dirty="0" smtClean="0"/>
              <a:t>exemploseletor34.html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09" y="1685971"/>
            <a:ext cx="6082496" cy="183889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539613" y="584641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Experimente </a:t>
            </a:r>
            <a:r>
              <a:rPr lang="pt-BR" dirty="0" err="1" smtClean="0"/>
              <a:t>fadeToggle</a:t>
            </a:r>
            <a:r>
              <a:rPr lang="pt-BR" dirty="0" smtClean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1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Trabalhando com </a:t>
            </a:r>
            <a:r>
              <a:rPr lang="pt-BR" sz="1400" dirty="0" err="1" smtClean="0"/>
              <a:t>hover</a:t>
            </a:r>
            <a:r>
              <a:rPr lang="pt-BR" sz="1400" dirty="0" smtClean="0"/>
              <a:t> – exemploseletor35.html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5" y="442496"/>
            <a:ext cx="8038095" cy="561904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0074"/>
            <a:ext cx="8967019" cy="7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Trabalhando com </a:t>
            </a:r>
            <a:r>
              <a:rPr lang="pt-BR" sz="1400" dirty="0" err="1" smtClean="0"/>
              <a:t>encadeiamento</a:t>
            </a:r>
            <a:r>
              <a:rPr lang="pt-BR" sz="1400" dirty="0" smtClean="0"/>
              <a:t> de eventos – exemploseletor36.html</a:t>
            </a:r>
            <a:endParaRPr lang="pt-BR" sz="1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1" y="4040551"/>
            <a:ext cx="8967019" cy="76051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676" y="1100527"/>
            <a:ext cx="5589198" cy="198188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5088194" y="2757948"/>
            <a:ext cx="117987" cy="752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864676" y="3575969"/>
            <a:ext cx="626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Espera 5 segundos, para depois fazer um </a:t>
            </a:r>
            <a:r>
              <a:rPr lang="pt-BR" dirty="0" err="1" smtClean="0"/>
              <a:t>fadeOut</a:t>
            </a:r>
            <a:r>
              <a:rPr lang="pt-BR" dirty="0" smtClean="0"/>
              <a:t> com a duração de 900ms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9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1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2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23979</TotalTime>
  <Words>61</Words>
  <Application>Microsoft Office PowerPoint</Application>
  <PresentationFormat>Apresentação na tela (4:3)</PresentationFormat>
  <Paragraphs>10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Custom Theme</vt:lpstr>
      <vt:lpstr>Custom Theme</vt:lpstr>
      <vt:lpstr>Graduação em Análise de Sistemas</vt:lpstr>
      <vt:lpstr>Trabalhando com eventos - – exemploseletor33.html</vt:lpstr>
      <vt:lpstr>Trabalhando com eventos - – exemploseletor33.html</vt:lpstr>
      <vt:lpstr>Trabalhando com eventos - – exemploseletor34.html</vt:lpstr>
      <vt:lpstr>Trabalhando com hover – exemploseletor35.html</vt:lpstr>
      <vt:lpstr>Trabalhando com encadeiamento de eventos – exemploseletor36.html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Graduação em Análise de Sistemas</dc:title>
  <dc:creator>Estruc</dc:creator>
  <cp:lastModifiedBy>Marcelo de Almeida Estruc</cp:lastModifiedBy>
  <cp:revision>363</cp:revision>
  <dcterms:modified xsi:type="dcterms:W3CDTF">2018-04-02T13:34:46Z</dcterms:modified>
</cp:coreProperties>
</file>