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7" r:id="rId2"/>
    <p:sldId id="256" r:id="rId3"/>
    <p:sldId id="268" r:id="rId4"/>
    <p:sldId id="261" r:id="rId5"/>
    <p:sldId id="258"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3910" autoAdjust="0"/>
  </p:normalViewPr>
  <p:slideViewPr>
    <p:cSldViewPr snapToGrid="0">
      <p:cViewPr varScale="1">
        <p:scale>
          <a:sx n="64" d="100"/>
          <a:sy n="64" d="100"/>
        </p:scale>
        <p:origin x="89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94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F"/>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FCC1F-9578-421B-9E67-A643193D8C08}" type="datetimeFigureOut">
              <a:rPr lang="fr-BF" smtClean="0"/>
              <a:t>15/09/2023</a:t>
            </a:fld>
            <a:endParaRPr lang="fr-BF"/>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F"/>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F"/>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FC106-E135-4B87-BC04-FC1124F186DE}" type="slidenum">
              <a:rPr lang="fr-BF" smtClean="0"/>
              <a:t>‹N°›</a:t>
            </a:fld>
            <a:endParaRPr lang="fr-BF"/>
          </a:p>
        </p:txBody>
      </p:sp>
    </p:spTree>
    <p:extLst>
      <p:ext uri="{BB962C8B-B14F-4D97-AF65-F5344CB8AC3E}">
        <p14:creationId xmlns:p14="http://schemas.microsoft.com/office/powerpoint/2010/main" val="414309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dirty="0"/>
          </a:p>
        </p:txBody>
      </p:sp>
      <p:sp>
        <p:nvSpPr>
          <p:cNvPr id="4" name="Espace réservé du numéro de diapositive 3"/>
          <p:cNvSpPr>
            <a:spLocks noGrp="1"/>
          </p:cNvSpPr>
          <p:nvPr>
            <p:ph type="sldNum" sz="quarter" idx="5"/>
          </p:nvPr>
        </p:nvSpPr>
        <p:spPr/>
        <p:txBody>
          <a:bodyPr/>
          <a:lstStyle/>
          <a:p>
            <a:fld id="{C93FC106-E135-4B87-BC04-FC1124F186DE}" type="slidenum">
              <a:rPr lang="fr-BF" smtClean="0"/>
              <a:t>2</a:t>
            </a:fld>
            <a:endParaRPr lang="fr-BF"/>
          </a:p>
        </p:txBody>
      </p:sp>
    </p:spTree>
    <p:extLst>
      <p:ext uri="{BB962C8B-B14F-4D97-AF65-F5344CB8AC3E}">
        <p14:creationId xmlns:p14="http://schemas.microsoft.com/office/powerpoint/2010/main" val="266994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C93FC106-E135-4B87-BC04-FC1124F186DE}" type="slidenum">
              <a:rPr lang="fr-BF" smtClean="0"/>
              <a:t>4</a:t>
            </a:fld>
            <a:endParaRPr lang="fr-BF"/>
          </a:p>
        </p:txBody>
      </p:sp>
    </p:spTree>
    <p:extLst>
      <p:ext uri="{BB962C8B-B14F-4D97-AF65-F5344CB8AC3E}">
        <p14:creationId xmlns:p14="http://schemas.microsoft.com/office/powerpoint/2010/main" val="415088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C93FC106-E135-4B87-BC04-FC1124F186DE}" type="slidenum">
              <a:rPr lang="fr-BF" smtClean="0"/>
              <a:t>5</a:t>
            </a:fld>
            <a:endParaRPr lang="fr-BF"/>
          </a:p>
        </p:txBody>
      </p:sp>
    </p:spTree>
    <p:extLst>
      <p:ext uri="{BB962C8B-B14F-4D97-AF65-F5344CB8AC3E}">
        <p14:creationId xmlns:p14="http://schemas.microsoft.com/office/powerpoint/2010/main" val="1726543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C93FC106-E135-4B87-BC04-FC1124F186DE}" type="slidenum">
              <a:rPr lang="fr-BF" smtClean="0"/>
              <a:t>6</a:t>
            </a:fld>
            <a:endParaRPr lang="fr-BF"/>
          </a:p>
        </p:txBody>
      </p:sp>
    </p:spTree>
    <p:extLst>
      <p:ext uri="{BB962C8B-B14F-4D97-AF65-F5344CB8AC3E}">
        <p14:creationId xmlns:p14="http://schemas.microsoft.com/office/powerpoint/2010/main" val="3439339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C93FC106-E135-4B87-BC04-FC1124F186DE}" type="slidenum">
              <a:rPr lang="fr-BF" smtClean="0"/>
              <a:t>7</a:t>
            </a:fld>
            <a:endParaRPr lang="fr-BF"/>
          </a:p>
        </p:txBody>
      </p:sp>
    </p:spTree>
    <p:extLst>
      <p:ext uri="{BB962C8B-B14F-4D97-AF65-F5344CB8AC3E}">
        <p14:creationId xmlns:p14="http://schemas.microsoft.com/office/powerpoint/2010/main" val="400399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dirty="0"/>
          </a:p>
        </p:txBody>
      </p:sp>
      <p:sp>
        <p:nvSpPr>
          <p:cNvPr id="4" name="Espace réservé du numéro de diapositive 3"/>
          <p:cNvSpPr>
            <a:spLocks noGrp="1"/>
          </p:cNvSpPr>
          <p:nvPr>
            <p:ph type="sldNum" sz="quarter" idx="5"/>
          </p:nvPr>
        </p:nvSpPr>
        <p:spPr/>
        <p:txBody>
          <a:bodyPr/>
          <a:lstStyle/>
          <a:p>
            <a:fld id="{C93FC106-E135-4B87-BC04-FC1124F186DE}" type="slidenum">
              <a:rPr lang="fr-BF" smtClean="0"/>
              <a:t>8</a:t>
            </a:fld>
            <a:endParaRPr lang="fr-BF"/>
          </a:p>
        </p:txBody>
      </p:sp>
    </p:spTree>
    <p:extLst>
      <p:ext uri="{BB962C8B-B14F-4D97-AF65-F5344CB8AC3E}">
        <p14:creationId xmlns:p14="http://schemas.microsoft.com/office/powerpoint/2010/main" val="219407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9/15/2023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9/15/2023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9/15/2023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9/15/2023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9/15/2023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D80F9-C7E7-4146-2735-5F87D0627524}"/>
              </a:ext>
            </a:extLst>
          </p:cNvPr>
          <p:cNvSpPr>
            <a:spLocks noGrp="1"/>
          </p:cNvSpPr>
          <p:nvPr>
            <p:ph type="title"/>
          </p:nvPr>
        </p:nvSpPr>
        <p:spPr/>
        <p:txBody>
          <a:bodyPr/>
          <a:lstStyle/>
          <a:p>
            <a:pPr algn="ctr"/>
            <a:r>
              <a:rPr lang="fr-FR" dirty="0"/>
              <a:t>Plan de la présentation</a:t>
            </a:r>
            <a:endParaRPr lang="fr-BF" dirty="0"/>
          </a:p>
        </p:txBody>
      </p:sp>
      <p:sp>
        <p:nvSpPr>
          <p:cNvPr id="3" name="Espace réservé du contenu 2">
            <a:extLst>
              <a:ext uri="{FF2B5EF4-FFF2-40B4-BE49-F238E27FC236}">
                <a16:creationId xmlns:a16="http://schemas.microsoft.com/office/drawing/2014/main" id="{C56E34A0-2571-E5CB-0E75-2BDC82BC26DC}"/>
              </a:ext>
            </a:extLst>
          </p:cNvPr>
          <p:cNvSpPr>
            <a:spLocks noGrp="1"/>
          </p:cNvSpPr>
          <p:nvPr>
            <p:ph idx="1"/>
          </p:nvPr>
        </p:nvSpPr>
        <p:spPr/>
        <p:txBody>
          <a:bodyPr/>
          <a:lstStyle/>
          <a:p>
            <a:pPr algn="ctr"/>
            <a:r>
              <a:rPr lang="fr-FR" dirty="0"/>
              <a:t>Introduction: présentation</a:t>
            </a:r>
          </a:p>
          <a:p>
            <a:pPr algn="ctr"/>
            <a:r>
              <a:rPr lang="fr-FR" dirty="0"/>
              <a:t>Contexte ou description du projet</a:t>
            </a:r>
          </a:p>
          <a:p>
            <a:pPr algn="ctr"/>
            <a:r>
              <a:rPr lang="fr-FR" dirty="0"/>
              <a:t>Problématique</a:t>
            </a:r>
          </a:p>
          <a:p>
            <a:pPr algn="ctr"/>
            <a:r>
              <a:rPr lang="fr-FR" dirty="0"/>
              <a:t>Diagramme de classe</a:t>
            </a:r>
          </a:p>
          <a:p>
            <a:pPr algn="ctr"/>
            <a:r>
              <a:rPr lang="fr-FR" dirty="0"/>
              <a:t>Technologie, langage et outils utilisés</a:t>
            </a:r>
          </a:p>
          <a:p>
            <a:pPr algn="ctr"/>
            <a:r>
              <a:rPr lang="fr-FR" dirty="0"/>
              <a:t>Solution numérique</a:t>
            </a:r>
          </a:p>
          <a:p>
            <a:pPr algn="ctr"/>
            <a:r>
              <a:rPr lang="fr-FR" dirty="0"/>
              <a:t>conclusion</a:t>
            </a:r>
          </a:p>
          <a:p>
            <a:endParaRPr lang="fr-FR" dirty="0"/>
          </a:p>
          <a:p>
            <a:endParaRPr lang="fr-FR" dirty="0"/>
          </a:p>
          <a:p>
            <a:endParaRPr lang="fr-FR" dirty="0"/>
          </a:p>
          <a:p>
            <a:endParaRPr lang="fr-BF" dirty="0"/>
          </a:p>
        </p:txBody>
      </p:sp>
    </p:spTree>
    <p:extLst>
      <p:ext uri="{BB962C8B-B14F-4D97-AF65-F5344CB8AC3E}">
        <p14:creationId xmlns:p14="http://schemas.microsoft.com/office/powerpoint/2010/main" val="2352403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42FC18-9A01-3EE8-FDA9-28EE5BDC4B24}"/>
              </a:ext>
            </a:extLst>
          </p:cNvPr>
          <p:cNvSpPr>
            <a:spLocks noGrp="1"/>
          </p:cNvSpPr>
          <p:nvPr>
            <p:ph type="ctrTitle"/>
          </p:nvPr>
        </p:nvSpPr>
        <p:spPr>
          <a:xfrm>
            <a:off x="1359876" y="2447350"/>
            <a:ext cx="10318418" cy="1393852"/>
          </a:xfrm>
        </p:spPr>
        <p:txBody>
          <a:bodyPr/>
          <a:lstStyle/>
          <a:p>
            <a:r>
              <a:rPr lang="fr-FR" dirty="0"/>
              <a:t>présentation</a:t>
            </a:r>
            <a:endParaRPr lang="fr-BF" dirty="0"/>
          </a:p>
        </p:txBody>
      </p:sp>
      <p:sp>
        <p:nvSpPr>
          <p:cNvPr id="3" name="Sous-titre 2">
            <a:extLst>
              <a:ext uri="{FF2B5EF4-FFF2-40B4-BE49-F238E27FC236}">
                <a16:creationId xmlns:a16="http://schemas.microsoft.com/office/drawing/2014/main" id="{E01DA96C-3AE1-7A75-03E0-6587662F0B48}"/>
              </a:ext>
            </a:extLst>
          </p:cNvPr>
          <p:cNvSpPr>
            <a:spLocks noGrp="1"/>
          </p:cNvSpPr>
          <p:nvPr>
            <p:ph type="subTitle" idx="1"/>
          </p:nvPr>
        </p:nvSpPr>
        <p:spPr/>
        <p:txBody>
          <a:bodyPr/>
          <a:lstStyle/>
          <a:p>
            <a:r>
              <a:rPr lang="fr-FR" dirty="0"/>
              <a:t>Qui suis-je? et quelle est l’idée de mon projet?</a:t>
            </a:r>
            <a:endParaRPr lang="fr-BF" dirty="0"/>
          </a:p>
        </p:txBody>
      </p:sp>
    </p:spTree>
    <p:extLst>
      <p:ext uri="{BB962C8B-B14F-4D97-AF65-F5344CB8AC3E}">
        <p14:creationId xmlns:p14="http://schemas.microsoft.com/office/powerpoint/2010/main" val="2473081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5">
            <a:extLst>
              <a:ext uri="{FF2B5EF4-FFF2-40B4-BE49-F238E27FC236}">
                <a16:creationId xmlns:a16="http://schemas.microsoft.com/office/drawing/2014/main" id="{C695913F-A0A7-052B-A018-04EB954E0CB8}"/>
              </a:ext>
            </a:extLst>
          </p:cNvPr>
          <p:cNvPicPr>
            <a:picLocks noGrp="1" noChangeAspect="1"/>
          </p:cNvPicPr>
          <p:nvPr>
            <p:ph type="pic" idx="1"/>
          </p:nvPr>
        </p:nvPicPr>
        <p:blipFill>
          <a:blip r:embed="rId2"/>
          <a:srcRect t="15033" b="15033"/>
          <a:stretch>
            <a:fillRect/>
          </a:stretch>
        </p:blipFill>
        <p:spPr>
          <a:xfrm>
            <a:off x="284163" y="0"/>
            <a:ext cx="7354887" cy="6858000"/>
          </a:xfrm>
        </p:spPr>
      </p:pic>
      <p:sp>
        <p:nvSpPr>
          <p:cNvPr id="6" name="Espace réservé du texte 3">
            <a:extLst>
              <a:ext uri="{FF2B5EF4-FFF2-40B4-BE49-F238E27FC236}">
                <a16:creationId xmlns:a16="http://schemas.microsoft.com/office/drawing/2014/main" id="{21089E88-B333-082D-1A7A-B32136466DCC}"/>
              </a:ext>
            </a:extLst>
          </p:cNvPr>
          <p:cNvSpPr>
            <a:spLocks noGrp="1"/>
          </p:cNvSpPr>
          <p:nvPr>
            <p:ph type="body" sz="half" idx="2"/>
          </p:nvPr>
        </p:nvSpPr>
        <p:spPr>
          <a:xfrm>
            <a:off x="8337550" y="1741488"/>
            <a:ext cx="3092450" cy="4164012"/>
          </a:xfrm>
        </p:spPr>
        <p:txBody>
          <a:bodyPr>
            <a:normAutofit/>
          </a:bodyPr>
          <a:lstStyle/>
          <a:p>
            <a:r>
              <a:rPr lang="fr-FR" dirty="0"/>
              <a:t>Je suis KYELEM Yalguedo julène, titulaire de licence en psychologie, Bénéficiaire de la formation en développement web et web mobile offerte par l’OIF/AUF par le projet D’CLIC. </a:t>
            </a:r>
          </a:p>
          <a:p>
            <a:r>
              <a:rPr lang="fr-FR" dirty="0"/>
              <a:t>Mon projet consiste à mettre en place une plateforme de prise en charge psychologique.</a:t>
            </a:r>
            <a:endParaRPr lang="fr-BF" dirty="0"/>
          </a:p>
        </p:txBody>
      </p:sp>
      <p:sp>
        <p:nvSpPr>
          <p:cNvPr id="7" name="Titre 2">
            <a:extLst>
              <a:ext uri="{FF2B5EF4-FFF2-40B4-BE49-F238E27FC236}">
                <a16:creationId xmlns:a16="http://schemas.microsoft.com/office/drawing/2014/main" id="{F93433B4-CC40-39F9-055E-83F27DB1218A}"/>
              </a:ext>
            </a:extLst>
          </p:cNvPr>
          <p:cNvSpPr>
            <a:spLocks noGrp="1"/>
          </p:cNvSpPr>
          <p:nvPr>
            <p:ph type="title"/>
          </p:nvPr>
        </p:nvSpPr>
        <p:spPr>
          <a:xfrm>
            <a:off x="8337550" y="457200"/>
            <a:ext cx="3092450" cy="1196975"/>
          </a:xfrm>
        </p:spPr>
        <p:txBody>
          <a:bodyPr/>
          <a:lstStyle/>
          <a:p>
            <a:r>
              <a:rPr lang="fr-FR" dirty="0"/>
              <a:t>Mon identité et l’idée de mon projet</a:t>
            </a:r>
            <a:endParaRPr lang="fr-BF" dirty="0"/>
          </a:p>
        </p:txBody>
      </p:sp>
    </p:spTree>
    <p:extLst>
      <p:ext uri="{BB962C8B-B14F-4D97-AF65-F5344CB8AC3E}">
        <p14:creationId xmlns:p14="http://schemas.microsoft.com/office/powerpoint/2010/main" val="327991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F4666-B286-E884-8EB1-B14AA363EFA5}"/>
              </a:ext>
            </a:extLst>
          </p:cNvPr>
          <p:cNvSpPr>
            <a:spLocks noGrp="1"/>
          </p:cNvSpPr>
          <p:nvPr>
            <p:ph type="title"/>
          </p:nvPr>
        </p:nvSpPr>
        <p:spPr/>
        <p:txBody>
          <a:bodyPr/>
          <a:lstStyle/>
          <a:p>
            <a:pPr algn="ctr"/>
            <a:r>
              <a:rPr lang="fr-FR" dirty="0"/>
              <a:t>Contexte du projet</a:t>
            </a:r>
            <a:endParaRPr lang="fr-BF" dirty="0"/>
          </a:p>
        </p:txBody>
      </p:sp>
      <p:sp>
        <p:nvSpPr>
          <p:cNvPr id="3" name="Espace réservé du contenu 2">
            <a:extLst>
              <a:ext uri="{FF2B5EF4-FFF2-40B4-BE49-F238E27FC236}">
                <a16:creationId xmlns:a16="http://schemas.microsoft.com/office/drawing/2014/main" id="{A9510BB1-4C91-7B07-DF2D-BCEADB213544}"/>
              </a:ext>
            </a:extLst>
          </p:cNvPr>
          <p:cNvSpPr>
            <a:spLocks noGrp="1"/>
          </p:cNvSpPr>
          <p:nvPr>
            <p:ph idx="1"/>
          </p:nvPr>
        </p:nvSpPr>
        <p:spPr/>
        <p:txBody>
          <a:bodyPr/>
          <a:lstStyle/>
          <a:p>
            <a:pPr marL="0" indent="0">
              <a:buNone/>
            </a:pPr>
            <a:r>
              <a:rPr lang="fr-FR" dirty="0"/>
              <a:t>L’idée est venue d’un constat du manque de site de professionnels en santé mentale au Burkina permettant de choisir son psy et d’avoir accès facile aux soins psychologiques en cas de besoin. Avec la venue de l’insécurité, en </a:t>
            </a:r>
            <a:r>
              <a:rPr lang="fr-FR" b="1" i="0" dirty="0">
                <a:solidFill>
                  <a:srgbClr val="4A4A4A"/>
                </a:solidFill>
                <a:effectLst/>
                <a:latin typeface="Roboto" panose="020F0502020204030204" pitchFamily="2" charset="0"/>
              </a:rPr>
              <a:t>31 mars 2023, </a:t>
            </a:r>
            <a:r>
              <a:rPr lang="fr-FR" b="0" i="0" dirty="0">
                <a:solidFill>
                  <a:srgbClr val="4A4A4A"/>
                </a:solidFill>
                <a:effectLst/>
                <a:latin typeface="Roboto" panose="020F0502020204030204" pitchFamily="2" charset="0"/>
              </a:rPr>
              <a:t> </a:t>
            </a:r>
            <a:r>
              <a:rPr lang="fr-FR" b="1" i="0" dirty="0">
                <a:solidFill>
                  <a:srgbClr val="4A4A4A"/>
                </a:solidFill>
                <a:effectLst/>
                <a:latin typeface="Roboto" panose="020F0502020204030204" pitchFamily="2" charset="0"/>
              </a:rPr>
              <a:t>2,06 millions</a:t>
            </a:r>
            <a:r>
              <a:rPr lang="fr-FR" b="0" i="0" dirty="0">
                <a:solidFill>
                  <a:srgbClr val="4A4A4A"/>
                </a:solidFill>
                <a:effectLst/>
                <a:latin typeface="Roboto" panose="020F0502020204030204" pitchFamily="2" charset="0"/>
              </a:rPr>
              <a:t> de personnes déplacées internes ont été enregistrés par le Secrétariat permanent du Conseil national de secours d’urgence et de réhabilitation (SP/CONASUR). Normalement chacune de ces personnes a besoin de soin psychologique.</a:t>
            </a:r>
            <a:r>
              <a:rPr lang="fr-FR" dirty="0"/>
              <a:t> Donc le besoin accru des services psychologiques se fait sentir alors que le personnel est presque invisible et inaccessible. Donc notre plateforme vient permettre aux patients ou à leur proche de rentrer facilement en contact avec les psychologues (psy) par la prise de rendez-vous et pourquoi pas à la longue permettre des consultations en ligne.</a:t>
            </a:r>
          </a:p>
        </p:txBody>
      </p:sp>
    </p:spTree>
    <p:extLst>
      <p:ext uri="{BB962C8B-B14F-4D97-AF65-F5344CB8AC3E}">
        <p14:creationId xmlns:p14="http://schemas.microsoft.com/office/powerpoint/2010/main" val="24454876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CD0AF1C-8742-5A9F-A33E-69256E472B66}"/>
              </a:ext>
            </a:extLst>
          </p:cNvPr>
          <p:cNvSpPr>
            <a:spLocks noGrp="1"/>
          </p:cNvSpPr>
          <p:nvPr>
            <p:ph type="title"/>
          </p:nvPr>
        </p:nvSpPr>
        <p:spPr/>
        <p:txBody>
          <a:bodyPr>
            <a:normAutofit/>
          </a:bodyPr>
          <a:lstStyle/>
          <a:p>
            <a:r>
              <a:rPr lang="fr-FR" dirty="0"/>
              <a:t>Problématique que le projet résout</a:t>
            </a:r>
            <a:endParaRPr lang="fr-BF" dirty="0"/>
          </a:p>
        </p:txBody>
      </p:sp>
      <p:sp>
        <p:nvSpPr>
          <p:cNvPr id="4" name="Espace réservé du texte 3">
            <a:extLst>
              <a:ext uri="{FF2B5EF4-FFF2-40B4-BE49-F238E27FC236}">
                <a16:creationId xmlns:a16="http://schemas.microsoft.com/office/drawing/2014/main" id="{A37A0D24-C206-E637-5022-CB1F81B6A330}"/>
              </a:ext>
            </a:extLst>
          </p:cNvPr>
          <p:cNvSpPr>
            <a:spLocks noGrp="1"/>
          </p:cNvSpPr>
          <p:nvPr>
            <p:ph type="body" sz="half" idx="2"/>
          </p:nvPr>
        </p:nvSpPr>
        <p:spPr/>
        <p:txBody>
          <a:bodyPr>
            <a:normAutofit fontScale="85000" lnSpcReduction="20000"/>
          </a:bodyPr>
          <a:lstStyle/>
          <a:p>
            <a:r>
              <a:rPr lang="fr-FR" dirty="0"/>
              <a:t>La plateforme Santé Mentale au Burkina Faso, est la solution numérique que nous avons trouver pour faciliter la visibilité des psy et l ’accès de leur service au Burkina Faso. Elle vise ainsi à faire  la promotion du service psychologique au Burkina. Elle présentera une liste des psychologues disponibles, leurs spécialités, les différents motifs possibles d’une consultation chez un psychologue, des articles psychologiques et un engagement du patient à lire avant de prendre un rendez-vous . Elle offre à ses clients la possibilité de prendre un rendez-vous, et quelques témoignages et une possibilité de nous contacter pour tout autre besoin.</a:t>
            </a:r>
            <a:endParaRPr lang="fr-BF" dirty="0"/>
          </a:p>
        </p:txBody>
      </p:sp>
      <p:pic>
        <p:nvPicPr>
          <p:cNvPr id="5" name="Espace réservé du contenu 4">
            <a:extLst>
              <a:ext uri="{FF2B5EF4-FFF2-40B4-BE49-F238E27FC236}">
                <a16:creationId xmlns:a16="http://schemas.microsoft.com/office/drawing/2014/main" id="{61BBE96A-BA60-6F46-0A37-2AD5DE88698B}"/>
              </a:ext>
            </a:extLst>
          </p:cNvPr>
          <p:cNvPicPr>
            <a:picLocks noGrp="1" noChangeAspect="1"/>
          </p:cNvPicPr>
          <p:nvPr>
            <p:ph type="pic" idx="1"/>
          </p:nvPr>
        </p:nvPicPr>
        <p:blipFill>
          <a:blip r:embed="rId3"/>
          <a:srcRect t="2515" b="2515"/>
          <a:stretch/>
        </p:blipFill>
        <p:spPr>
          <a:xfrm>
            <a:off x="284163" y="0"/>
            <a:ext cx="7354887" cy="6858000"/>
          </a:xfrm>
        </p:spPr>
      </p:pic>
    </p:spTree>
    <p:extLst>
      <p:ext uri="{BB962C8B-B14F-4D97-AF65-F5344CB8AC3E}">
        <p14:creationId xmlns:p14="http://schemas.microsoft.com/office/powerpoint/2010/main" val="3176603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1C49C6-283B-7041-0074-C62D3978E28A}"/>
              </a:ext>
            </a:extLst>
          </p:cNvPr>
          <p:cNvSpPr>
            <a:spLocks noGrp="1"/>
          </p:cNvSpPr>
          <p:nvPr>
            <p:ph type="title"/>
          </p:nvPr>
        </p:nvSpPr>
        <p:spPr/>
        <p:txBody>
          <a:bodyPr/>
          <a:lstStyle/>
          <a:p>
            <a:r>
              <a:rPr lang="fr-FR" dirty="0"/>
              <a:t>Diagramme de classe du projet</a:t>
            </a:r>
            <a:endParaRPr lang="fr-BF" dirty="0"/>
          </a:p>
        </p:txBody>
      </p:sp>
      <p:pic>
        <p:nvPicPr>
          <p:cNvPr id="8" name="Espace réservé du contenu 7">
            <a:extLst>
              <a:ext uri="{FF2B5EF4-FFF2-40B4-BE49-F238E27FC236}">
                <a16:creationId xmlns:a16="http://schemas.microsoft.com/office/drawing/2014/main" id="{26758C1E-996D-E0B0-C189-DC0AEA9786AF}"/>
              </a:ext>
            </a:extLst>
          </p:cNvPr>
          <p:cNvPicPr>
            <a:picLocks noGrp="1" noChangeAspect="1"/>
          </p:cNvPicPr>
          <p:nvPr>
            <p:ph idx="1"/>
          </p:nvPr>
        </p:nvPicPr>
        <p:blipFill>
          <a:blip r:embed="rId3"/>
          <a:stretch>
            <a:fillRect/>
          </a:stretch>
        </p:blipFill>
        <p:spPr>
          <a:xfrm>
            <a:off x="2447779" y="1491175"/>
            <a:ext cx="7990449" cy="5176911"/>
          </a:xfrm>
        </p:spPr>
      </p:pic>
    </p:spTree>
    <p:extLst>
      <p:ext uri="{BB962C8B-B14F-4D97-AF65-F5344CB8AC3E}">
        <p14:creationId xmlns:p14="http://schemas.microsoft.com/office/powerpoint/2010/main" val="11791923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01224-1A2C-A612-226E-16FE728CB3FE}"/>
              </a:ext>
            </a:extLst>
          </p:cNvPr>
          <p:cNvSpPr>
            <a:spLocks noGrp="1"/>
          </p:cNvSpPr>
          <p:nvPr>
            <p:ph type="title"/>
          </p:nvPr>
        </p:nvSpPr>
        <p:spPr/>
        <p:txBody>
          <a:bodyPr/>
          <a:lstStyle/>
          <a:p>
            <a:r>
              <a:rPr lang="fr-FR" dirty="0"/>
              <a:t>Technologie, langage et outils utilisés</a:t>
            </a:r>
            <a:endParaRPr lang="fr-BF" dirty="0"/>
          </a:p>
        </p:txBody>
      </p:sp>
      <p:sp>
        <p:nvSpPr>
          <p:cNvPr id="3" name="Espace réservé du contenu 2">
            <a:extLst>
              <a:ext uri="{FF2B5EF4-FFF2-40B4-BE49-F238E27FC236}">
                <a16:creationId xmlns:a16="http://schemas.microsoft.com/office/drawing/2014/main" id="{E08EA137-64C4-0461-24AF-FC4E79C93F46}"/>
              </a:ext>
            </a:extLst>
          </p:cNvPr>
          <p:cNvSpPr>
            <a:spLocks noGrp="1"/>
          </p:cNvSpPr>
          <p:nvPr>
            <p:ph idx="1"/>
          </p:nvPr>
        </p:nvSpPr>
        <p:spPr/>
        <p:txBody>
          <a:bodyPr/>
          <a:lstStyle/>
          <a:p>
            <a:r>
              <a:rPr lang="fr-FR" dirty="0"/>
              <a:t>Nous avons utilisé la technologie </a:t>
            </a:r>
            <a:r>
              <a:rPr lang="fr-FR" dirty="0" err="1"/>
              <a:t>Laravel</a:t>
            </a:r>
            <a:r>
              <a:rPr lang="fr-FR" dirty="0"/>
              <a:t> </a:t>
            </a:r>
          </a:p>
          <a:p>
            <a:r>
              <a:rPr lang="fr-FR" dirty="0"/>
              <a:t>Comme langages, nous avons utilisés:  le CSS, le HTML, le </a:t>
            </a:r>
            <a:r>
              <a:rPr lang="fr-FR" dirty="0" err="1"/>
              <a:t>framework</a:t>
            </a:r>
            <a:r>
              <a:rPr lang="fr-FR" dirty="0"/>
              <a:t> BOOSTRAP et javascript réadaptés pour le frontend et le Framework </a:t>
            </a:r>
            <a:r>
              <a:rPr lang="fr-FR" dirty="0" err="1"/>
              <a:t>laravel</a:t>
            </a:r>
            <a:r>
              <a:rPr lang="fr-FR" dirty="0"/>
              <a:t> du PHP pour le backend</a:t>
            </a:r>
          </a:p>
          <a:p>
            <a:r>
              <a:rPr lang="fr-FR" dirty="0"/>
              <a:t>Comme outils collaboratifs, nous avons utilisé le SCRUM, le système MVC, et le </a:t>
            </a:r>
            <a:r>
              <a:rPr lang="fr-FR" dirty="0" err="1"/>
              <a:t>Github</a:t>
            </a:r>
            <a:r>
              <a:rPr lang="fr-FR" dirty="0"/>
              <a:t>.</a:t>
            </a:r>
            <a:endParaRPr lang="fr-BF" dirty="0"/>
          </a:p>
        </p:txBody>
      </p:sp>
    </p:spTree>
    <p:extLst>
      <p:ext uri="{BB962C8B-B14F-4D97-AF65-F5344CB8AC3E}">
        <p14:creationId xmlns:p14="http://schemas.microsoft.com/office/powerpoint/2010/main" val="4042562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D1834-BFC0-4BC1-A7E4-09219ADA2C18}"/>
              </a:ext>
            </a:extLst>
          </p:cNvPr>
          <p:cNvSpPr>
            <a:spLocks noGrp="1"/>
          </p:cNvSpPr>
          <p:nvPr>
            <p:ph type="title"/>
          </p:nvPr>
        </p:nvSpPr>
        <p:spPr>
          <a:xfrm>
            <a:off x="1404425" y="115685"/>
            <a:ext cx="10177975" cy="1263410"/>
          </a:xfrm>
        </p:spPr>
        <p:txBody>
          <a:bodyPr>
            <a:normAutofit/>
          </a:bodyPr>
          <a:lstStyle/>
          <a:p>
            <a:r>
              <a:rPr kumimoji="0" lang="fr-FR" sz="3600" b="0" i="0" u="none" strike="noStrike" kern="1200" cap="all" spc="200" normalizeH="0" baseline="0" noProof="0" dirty="0">
                <a:ln>
                  <a:noFill/>
                </a:ln>
                <a:solidFill>
                  <a:srgbClr val="0B082E"/>
                </a:solidFill>
                <a:effectLst/>
                <a:uLnTx/>
                <a:uFillTx/>
                <a:latin typeface="Impact" panose="020B0806030902050204"/>
                <a:ea typeface="+mj-ea"/>
                <a:cs typeface="+mj-cs"/>
              </a:rPr>
              <a:t>Allons-y découvrir notre solution numérique</a:t>
            </a:r>
            <a:endParaRPr lang="fr-BF" sz="3600" dirty="0"/>
          </a:p>
        </p:txBody>
      </p:sp>
      <p:pic>
        <p:nvPicPr>
          <p:cNvPr id="4" name="Espace réservé du contenu 3">
            <a:extLst>
              <a:ext uri="{FF2B5EF4-FFF2-40B4-BE49-F238E27FC236}">
                <a16:creationId xmlns:a16="http://schemas.microsoft.com/office/drawing/2014/main" id="{98FEE6D4-4828-F3F9-B59B-C6ED8110C515}"/>
              </a:ext>
            </a:extLst>
          </p:cNvPr>
          <p:cNvPicPr>
            <a:picLocks noGrp="1" noChangeAspect="1"/>
          </p:cNvPicPr>
          <p:nvPr>
            <p:ph idx="1"/>
          </p:nvPr>
        </p:nvPicPr>
        <p:blipFill>
          <a:blip r:embed="rId3"/>
          <a:stretch>
            <a:fillRect/>
          </a:stretch>
        </p:blipFill>
        <p:spPr>
          <a:xfrm>
            <a:off x="3118339" y="1252611"/>
            <a:ext cx="5955322" cy="5212269"/>
          </a:xfrm>
          <a:prstGeom prst="rect">
            <a:avLst/>
          </a:prstGeom>
        </p:spPr>
      </p:pic>
    </p:spTree>
    <p:extLst>
      <p:ext uri="{BB962C8B-B14F-4D97-AF65-F5344CB8AC3E}">
        <p14:creationId xmlns:p14="http://schemas.microsoft.com/office/powerpoint/2010/main" val="1257610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324</TotalTime>
  <Words>425</Words>
  <Application>Microsoft Office PowerPoint</Application>
  <PresentationFormat>Grand écran</PresentationFormat>
  <Paragraphs>31</Paragraphs>
  <Slides>8</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Gill Sans MT</vt:lpstr>
      <vt:lpstr>Impact</vt:lpstr>
      <vt:lpstr>Roboto</vt:lpstr>
      <vt:lpstr>Badge</vt:lpstr>
      <vt:lpstr>Plan de la présentation</vt:lpstr>
      <vt:lpstr>présentation</vt:lpstr>
      <vt:lpstr>Mon identité et l’idée de mon projet</vt:lpstr>
      <vt:lpstr>Contexte du projet</vt:lpstr>
      <vt:lpstr>Problématique que le projet résout</vt:lpstr>
      <vt:lpstr>Diagramme de classe du projet</vt:lpstr>
      <vt:lpstr>Technologie, langage et outils utilisés</vt:lpstr>
      <vt:lpstr>Allons-y découvrir notre solution numérique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dc:title>
  <dc:creator>hp</dc:creator>
  <cp:lastModifiedBy>hp</cp:lastModifiedBy>
  <cp:revision>4</cp:revision>
  <dcterms:created xsi:type="dcterms:W3CDTF">2023-09-12T04:23:24Z</dcterms:created>
  <dcterms:modified xsi:type="dcterms:W3CDTF">2023-09-15T14:55:41Z</dcterms:modified>
</cp:coreProperties>
</file>