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1" r:id="rId8"/>
    <p:sldId id="260" r:id="rId9"/>
    <p:sldId id="266" r:id="rId10"/>
    <p:sldId id="267" r:id="rId11"/>
    <p:sldId id="270" r:id="rId12"/>
    <p:sldId id="271" r:id="rId13"/>
    <p:sldId id="262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miske Weel" initials="GW" lastIdx="1" clrIdx="0">
    <p:extLst>
      <p:ext uri="{19B8F6BF-5375-455C-9EA6-DF929625EA0E}">
        <p15:presenceInfo xmlns:p15="http://schemas.microsoft.com/office/powerpoint/2012/main" userId="69349e8c81ba8d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0435-8FAE-4A4C-A67C-9EE5B077D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49870-0E8B-4CAF-8791-B41C07F7B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BD9DB-702A-4FE3-B88B-144B2F5D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6972-3EB6-49B3-8C16-C04605B2A26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DE38-0226-493D-A877-87F5DE9C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CD066-1BED-4D10-BF80-34C9A0A8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DA1-E322-478E-84B8-C24768AE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FBDD-7780-4490-96B0-F49510AF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F1A61-3793-4421-BD92-F1B9C268F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FD13-67D1-4911-89D9-A25F0F6A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6972-3EB6-49B3-8C16-C04605B2A26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274EE-F8BA-4D1C-B40D-0114C586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9EBC-C04A-4780-8A85-B8BB6846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DA1-E322-478E-84B8-C24768AE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2B625-1FF4-48BA-909D-1C8A1C60F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B5A52-21CB-490A-9A89-FB30C6E1C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1EAAB-0146-4735-A01D-8E72FB81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6972-3EB6-49B3-8C16-C04605B2A26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C8F5-1331-4187-9FAD-34D15E07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FE39-A292-4B3E-AE8C-15ACF06F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DA1-E322-478E-84B8-C24768AE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7ED7-324D-4488-8B12-0D369F1C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39FD-4B26-449A-8594-5833932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E70A2-3A55-4379-9A6B-83C747D4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6972-3EB6-49B3-8C16-C04605B2A26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B251-DBC8-44B2-8B87-F7569185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E22D-A26D-4382-9A7D-E6626B21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DA1-E322-478E-84B8-C24768AE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0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886D-4116-4D4C-BE35-5B1D492C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3F472-567B-4768-AE67-C3C8BF5FA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8AEE-E63C-4DE4-A8EB-0D5D79EB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6972-3EB6-49B3-8C16-C04605B2A26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104B-E709-45A1-BFF8-D395A8AA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DC56-DDB0-4D6A-A90F-14F6A3B8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DA1-E322-478E-84B8-C24768AE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C686-9864-40C9-BE37-9435598A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41BD-112F-4D98-8142-3DF073896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83657-9D53-4A5C-9668-F62B4374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8AAB-0005-438A-A48B-56FA82BD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6972-3EB6-49B3-8C16-C04605B2A26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46D0C-22F8-4B46-B723-75EFCA2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C003D-37CF-4D9A-93E3-A7C42C5C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DA1-E322-478E-84B8-C24768AE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8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CA7F-119A-4C3D-91A6-B210C817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73F3B-91C7-4789-93C2-F5FC80D4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B52AB-D5E6-45DF-A142-38081FF55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69B33-486F-48F3-B3EC-9A320E019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5303A-9722-4A58-95A7-3FBBB232E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FAC9F-8059-4E9C-B208-A36C8197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6972-3EB6-49B3-8C16-C04605B2A26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7163B-4D44-45CF-BE76-53023A40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4E702-6552-4636-850F-45517EFF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DA1-E322-478E-84B8-C24768AE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576C-987B-4509-A803-E18EBE79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B30FA-8F07-4341-9771-3FB7487B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6972-3EB6-49B3-8C16-C04605B2A26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B6AE9-4D41-4300-9889-AD1AD99D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2E5D3-368B-43BF-8AE2-64BBD036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DA1-E322-478E-84B8-C24768AE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615EE-034D-4ACE-887F-F35487CD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6972-3EB6-49B3-8C16-C04605B2A26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DF54A-59FE-48A4-9C30-B3091036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25E6B-9356-45F3-BB74-318A9E4D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DA1-E322-478E-84B8-C24768AE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8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545F-6AE2-449C-A416-D9DE2208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F779-7C95-411B-A841-30ECD07ED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9B0F8-769D-41F8-8CCC-F3F3E5F4B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69681-3529-4A14-BFA1-2D8C1D9A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6972-3EB6-49B3-8C16-C04605B2A26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BF66F-A71B-49A4-9AB6-55B54F22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86E84-86AB-42FA-B7B9-1E28DA6E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DA1-E322-478E-84B8-C24768AE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8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ADDC-66A7-433D-934E-C7B469AE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1002E-66A8-4301-B4D8-52AC4F2CE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9989F-2429-4D91-9DE1-0976C5499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C5855-B61E-4C2C-8B31-D96E1321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6972-3EB6-49B3-8C16-C04605B2A26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8DC9-F495-47D2-A979-42EA33D8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13331-3427-4671-A664-D70AC7EF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92DA1-E322-478E-84B8-C24768AE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B4D20-05D4-4F62-ADF3-F1A45B94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A5388-F22F-4064-874C-C835E42F9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F2A9-6B77-4E4D-B7B5-0CACB1122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E6972-3EB6-49B3-8C16-C04605B2A268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59420-4BA3-4D1B-9861-FAC00500B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17EF-5B4E-440E-BD3E-E5264E89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92DA1-E322-478E-84B8-C24768AE5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1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34768-1FF1-4C67-A022-E18F36BF9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Smart Surveillance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D188D-F14C-4EC0-9445-18D0CA992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 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Kranthi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Research Methodology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 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Abrar Qureshi,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Ph.D.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8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2CADF-9D8C-40B8-8883-2434A627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OD Training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20E4-B7B9-47C3-BFBA-DE9CFEE8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While compare to FR training it different to train object detection.</a:t>
            </a:r>
          </a:p>
          <a:p>
            <a:r>
              <a:rPr lang="en-US" sz="2400" dirty="0"/>
              <a:t>First, we must collect the images of object with different backgrounds and label them with labeling GUI tool.</a:t>
            </a:r>
          </a:p>
          <a:p>
            <a:r>
              <a:rPr lang="en-US" sz="2400" dirty="0"/>
              <a:t>After labeling same steps as FR training model training, store testing images and testing.</a:t>
            </a:r>
          </a:p>
        </p:txBody>
      </p:sp>
    </p:spTree>
    <p:extLst>
      <p:ext uri="{BB962C8B-B14F-4D97-AF65-F5344CB8AC3E}">
        <p14:creationId xmlns:p14="http://schemas.microsoft.com/office/powerpoint/2010/main" val="2392735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2CADF-9D8C-40B8-8883-2434A627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OD Training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20E4-B7B9-47C3-BFBA-DE9CFEE8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While compare to FR training it different to train object detection.</a:t>
            </a:r>
          </a:p>
          <a:p>
            <a:r>
              <a:rPr lang="en-US" sz="2400"/>
              <a:t>First, we must collect the images of object with different backgrounds and label them with labeling GUI tool.</a:t>
            </a:r>
          </a:p>
          <a:p>
            <a:r>
              <a:rPr lang="en-US" sz="2400"/>
              <a:t>After labeling same steps as FR training model training, store testing images and testing.</a:t>
            </a:r>
          </a:p>
        </p:txBody>
      </p:sp>
    </p:spTree>
    <p:extLst>
      <p:ext uri="{BB962C8B-B14F-4D97-AF65-F5344CB8AC3E}">
        <p14:creationId xmlns:p14="http://schemas.microsoft.com/office/powerpoint/2010/main" val="2559058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1">
            <a:extLst>
              <a:ext uri="{FF2B5EF4-FFF2-40B4-BE49-F238E27FC236}">
                <a16:creationId xmlns:a16="http://schemas.microsoft.com/office/drawing/2014/main" id="{891401DC-7AF6-42FA-BE31-CF773B6C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80"/>
            <a:ext cx="12188952" cy="6858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icture containing outdoor, person, green, man&#10;&#10;Description automatically generated">
            <a:extLst>
              <a:ext uri="{FF2B5EF4-FFF2-40B4-BE49-F238E27FC236}">
                <a16:creationId xmlns:a16="http://schemas.microsoft.com/office/drawing/2014/main" id="{E27DF94C-0B37-427A-978B-F0A36A159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10" y="346167"/>
            <a:ext cx="2942494" cy="1588946"/>
          </a:xfrm>
          <a:prstGeom prst="rect">
            <a:avLst/>
          </a:prstGeom>
        </p:spPr>
      </p:pic>
      <p:pic>
        <p:nvPicPr>
          <p:cNvPr id="15" name="Picture 14" descr="A group of people holding a sign&#10;&#10;Description automatically generated">
            <a:extLst>
              <a:ext uri="{FF2B5EF4-FFF2-40B4-BE49-F238E27FC236}">
                <a16:creationId xmlns:a16="http://schemas.microsoft.com/office/drawing/2014/main" id="{3E528AD2-4AE6-4950-AE83-597C662A5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41" y="346167"/>
            <a:ext cx="1538875" cy="1586330"/>
          </a:xfrm>
          <a:prstGeom prst="rect">
            <a:avLst/>
          </a:prstGeom>
        </p:spPr>
      </p:pic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554218A-4E4B-47ED-A9F1-A9C335CBD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49" y="346166"/>
            <a:ext cx="1434271" cy="1586329"/>
          </a:xfrm>
          <a:prstGeom prst="rect">
            <a:avLst/>
          </a:prstGeom>
        </p:spPr>
      </p:pic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79D6BF08-216B-4006-865E-3654B1A51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657126"/>
            <a:ext cx="3228290" cy="1573791"/>
          </a:xfrm>
          <a:prstGeom prst="rect">
            <a:avLst/>
          </a:prstGeom>
        </p:spPr>
      </p:pic>
      <p:pic>
        <p:nvPicPr>
          <p:cNvPr id="11" name="Picture 10" descr="A picture containing person, indoor, man, holding&#10;&#10;Description automatically generated">
            <a:extLst>
              <a:ext uri="{FF2B5EF4-FFF2-40B4-BE49-F238E27FC236}">
                <a16:creationId xmlns:a16="http://schemas.microsoft.com/office/drawing/2014/main" id="{A589B15D-BC8A-472D-85B0-A77BE2080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9" y="5076714"/>
            <a:ext cx="3225770" cy="1290307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2B7203F0-D9CB-4774-B9D4-B3AB625DF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2CADF-9D8C-40B8-8883-2434A627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973" y="2892583"/>
            <a:ext cx="6868620" cy="10168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88CB8AF-5631-45C6-BFEC-971C4D6E5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2EA1AF-73AB-4FCB-B4EE-0E42E725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5A18FBF-6157-4210-BEF2-9A6C31FA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C9CCA8-3CEC-4CD0-A624-A701C6125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7597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DFDA711-2183-447C-AA6C-B1B564376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10875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man, looking, photo, wearing&#10;&#10;Description automatically generated">
            <a:extLst>
              <a:ext uri="{FF2B5EF4-FFF2-40B4-BE49-F238E27FC236}">
                <a16:creationId xmlns:a16="http://schemas.microsoft.com/office/drawing/2014/main" id="{B7AEA0BC-C8B7-44B0-8D29-DB4F7AF527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1" y="346166"/>
            <a:ext cx="1345202" cy="1586323"/>
          </a:xfrm>
          <a:prstGeom prst="rect">
            <a:avLst/>
          </a:prstGeom>
        </p:spPr>
      </p:pic>
      <p:sp>
        <p:nvSpPr>
          <p:cNvPr id="69" name="Content Placeholder 68">
            <a:extLst>
              <a:ext uri="{FF2B5EF4-FFF2-40B4-BE49-F238E27FC236}">
                <a16:creationId xmlns:a16="http://schemas.microsoft.com/office/drawing/2014/main" id="{B1C0EB17-54C4-4413-8937-8EA5BC1F5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180" y="4101152"/>
            <a:ext cx="6868620" cy="20758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 above pictures are resulting of our python surveillance program.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It’s detected presidents name and guns from different pictures.</a:t>
            </a:r>
          </a:p>
        </p:txBody>
      </p:sp>
    </p:spTree>
    <p:extLst>
      <p:ext uri="{BB962C8B-B14F-4D97-AF65-F5344CB8AC3E}">
        <p14:creationId xmlns:p14="http://schemas.microsoft.com/office/powerpoint/2010/main" val="120441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6FA68-1F8E-465B-B379-759770F3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3E08-494B-4714-B72F-EAF0192AB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main advantages od this program is lower human effort.</a:t>
            </a:r>
          </a:p>
          <a:p>
            <a:r>
              <a:rPr lang="en-US" sz="2400" dirty="0"/>
              <a:t>The computer stores large amount to criminals or unwanted faces to detect incase they come Infront of camera. </a:t>
            </a:r>
          </a:p>
          <a:p>
            <a:r>
              <a:rPr lang="en-US" sz="2400" dirty="0"/>
              <a:t>Effectively train model can run without human presence.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3957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7548C-72CD-4FB8-8EF7-434AD7BD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14D7-25A3-481A-A4DA-229EA3B3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It expensive to built.</a:t>
            </a:r>
          </a:p>
          <a:p>
            <a:r>
              <a:rPr lang="en-US" sz="2400" dirty="0"/>
              <a:t>Need high resolution of picture to identify.</a:t>
            </a:r>
          </a:p>
          <a:p>
            <a:r>
              <a:rPr lang="en-US" sz="2400" dirty="0"/>
              <a:t>It difficult to create large amount of data.</a:t>
            </a:r>
          </a:p>
          <a:p>
            <a:r>
              <a:rPr lang="en-US" sz="2400" dirty="0"/>
              <a:t>Need high processing power to run this program.</a:t>
            </a:r>
          </a:p>
        </p:txBody>
      </p:sp>
    </p:spTree>
    <p:extLst>
      <p:ext uri="{BB962C8B-B14F-4D97-AF65-F5344CB8AC3E}">
        <p14:creationId xmlns:p14="http://schemas.microsoft.com/office/powerpoint/2010/main" val="1319982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E87B5-BA32-4D7F-A598-FD4DCFF7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6F06-13E6-4DAB-9750-FA267DC14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It expensive and hard to built this system in present world. As new algorithm developed the system can identify treats easily with lower resolution pictures or video.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910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F5DFF-7F78-4D9D-96E7-B9FDFC6F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F86A-F07F-4E8A-9045-5EA65FD2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task of this project is use AI and digital image processing models in camera surveillance to detect objects and identify person.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070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CB07C-D416-4FB4-A07F-4863CA11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DA32-AAED-4659-BA7C-1F152F73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/>
              <a:t>Object detection &amp; Face recognition are technology related to computer vision and image processing that deals with detecting instances of semantic objects of a certain class and person name in digital images and videos.</a:t>
            </a:r>
          </a:p>
        </p:txBody>
      </p:sp>
    </p:spTree>
    <p:extLst>
      <p:ext uri="{BB962C8B-B14F-4D97-AF65-F5344CB8AC3E}">
        <p14:creationId xmlns:p14="http://schemas.microsoft.com/office/powerpoint/2010/main" val="2759787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CB07C-D416-4FB4-A07F-4863CA11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DA32-AAED-4659-BA7C-1F152F73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dirty="0"/>
              <a:t>In object detection the algorithm classify detected objects into different names for example people, cars, animals, animals name.</a:t>
            </a:r>
          </a:p>
          <a:p>
            <a:pPr algn="just"/>
            <a:r>
              <a:rPr lang="en-US" dirty="0"/>
              <a:t>The limitation on OD is to collection of large amount of training data.</a:t>
            </a:r>
          </a:p>
          <a:p>
            <a:pPr algn="just"/>
            <a:r>
              <a:rPr lang="en-US" dirty="0"/>
              <a:t>The method I am using in this model uses online to learn background model and offline we use small number of dataset to for object model.</a:t>
            </a:r>
          </a:p>
        </p:txBody>
      </p:sp>
    </p:spTree>
    <p:extLst>
      <p:ext uri="{BB962C8B-B14F-4D97-AF65-F5344CB8AC3E}">
        <p14:creationId xmlns:p14="http://schemas.microsoft.com/office/powerpoint/2010/main" val="1717928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CB07C-D416-4FB4-A07F-4863CA11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262626"/>
                </a:solidFill>
              </a:rPr>
              <a:t>Face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DA32-AAED-4659-BA7C-1F152F73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In this FR(face recognition) the algorithm must identify skin and its classification.</a:t>
            </a:r>
          </a:p>
          <a:p>
            <a:pPr algn="just"/>
            <a:r>
              <a:rPr lang="en-US" dirty="0"/>
              <a:t>To identify individual faces with among faces the algorithm must identify center od objects.</a:t>
            </a:r>
          </a:p>
          <a:p>
            <a:pPr algn="just"/>
            <a:r>
              <a:rPr lang="en-US" dirty="0"/>
              <a:t>To built FR we using KNN machine learning model. It’s simple machine learning model uses data and it classify new points based simplest measures.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95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C26F9-8227-48F2-87B9-6CF4770E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800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9B7B-0BED-44B4-B137-51D5438E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 setup smart surveillance following two libraries must use together.</a:t>
            </a:r>
          </a:p>
          <a:p>
            <a:pPr lvl="1"/>
            <a:r>
              <a:rPr lang="en-US" dirty="0"/>
              <a:t>Object detection(This library help computer to identify specification of object)</a:t>
            </a:r>
          </a:p>
          <a:p>
            <a:pPr lvl="1"/>
            <a:r>
              <a:rPr lang="en-US" dirty="0"/>
              <a:t>Face recognition(This library helps to identify specific person name)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E834A-3255-4E0D-811E-A2FC0601C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5076" y="2060028"/>
            <a:ext cx="5159227" cy="34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59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7F5E9-C921-4E05-921B-36C34E94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Setup</a:t>
            </a:r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9D567B-B7D6-4065-9842-C8CD43542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6251" y="1905210"/>
            <a:ext cx="7163222" cy="29040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48519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CADF-9D8C-40B8-8883-2434A627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20E4-B7B9-47C3-BFBA-DE9CFEE8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The data we using is picture of objects and faces of persons to train.</a:t>
            </a:r>
          </a:p>
          <a:p>
            <a:r>
              <a:rPr lang="en-US" sz="1800" dirty="0"/>
              <a:t>For object detection we using Gun.</a:t>
            </a:r>
          </a:p>
          <a:p>
            <a:r>
              <a:rPr lang="en-US" sz="1800" dirty="0"/>
              <a:t>For face recognition we using US presidents.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picture containing photo, different, old, various&#10;&#10;Description automatically generated">
            <a:extLst>
              <a:ext uri="{FF2B5EF4-FFF2-40B4-BE49-F238E27FC236}">
                <a16:creationId xmlns:a16="http://schemas.microsoft.com/office/drawing/2014/main" id="{EAF3F849-8306-4256-872F-4D8D7D017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" r="1026" b="-4"/>
          <a:stretch/>
        </p:blipFill>
        <p:spPr>
          <a:xfrm>
            <a:off x="7808418" y="609835"/>
            <a:ext cx="3380438" cy="2741177"/>
          </a:xfrm>
          <a:prstGeom prst="rect">
            <a:avLst/>
          </a:prstGeom>
        </p:spPr>
      </p:pic>
      <p:pic>
        <p:nvPicPr>
          <p:cNvPr id="6" name="Picture 5" descr="A picture containing photo, old, different, many&#10;&#10;Description automatically generated">
            <a:extLst>
              <a:ext uri="{FF2B5EF4-FFF2-40B4-BE49-F238E27FC236}">
                <a16:creationId xmlns:a16="http://schemas.microsoft.com/office/drawing/2014/main" id="{C90825F4-DD05-450D-8AAA-A91FAA0FCD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" r="1" b="1"/>
          <a:stretch/>
        </p:blipFill>
        <p:spPr>
          <a:xfrm>
            <a:off x="7709124" y="3638358"/>
            <a:ext cx="3579028" cy="27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3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2CADF-9D8C-40B8-8883-2434A627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FR Training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20E4-B7B9-47C3-BFBA-DE9CFEE8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First, we must choose faces of persons and store in </a:t>
            </a:r>
            <a:r>
              <a:rPr lang="en-US" sz="2000" dirty="0" err="1"/>
              <a:t>Train_images</a:t>
            </a:r>
            <a:r>
              <a:rPr lang="en-US" sz="2000" dirty="0"/>
              <a:t> folder and click training to train model.</a:t>
            </a:r>
          </a:p>
          <a:p>
            <a:r>
              <a:rPr lang="en-US" sz="2000" dirty="0"/>
              <a:t>After Training we must store same person faces that use to train model but different background and click on testing to test FR program.</a:t>
            </a:r>
          </a:p>
        </p:txBody>
      </p:sp>
      <p:pic>
        <p:nvPicPr>
          <p:cNvPr id="5" name="Picture 4" descr="A picture containing screenshot, sign&#10;&#10;Description automatically generated">
            <a:extLst>
              <a:ext uri="{FF2B5EF4-FFF2-40B4-BE49-F238E27FC236}">
                <a16:creationId xmlns:a16="http://schemas.microsoft.com/office/drawing/2014/main" id="{B4310DC1-569D-4C3A-982E-140938186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08" y="653977"/>
            <a:ext cx="3230878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54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543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Smart Surveillance</vt:lpstr>
      <vt:lpstr>Statement </vt:lpstr>
      <vt:lpstr>Introduction</vt:lpstr>
      <vt:lpstr>Object Detection</vt:lpstr>
      <vt:lpstr>Face Recognition</vt:lpstr>
      <vt:lpstr>Setup</vt:lpstr>
      <vt:lpstr>Setup</vt:lpstr>
      <vt:lpstr>Data</vt:lpstr>
      <vt:lpstr>FR Training Model</vt:lpstr>
      <vt:lpstr>OD Training Model</vt:lpstr>
      <vt:lpstr>OD Training Model</vt:lpstr>
      <vt:lpstr>Results</vt:lpstr>
      <vt:lpstr>Advantages</vt:lpstr>
      <vt:lpstr>Disadvantages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Surveillance</dc:title>
  <dc:creator>Gmiske Weel</dc:creator>
  <cp:lastModifiedBy>Gmiske Weel</cp:lastModifiedBy>
  <cp:revision>5</cp:revision>
  <dcterms:created xsi:type="dcterms:W3CDTF">2020-04-14T19:20:35Z</dcterms:created>
  <dcterms:modified xsi:type="dcterms:W3CDTF">2020-04-15T18:35:22Z</dcterms:modified>
</cp:coreProperties>
</file>