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D5ECA2F-0ACA-43D4-8F8E-7BC5917D2DC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69E747B-ACBC-4E04-9B35-88A36D403DE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19-10-2022 23:04:35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 (3)" id="2" name="slide2">
            <a:extLst>
              <a:ext uri="{FF2B5EF4-FFF2-40B4-BE49-F238E27FC236}">
                <a16:creationId xmlns:a16="http://schemas.microsoft.com/office/drawing/2014/main" id="{C1A2ADC4-C08A-4059-AD21-63D2F5B611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2022-10-19T17:34:35Z</dcterms:created>
  <dcterms:modified xsi:type="dcterms:W3CDTF">2022-10-19T17:34:35Z</dcterms:modified>
</cp:coreProperties>
</file>