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15ED52C-4651-4DE4-9D89-3C99CF0CE28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808B0D-A063-46AF-8952-AF9B00C7813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18-10-2022 21:00:57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7BFBF00-0070-4C54-90A0-428E12CA1D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2022-10-18T15:30:57Z</dcterms:created>
  <dcterms:modified xsi:type="dcterms:W3CDTF">2022-10-18T15:30:57Z</dcterms:modified>
</cp:coreProperties>
</file>