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256" r:id="rId3"/>
    <p:sldId id="257" r:id="rId4"/>
    <p:sldId id="258" r:id="rId5"/>
    <p:sldId id="259" r:id="rId6"/>
    <p:sldId id="263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49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00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3051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47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077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557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245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67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748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2971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07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253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3710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6590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0795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013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2741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3483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6816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579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66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63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3374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4331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2219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6591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26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2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28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50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71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84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40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07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4AD5FF-E4A9-4A7E-BE62-1A04C8A3DD09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FE63C7-3BB0-4374-97D7-4EC607075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25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5407-EDA4-4ED8-9B2E-160558895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403123"/>
            <a:ext cx="7766936" cy="1307145"/>
          </a:xfrm>
        </p:spPr>
        <p:txBody>
          <a:bodyPr/>
          <a:lstStyle/>
          <a:p>
            <a:r>
              <a:rPr lang="en-US" dirty="0"/>
              <a:t>PROJECT DETAILS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4C877-B87F-40CC-87E3-D5C8594E2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359743"/>
            <a:ext cx="7766936" cy="278799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CHATTRA VISHWAKARMA AWARD</a:t>
            </a:r>
          </a:p>
          <a:p>
            <a:pPr algn="ctr"/>
            <a:endParaRPr lang="en-US" sz="4000" dirty="0"/>
          </a:p>
          <a:p>
            <a:pPr algn="ctr"/>
            <a:r>
              <a:rPr lang="en-IN" sz="2800" dirty="0"/>
              <a:t>THEME:-HOW TO ENHANCE THE ECONOMY OF VILLAGE</a:t>
            </a:r>
          </a:p>
        </p:txBody>
      </p:sp>
    </p:spTree>
    <p:extLst>
      <p:ext uri="{BB962C8B-B14F-4D97-AF65-F5344CB8AC3E}">
        <p14:creationId xmlns:p14="http://schemas.microsoft.com/office/powerpoint/2010/main" val="154640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A34D-9613-432C-9D12-4873FD72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4FE57-A791-4B86-AC7A-116CB9F90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01455"/>
            <a:ext cx="9601196" cy="3897745"/>
          </a:xfrm>
        </p:spPr>
        <p:txBody>
          <a:bodyPr>
            <a:normAutofit fontScale="92500" lnSpcReduction="10000"/>
          </a:bodyPr>
          <a:lstStyle/>
          <a:p>
            <a:r>
              <a:rPr lang="en-US" sz="2300" dirty="0"/>
              <a:t>COLLEGE-G.B. PANT GOVERNMENT COLLEGE</a:t>
            </a:r>
          </a:p>
          <a:p>
            <a:r>
              <a:rPr lang="en-US" sz="2300" dirty="0"/>
              <a:t>TEAM NAME – EDUSCENT</a:t>
            </a:r>
          </a:p>
          <a:p>
            <a:r>
              <a:rPr lang="en-US" sz="2300" dirty="0"/>
              <a:t>APPLICATION NO. - </a:t>
            </a:r>
            <a:r>
              <a:rPr lang="en-IN" sz="2300" dirty="0"/>
              <a:t>VISH20191548</a:t>
            </a:r>
          </a:p>
          <a:p>
            <a:r>
              <a:rPr lang="en-IN" sz="2300" dirty="0"/>
              <a:t>PROJECT NAME-JOB RECOMMENDER</a:t>
            </a:r>
          </a:p>
          <a:p>
            <a:pPr marL="0" indent="0">
              <a:buNone/>
            </a:pPr>
            <a:r>
              <a:rPr lang="en-IN" sz="2300" dirty="0"/>
              <a:t>MEMBERS:-</a:t>
            </a:r>
          </a:p>
          <a:p>
            <a:pPr marL="0" indent="0">
              <a:buNone/>
            </a:pPr>
            <a:r>
              <a:rPr lang="en-IN" sz="2300" dirty="0"/>
              <a:t>KAPIL BANSAL</a:t>
            </a:r>
          </a:p>
          <a:p>
            <a:pPr marL="0" indent="0">
              <a:buNone/>
            </a:pPr>
            <a:r>
              <a:rPr lang="en-IN" sz="2300" dirty="0"/>
              <a:t>SANDIP BAIDYA</a:t>
            </a:r>
          </a:p>
          <a:p>
            <a:pPr marL="0" indent="0">
              <a:buNone/>
            </a:pPr>
            <a:r>
              <a:rPr lang="en-IN" sz="2300" dirty="0"/>
              <a:t>ARCHANA KUMARI</a:t>
            </a:r>
          </a:p>
          <a:p>
            <a:pPr marL="0" indent="0">
              <a:buNone/>
            </a:pPr>
            <a:r>
              <a:rPr lang="en-IN" sz="2300" dirty="0"/>
              <a:t>RAVI PAWAR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79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35DB-E826-46A5-93C6-12CE30A1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pic>
        <p:nvPicPr>
          <p:cNvPr id="4" name="Content Placeholder 25">
            <a:extLst>
              <a:ext uri="{FF2B5EF4-FFF2-40B4-BE49-F238E27FC236}">
                <a16:creationId xmlns:a16="http://schemas.microsoft.com/office/drawing/2014/main" id="{786B5628-137B-46D1-A366-FE303DB16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9786" y="2483572"/>
            <a:ext cx="2921665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7C307C-B5FB-4D00-89A6-DECAC31BE2B6}"/>
              </a:ext>
            </a:extLst>
          </p:cNvPr>
          <p:cNvSpPr txBox="1"/>
          <p:nvPr/>
        </p:nvSpPr>
        <p:spPr>
          <a:xfrm>
            <a:off x="7970982" y="5801447"/>
            <a:ext cx="351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DECEMBER 2018 STATISTICS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E223C-BD62-4A78-90D9-E9EFEF28B00B}"/>
              </a:ext>
            </a:extLst>
          </p:cNvPr>
          <p:cNvSpPr txBox="1"/>
          <p:nvPr/>
        </p:nvSpPr>
        <p:spPr>
          <a:xfrm>
            <a:off x="914400" y="2382982"/>
            <a:ext cx="7139709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According to various questions asked last year in the Parliament approx. 60 lakhs government jobs were left vacant.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 Approx. 12 lakhs jobs were left vacant only in the field of primary education and healthcare.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Despite these stats, unemployability rate is increasing in India with less job security.</a:t>
            </a:r>
            <a:endParaRPr lang="en-IN" sz="2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0539F-341E-46E8-8F6B-465BC0B89EB2}"/>
              </a:ext>
            </a:extLst>
          </p:cNvPr>
          <p:cNvSpPr txBox="1"/>
          <p:nvPr/>
        </p:nvSpPr>
        <p:spPr>
          <a:xfrm>
            <a:off x="2292928" y="6608054"/>
            <a:ext cx="1638713" cy="402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3E3A9BE4-03EF-4A55-A799-F0296DB83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823" y="4480329"/>
            <a:ext cx="3060286" cy="190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F71533-743E-45A6-A4F5-D00121162D1D}"/>
              </a:ext>
            </a:extLst>
          </p:cNvPr>
          <p:cNvSpPr txBox="1"/>
          <p:nvPr/>
        </p:nvSpPr>
        <p:spPr>
          <a:xfrm>
            <a:off x="748145" y="5116945"/>
            <a:ext cx="4127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economy of Rural Area can be increased by building a bridge between </a:t>
            </a:r>
            <a:endParaRPr lang="en-IN" dirty="0"/>
          </a:p>
          <a:p>
            <a:r>
              <a:rPr lang="en-IN" dirty="0"/>
              <a:t>Govt. jobs and the unemployed/employed with less pages/no job security</a:t>
            </a:r>
          </a:p>
        </p:txBody>
      </p:sp>
    </p:spTree>
    <p:extLst>
      <p:ext uri="{BB962C8B-B14F-4D97-AF65-F5344CB8AC3E}">
        <p14:creationId xmlns:p14="http://schemas.microsoft.com/office/powerpoint/2010/main" val="54537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30F6-9486-44D9-A2DC-8EC1330A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4139-7574-4237-953C-3F8C629FF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1" y="2556932"/>
            <a:ext cx="8081818" cy="33189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The following points will be taken into account:</a:t>
            </a:r>
          </a:p>
          <a:p>
            <a:pPr marL="0" indent="0">
              <a:buNone/>
            </a:pPr>
            <a:r>
              <a:rPr lang="en-IN" dirty="0"/>
              <a:t>Provide IT centres/support with required hardware or software.</a:t>
            </a:r>
          </a:p>
          <a:p>
            <a:pPr marL="0" indent="0">
              <a:buNone/>
            </a:pPr>
            <a:r>
              <a:rPr lang="en-IN" dirty="0"/>
              <a:t>We would provide the application that can help citizens in finding the jobs.</a:t>
            </a:r>
          </a:p>
          <a:p>
            <a:pPr marL="0" indent="0">
              <a:buNone/>
            </a:pPr>
            <a:r>
              <a:rPr lang="en-IN" dirty="0"/>
              <a:t>Students/Job seekers capable of using application can connect to it directly else they can avail the facility by IT centres.</a:t>
            </a:r>
          </a:p>
          <a:p>
            <a:pPr marL="0" indent="0">
              <a:buNone/>
            </a:pPr>
            <a:r>
              <a:rPr lang="en-IN" dirty="0"/>
              <a:t>Recruiters can also join by accepting some basic terms and conditions.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73CAAE-2471-403D-B55F-7BDB04799DCB}"/>
              </a:ext>
            </a:extLst>
          </p:cNvPr>
          <p:cNvSpPr/>
          <p:nvPr/>
        </p:nvSpPr>
        <p:spPr>
          <a:xfrm>
            <a:off x="8950036" y="2789382"/>
            <a:ext cx="2373746" cy="969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C7514-D697-42E0-A0CF-539BD3D207AA}"/>
              </a:ext>
            </a:extLst>
          </p:cNvPr>
          <p:cNvSpPr txBox="1"/>
          <p:nvPr/>
        </p:nvSpPr>
        <p:spPr>
          <a:xfrm>
            <a:off x="9060872" y="2964873"/>
            <a:ext cx="2170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RECRUITER</a:t>
            </a:r>
          </a:p>
          <a:p>
            <a:pPr algn="ctr"/>
            <a:r>
              <a:rPr lang="en-US" dirty="0"/>
              <a:t>ORGANISATION</a:t>
            </a:r>
            <a:endParaRPr lang="en-IN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BF4F4DD-CA45-4343-B6EC-98DAB94233E6}"/>
              </a:ext>
            </a:extLst>
          </p:cNvPr>
          <p:cNvSpPr/>
          <p:nvPr/>
        </p:nvSpPr>
        <p:spPr>
          <a:xfrm>
            <a:off x="10049164" y="3759200"/>
            <a:ext cx="138546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07735F-CC8E-40A0-A02D-4166D3B5B13A}"/>
              </a:ext>
            </a:extLst>
          </p:cNvPr>
          <p:cNvGrpSpPr/>
          <p:nvPr/>
        </p:nvGrpSpPr>
        <p:grpSpPr>
          <a:xfrm>
            <a:off x="9060872" y="4405531"/>
            <a:ext cx="2262911" cy="517237"/>
            <a:chOff x="9060872" y="4405531"/>
            <a:chExt cx="2262911" cy="51723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151DF02-0AE8-4FDC-B197-D3791DB42041}"/>
                </a:ext>
              </a:extLst>
            </p:cNvPr>
            <p:cNvSpPr/>
            <p:nvPr/>
          </p:nvSpPr>
          <p:spPr>
            <a:xfrm>
              <a:off x="9060872" y="4405531"/>
              <a:ext cx="2152073" cy="5172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3822C2-30A8-4909-A566-E96DBE81BDA7}"/>
                </a:ext>
              </a:extLst>
            </p:cNvPr>
            <p:cNvSpPr txBox="1"/>
            <p:nvPr/>
          </p:nvSpPr>
          <p:spPr>
            <a:xfrm>
              <a:off x="9171710" y="4553527"/>
              <a:ext cx="2152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WEB INTERFACE</a:t>
              </a:r>
              <a:endParaRPr lang="en-IN" sz="1600" dirty="0"/>
            </a:p>
          </p:txBody>
        </p:sp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1D76C217-EADD-4AB7-AAC1-5CFE43B84C71}"/>
              </a:ext>
            </a:extLst>
          </p:cNvPr>
          <p:cNvSpPr/>
          <p:nvPr/>
        </p:nvSpPr>
        <p:spPr>
          <a:xfrm>
            <a:off x="10095348" y="4922768"/>
            <a:ext cx="92362" cy="517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AA0B14-129F-4DDF-988C-6D59708217DA}"/>
              </a:ext>
            </a:extLst>
          </p:cNvPr>
          <p:cNvSpPr/>
          <p:nvPr/>
        </p:nvSpPr>
        <p:spPr>
          <a:xfrm>
            <a:off x="9125526" y="5440005"/>
            <a:ext cx="2152073" cy="517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086305-F372-474B-BE00-A578F8E3FB25}"/>
              </a:ext>
            </a:extLst>
          </p:cNvPr>
          <p:cNvSpPr txBox="1"/>
          <p:nvPr/>
        </p:nvSpPr>
        <p:spPr>
          <a:xfrm flipH="1">
            <a:off x="9310254" y="5569098"/>
            <a:ext cx="1782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WEB INTERFACE</a:t>
            </a:r>
            <a:endParaRPr lang="en-IN" sz="1600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4AF31F5E-0B72-4F16-817F-41B6D3AEDF2F}"/>
              </a:ext>
            </a:extLst>
          </p:cNvPr>
          <p:cNvSpPr/>
          <p:nvPr/>
        </p:nvSpPr>
        <p:spPr>
          <a:xfrm>
            <a:off x="7564579" y="5738375"/>
            <a:ext cx="1560946" cy="13749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121FD0-9043-4769-A814-8C49A361D5AF}"/>
              </a:ext>
            </a:extLst>
          </p:cNvPr>
          <p:cNvGrpSpPr/>
          <p:nvPr/>
        </p:nvGrpSpPr>
        <p:grpSpPr>
          <a:xfrm>
            <a:off x="5398653" y="5548502"/>
            <a:ext cx="2262911" cy="517237"/>
            <a:chOff x="9060872" y="4405531"/>
            <a:chExt cx="2262911" cy="51723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C9BC25E-786E-472A-AFEB-C81AD837740C}"/>
                </a:ext>
              </a:extLst>
            </p:cNvPr>
            <p:cNvSpPr/>
            <p:nvPr/>
          </p:nvSpPr>
          <p:spPr>
            <a:xfrm>
              <a:off x="9060872" y="4405531"/>
              <a:ext cx="2152073" cy="5172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DDB32C-84CA-4268-AED1-8B9A506B44CB}"/>
                </a:ext>
              </a:extLst>
            </p:cNvPr>
            <p:cNvSpPr txBox="1"/>
            <p:nvPr/>
          </p:nvSpPr>
          <p:spPr>
            <a:xfrm>
              <a:off x="9171710" y="4553527"/>
              <a:ext cx="2152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WEB INTERFACE</a:t>
              </a:r>
              <a:endParaRPr lang="en-IN" sz="16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AEFEAB-8A31-42A0-8810-63363FC9EDCB}"/>
              </a:ext>
            </a:extLst>
          </p:cNvPr>
          <p:cNvGrpSpPr/>
          <p:nvPr/>
        </p:nvGrpSpPr>
        <p:grpSpPr>
          <a:xfrm>
            <a:off x="1671780" y="5543128"/>
            <a:ext cx="2152073" cy="517237"/>
            <a:chOff x="9060872" y="4405531"/>
            <a:chExt cx="2152073" cy="517237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88A119D-BCF6-45F7-A838-DCF9927806EC}"/>
                </a:ext>
              </a:extLst>
            </p:cNvPr>
            <p:cNvSpPr/>
            <p:nvPr/>
          </p:nvSpPr>
          <p:spPr>
            <a:xfrm>
              <a:off x="9060872" y="4405531"/>
              <a:ext cx="2152073" cy="5172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BDCA26-B250-48A9-BF65-02435EB2B322}"/>
                </a:ext>
              </a:extLst>
            </p:cNvPr>
            <p:cNvSpPr txBox="1"/>
            <p:nvPr/>
          </p:nvSpPr>
          <p:spPr>
            <a:xfrm>
              <a:off x="9171711" y="4553527"/>
              <a:ext cx="1780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USER</a:t>
              </a:r>
              <a:endParaRPr lang="en-IN" sz="1600" dirty="0"/>
            </a:p>
          </p:txBody>
        </p:sp>
      </p:grp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4744CE28-90F4-4572-B9BC-A9DB461B9D17}"/>
              </a:ext>
            </a:extLst>
          </p:cNvPr>
          <p:cNvSpPr/>
          <p:nvPr/>
        </p:nvSpPr>
        <p:spPr>
          <a:xfrm>
            <a:off x="3830781" y="5733001"/>
            <a:ext cx="1560946" cy="13749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51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8557-FC2D-4EDB-8251-2701CF26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29B7A-3AC6-4876-9C7F-57D617AF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95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BB02-D368-4752-9407-ED3484D0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51EE5-E689-49FF-91B2-12AE78588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There will be various direct and indirect benefits as follows:</a:t>
            </a:r>
          </a:p>
          <a:p>
            <a:r>
              <a:rPr lang="en-IN" dirty="0"/>
              <a:t>The jobs vacant will start filling to some extent which will help the government to fulfil its needs.</a:t>
            </a:r>
          </a:p>
          <a:p>
            <a:r>
              <a:rPr lang="en-IN" dirty="0"/>
              <a:t>The small recruiters will be able to find the employees provided they will give the job security etc.</a:t>
            </a:r>
          </a:p>
          <a:p>
            <a:r>
              <a:rPr lang="en-IN" dirty="0"/>
              <a:t>As the unemployment decreases it will contribute to our country’s </a:t>
            </a:r>
            <a:r>
              <a:rPr lang="en-IN" dirty="0" err="1"/>
              <a:t>gdp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28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517FB-3A76-4B29-98E1-6B7A12A5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OUTREACH PLAN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F3EF0-3016-46E8-9A7A-4585C3CE9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the implementation we can organise workshops in rural areas with the help of organizations and volunteer support.</a:t>
            </a:r>
          </a:p>
          <a:p>
            <a:r>
              <a:rPr lang="en-IN" dirty="0"/>
              <a:t>The app will be make public and digital marketing would be used so that the application can reach to everyone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49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C94B-6824-494B-91BA-DAD98A2B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IMPLICATION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97508-542F-4BCB-92B0-26F623F1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5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23E9-BDC3-4E5D-8023-643DD19D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60F1-B0CD-4E24-B0C2-7282EFAB9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824555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320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Garamond</vt:lpstr>
      <vt:lpstr>Trebuchet MS</vt:lpstr>
      <vt:lpstr>Wingdings 3</vt:lpstr>
      <vt:lpstr>Facet</vt:lpstr>
      <vt:lpstr>Organic</vt:lpstr>
      <vt:lpstr>PROJECT DETAILS</vt:lpstr>
      <vt:lpstr>TEAM DETAILS</vt:lpstr>
      <vt:lpstr>PROBLEM STATEMENT</vt:lpstr>
      <vt:lpstr>PROPOSED SOLUTION</vt:lpstr>
      <vt:lpstr>IMPLEMENTATION</vt:lpstr>
      <vt:lpstr>IMPACT</vt:lpstr>
      <vt:lpstr>OUTREACH PLAN</vt:lpstr>
      <vt:lpstr>FINANCIAL IMPLICATION</vt:lpstr>
      <vt:lpstr>TECHNOLOGY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DETAILS</dc:title>
  <dc:creator>Kapil Agarwal</dc:creator>
  <cp:lastModifiedBy>Kapil Agarwal</cp:lastModifiedBy>
  <cp:revision>5</cp:revision>
  <dcterms:created xsi:type="dcterms:W3CDTF">2019-11-06T12:16:38Z</dcterms:created>
  <dcterms:modified xsi:type="dcterms:W3CDTF">2019-11-06T13:04:57Z</dcterms:modified>
</cp:coreProperties>
</file>