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9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069F-052C-DCBD-31EE-76C281E62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AI Ethics &amp; Data Privacy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47D33-9E00-2959-C9F6-1F4A3F4C7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we can build a future we all trust!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4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B515-E3FE-0D4A-5E93-64094D97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So, what's AI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BB790-11BB-2F48-2C65-DAF60FE63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teaching machines to learn, think, and help us out.</a:t>
            </a:r>
          </a:p>
          <a:p>
            <a:r>
              <a:rPr lang="en-US" dirty="0"/>
              <a:t>Think Netflix recommendations or asking Siri for the weather.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9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BEA6-F9CE-3C1B-F7E7-C5461696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 data privacy?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4FA7-F80B-2413-3D6C-23E06F4F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It's your right to control your personal info.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47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B2B0-9B24-4428-6DF5-15D0083A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 and Privacy Go Hand-in-Hand?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A6652-1C8D-63A5-FE7D-332E2A41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needs tons of data to get smart.</a:t>
            </a:r>
          </a:p>
          <a:p>
            <a:r>
              <a:rPr lang="en-US" b="1" dirty="0"/>
              <a:t>And that data is often personal,</a:t>
            </a:r>
            <a:r>
              <a:rPr lang="en-US" dirty="0"/>
              <a:t> like your browsing history, location, or health info.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Here's the tricky part:</a:t>
            </a:r>
            <a:r>
              <a:rPr lang="en-US" dirty="0"/>
              <a:t> The more data AI gets, the better it works, but that creates a huge privacy risk.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65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F6F1-0D07-364A-6ECC-E2EE9297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AI Fair?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F606-0E27-A5C0-53A8-77EB85BD6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Problem with Bias:</a:t>
            </a:r>
            <a:r>
              <a:rPr lang="en-US" dirty="0"/>
              <a:t> AI learns from the data we give it. If that data has human biases in it, the AI will learn those biases too.</a:t>
            </a:r>
          </a:p>
          <a:p>
            <a:endParaRPr lang="en-US" dirty="0"/>
          </a:p>
          <a:p>
            <a:r>
              <a:rPr lang="en-US" dirty="0"/>
              <a:t>Think of hiring tools that end up favoring certain groups, or facial recognition that works better for some people than others.</a:t>
            </a:r>
          </a:p>
          <a:p>
            <a:endParaRPr lang="en-US" dirty="0"/>
          </a:p>
          <a:p>
            <a:r>
              <a:rPr lang="en-US" dirty="0"/>
              <a:t>This can lead to really unfair results in important parts of life, like getting a job or a loan.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E797-79D6-044B-8F5C-058AD1A8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Trust Its Decisions?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DA1C-84AF-7949-42D1-8AEB24257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really complex AI, we often can't see </a:t>
            </a:r>
            <a:r>
              <a:rPr lang="en-US" i="1" dirty="0"/>
              <a:t>how</a:t>
            </a:r>
            <a:r>
              <a:rPr lang="en-US" dirty="0"/>
              <a:t> it made its decision. It’s a mystery!</a:t>
            </a:r>
          </a:p>
          <a:p>
            <a:endParaRPr lang="en-US" dirty="0"/>
          </a:p>
          <a:p>
            <a:r>
              <a:rPr lang="en-US" b="1" dirty="0"/>
              <a:t>Why that's a big deal:</a:t>
            </a:r>
            <a:r>
              <a:rPr lang="en-US" dirty="0"/>
              <a:t> If you're denied a loan by an AI, you should know why. If an AI helps a doctor, the doctor needs to understand its reasoning.</a:t>
            </a:r>
          </a:p>
          <a:p>
            <a:endParaRPr lang="en-US" dirty="0"/>
          </a:p>
          <a:p>
            <a:r>
              <a:rPr lang="en-IN" b="1" dirty="0"/>
              <a:t>What can be done? </a:t>
            </a:r>
            <a:r>
              <a:rPr lang="en-IN" dirty="0"/>
              <a:t>AI’s step by step thinking for it’s answer should be made transparent to the user. It has been implemented in recent times by Grok and Gemini.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072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0B35-446C-0957-B2CB-F5FE04F5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Sharing Too Much?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1126-E515-FA7A-8EC0-776212619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"I Agree" Button:</a:t>
            </a:r>
            <a:r>
              <a:rPr lang="en-US" dirty="0"/>
              <a:t> We all click it, but do we know what private data we're giving away?</a:t>
            </a:r>
          </a:p>
          <a:p>
            <a:endParaRPr lang="en-US" dirty="0"/>
          </a:p>
          <a:p>
            <a:r>
              <a:rPr lang="en-US" b="1" dirty="0"/>
              <a:t>Is It Real Consent?</a:t>
            </a:r>
            <a:r>
              <a:rPr lang="en-US" dirty="0"/>
              <a:t> Can we really agree to something if we don't know all the ways our data might be used by AI in the future?</a:t>
            </a:r>
          </a:p>
          <a:p>
            <a:endParaRPr lang="en-US" dirty="0"/>
          </a:p>
          <a:p>
            <a:r>
              <a:rPr lang="en-US" b="1" dirty="0"/>
              <a:t>A Better Way: "Data Minimization,"</a:t>
            </a:r>
            <a:r>
              <a:rPr lang="en-US" dirty="0"/>
              <a:t> which is the idea that companies should only collect the data they absolutely need.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15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98AF-9974-CFD0-7B21-B217957B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 It Up: What We Should Remember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7F753-DC7A-E7EB-8F9C-FD962E9CB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is awesome, but it has big ethical and privacy challenges.</a:t>
            </a:r>
          </a:p>
          <a:p>
            <a:endParaRPr lang="en-US" dirty="0"/>
          </a:p>
          <a:p>
            <a:r>
              <a:rPr lang="en-US" dirty="0"/>
              <a:t>We have to tackle bias, increase transparency, and define accountability.</a:t>
            </a:r>
          </a:p>
          <a:p>
            <a:endParaRPr lang="en-US" dirty="0"/>
          </a:p>
          <a:p>
            <a:r>
              <a:rPr lang="en-US" dirty="0"/>
              <a:t>Protecting privacy is the key to building AI that people can trust.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9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5FBA-3131-1922-7D36-08E8EBC5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943775"/>
            <a:ext cx="10571998" cy="970450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45521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{6C5CADCD-6C0A-4A09-ADB0-D9AD35C5C04B}tf03457503</Template>
  <TotalTime>41</TotalTime>
  <Words>419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Quotable</vt:lpstr>
      <vt:lpstr>AI Ethics &amp; Data Privacy</vt:lpstr>
      <vt:lpstr>So, what's AI anyway?</vt:lpstr>
      <vt:lpstr>And data privacy?</vt:lpstr>
      <vt:lpstr>Why AI and Privacy Go Hand-in-Hand?</vt:lpstr>
      <vt:lpstr>Is AI Fair?</vt:lpstr>
      <vt:lpstr>Can We Trust Its Decisions?</vt:lpstr>
      <vt:lpstr>Are We Sharing Too Much?</vt:lpstr>
      <vt:lpstr>To Sum It Up: What We Should Remember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Devkaran Solanki</dc:creator>
  <cp:lastModifiedBy>Devkaran Solanki</cp:lastModifiedBy>
  <cp:revision>1</cp:revision>
  <dcterms:created xsi:type="dcterms:W3CDTF">2025-09-07T13:49:21Z</dcterms:created>
  <dcterms:modified xsi:type="dcterms:W3CDTF">2025-09-07T14:31:17Z</dcterms:modified>
</cp:coreProperties>
</file>